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7">
  <p:sldMasterIdLst>
    <p:sldMasterId id="2147483661" r:id="rId1"/>
  </p:sldMasterIdLst>
  <p:notesMasterIdLst>
    <p:notesMasterId r:id="rId23"/>
  </p:notesMasterIdLst>
  <p:handoutMasterIdLst>
    <p:handoutMasterId r:id="rId24"/>
  </p:handoutMasterIdLst>
  <p:sldIdLst>
    <p:sldId id="256" r:id="rId2"/>
    <p:sldId id="257" r:id="rId3"/>
    <p:sldId id="259" r:id="rId4"/>
    <p:sldId id="262" r:id="rId5"/>
    <p:sldId id="261" r:id="rId6"/>
    <p:sldId id="260" r:id="rId7"/>
    <p:sldId id="264" r:id="rId8"/>
    <p:sldId id="265" r:id="rId9"/>
    <p:sldId id="266" r:id="rId10"/>
    <p:sldId id="267" r:id="rId11"/>
    <p:sldId id="270" r:id="rId12"/>
    <p:sldId id="269" r:id="rId13"/>
    <p:sldId id="271" r:id="rId14"/>
    <p:sldId id="268" r:id="rId15"/>
    <p:sldId id="272" r:id="rId16"/>
    <p:sldId id="277" r:id="rId17"/>
    <p:sldId id="279" r:id="rId18"/>
    <p:sldId id="278" r:id="rId19"/>
    <p:sldId id="275" r:id="rId20"/>
    <p:sldId id="276" r:id="rId21"/>
    <p:sldId id="258" r:id="rId22"/>
  </p:sldIdLst>
  <p:sldSz cx="12192000" cy="6858000"/>
  <p:notesSz cx="6797675" cy="9928225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DETOT Celine" initials="DC" lastIdx="1" clrIdx="0">
    <p:extLst>
      <p:ext uri="{19B8F6BF-5375-455C-9EA6-DF929625EA0E}">
        <p15:presenceInfo xmlns:p15="http://schemas.microsoft.com/office/powerpoint/2012/main" userId="S-1-5-21-39135681-1402604191-208020174-48939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EEEEE"/>
    <a:srgbClr val="EA6B7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038" autoAdjust="0"/>
    <p:restoredTop sz="96357" autoAdjust="0"/>
  </p:normalViewPr>
  <p:slideViewPr>
    <p:cSldViewPr snapToGrid="0">
      <p:cViewPr varScale="1">
        <p:scale>
          <a:sx n="114" d="100"/>
          <a:sy n="114" d="100"/>
        </p:scale>
        <p:origin x="870" y="8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78" d="100"/>
          <a:sy n="78" d="100"/>
        </p:scale>
        <p:origin x="3120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E0A7EC59-F6DE-4313-A604-D5B91E6BA68E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96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A65F3BAB-6F38-4B0B-8267-96E5D430695B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96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EE8020D-8068-4EAC-9E2E-208675F56198}" type="datetimeFigureOut">
              <a:rPr lang="fr-FR" smtClean="0"/>
              <a:t>25/01/2023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91A94A67-DA98-48E5-8B82-4C363D502D6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431258"/>
            <a:ext cx="2946400" cy="49696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DA3C0ADB-083B-4D78-AF32-C0415C862961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49688" y="9431258"/>
            <a:ext cx="2946400" cy="49696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7FAE232-3384-46F1-9048-BB0E0F0675E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21586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5659" cy="49813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0444" y="0"/>
            <a:ext cx="2945659" cy="49813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0E6DC43-6A2C-4765-B816-748BB0A7459A}" type="datetimeFigureOut">
              <a:rPr lang="fr-FR" smtClean="0"/>
              <a:t>25/01/2023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9768" y="4777958"/>
            <a:ext cx="5438140" cy="390923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1" y="9430092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0444" y="9430092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32C7CF8-CB07-401A-9A38-917714A1527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285449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.jpeg"/><Relationship Id="rId4" Type="http://schemas.openxmlformats.org/officeDocument/2006/relationships/image" Target="../media/image5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re premi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3248025"/>
            <a:ext cx="9144000" cy="1190624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4438650"/>
            <a:ext cx="9144000" cy="819149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fr-FR" dirty="0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29DD78AD-0558-4237-B975-8479746EC62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91537" y="1424310"/>
            <a:ext cx="1529077" cy="1284424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C1CED5B4-3F0D-4301-954C-01EE476BA18A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9091" y="1424310"/>
            <a:ext cx="1671552" cy="1124955"/>
          </a:xfrm>
          <a:prstGeom prst="rect">
            <a:avLst/>
          </a:prstGeom>
        </p:spPr>
      </p:pic>
      <p:grpSp>
        <p:nvGrpSpPr>
          <p:cNvPr id="8" name="Groupe 7">
            <a:extLst>
              <a:ext uri="{FF2B5EF4-FFF2-40B4-BE49-F238E27FC236}">
                <a16:creationId xmlns:a16="http://schemas.microsoft.com/office/drawing/2014/main" id="{C0BBDD54-3A82-4EAD-9718-FEFBE3EC1F49}"/>
              </a:ext>
            </a:extLst>
          </p:cNvPr>
          <p:cNvGrpSpPr/>
          <p:nvPr userDrawn="1"/>
        </p:nvGrpSpPr>
        <p:grpSpPr>
          <a:xfrm>
            <a:off x="-1" y="0"/>
            <a:ext cx="4904135" cy="4374800"/>
            <a:chOff x="-1" y="0"/>
            <a:chExt cx="4904135" cy="4374800"/>
          </a:xfrm>
        </p:grpSpPr>
        <p:sp>
          <p:nvSpPr>
            <p:cNvPr id="9" name="Rectangle 4">
              <a:extLst>
                <a:ext uri="{FF2B5EF4-FFF2-40B4-BE49-F238E27FC236}">
                  <a16:creationId xmlns:a16="http://schemas.microsoft.com/office/drawing/2014/main" id="{CCC26D74-88D3-4AB5-9AA4-20C6F3CD8F8A}"/>
                </a:ext>
              </a:extLst>
            </p:cNvPr>
            <p:cNvSpPr/>
            <p:nvPr userDrawn="1"/>
          </p:nvSpPr>
          <p:spPr>
            <a:xfrm>
              <a:off x="-1" y="0"/>
              <a:ext cx="4904135" cy="4374800"/>
            </a:xfrm>
            <a:custGeom>
              <a:avLst/>
              <a:gdLst>
                <a:gd name="connsiteX0" fmla="*/ 0 w 1932039"/>
                <a:gd name="connsiteY0" fmla="*/ 0 h 1932039"/>
                <a:gd name="connsiteX1" fmla="*/ 1932039 w 1932039"/>
                <a:gd name="connsiteY1" fmla="*/ 0 h 1932039"/>
                <a:gd name="connsiteX2" fmla="*/ 1932039 w 1932039"/>
                <a:gd name="connsiteY2" fmla="*/ 1932039 h 1932039"/>
                <a:gd name="connsiteX3" fmla="*/ 0 w 1932039"/>
                <a:gd name="connsiteY3" fmla="*/ 1932039 h 1932039"/>
                <a:gd name="connsiteX4" fmla="*/ 0 w 1932039"/>
                <a:gd name="connsiteY4" fmla="*/ 0 h 1932039"/>
                <a:gd name="connsiteX0" fmla="*/ 0 w 1932039"/>
                <a:gd name="connsiteY0" fmla="*/ 0 h 1932039"/>
                <a:gd name="connsiteX1" fmla="*/ 1932039 w 1932039"/>
                <a:gd name="connsiteY1" fmla="*/ 0 h 1932039"/>
                <a:gd name="connsiteX2" fmla="*/ 501446 w 1932039"/>
                <a:gd name="connsiteY2" fmla="*/ 530942 h 1932039"/>
                <a:gd name="connsiteX3" fmla="*/ 0 w 1932039"/>
                <a:gd name="connsiteY3" fmla="*/ 1932039 h 1932039"/>
                <a:gd name="connsiteX4" fmla="*/ 0 w 1932039"/>
                <a:gd name="connsiteY4" fmla="*/ 0 h 1932039"/>
                <a:gd name="connsiteX0" fmla="*/ 0 w 1932039"/>
                <a:gd name="connsiteY0" fmla="*/ 0 h 1932039"/>
                <a:gd name="connsiteX1" fmla="*/ 1932039 w 1932039"/>
                <a:gd name="connsiteY1" fmla="*/ 0 h 1932039"/>
                <a:gd name="connsiteX2" fmla="*/ 501446 w 1932039"/>
                <a:gd name="connsiteY2" fmla="*/ 530942 h 1932039"/>
                <a:gd name="connsiteX3" fmla="*/ 0 w 1932039"/>
                <a:gd name="connsiteY3" fmla="*/ 1932039 h 1932039"/>
                <a:gd name="connsiteX4" fmla="*/ 0 w 1932039"/>
                <a:gd name="connsiteY4" fmla="*/ 0 h 1932039"/>
                <a:gd name="connsiteX0" fmla="*/ 0 w 1932039"/>
                <a:gd name="connsiteY0" fmla="*/ 0 h 1932039"/>
                <a:gd name="connsiteX1" fmla="*/ 1932039 w 1932039"/>
                <a:gd name="connsiteY1" fmla="*/ 0 h 1932039"/>
                <a:gd name="connsiteX2" fmla="*/ 501446 w 1932039"/>
                <a:gd name="connsiteY2" fmla="*/ 530942 h 1932039"/>
                <a:gd name="connsiteX3" fmla="*/ 0 w 1932039"/>
                <a:gd name="connsiteY3" fmla="*/ 1932039 h 1932039"/>
                <a:gd name="connsiteX4" fmla="*/ 0 w 1932039"/>
                <a:gd name="connsiteY4" fmla="*/ 0 h 1932039"/>
                <a:gd name="connsiteX0" fmla="*/ 0 w 1932039"/>
                <a:gd name="connsiteY0" fmla="*/ 0 h 1932039"/>
                <a:gd name="connsiteX1" fmla="*/ 1932039 w 1932039"/>
                <a:gd name="connsiteY1" fmla="*/ 0 h 1932039"/>
                <a:gd name="connsiteX2" fmla="*/ 619433 w 1932039"/>
                <a:gd name="connsiteY2" fmla="*/ 634181 h 1932039"/>
                <a:gd name="connsiteX3" fmla="*/ 0 w 1932039"/>
                <a:gd name="connsiteY3" fmla="*/ 1932039 h 1932039"/>
                <a:gd name="connsiteX4" fmla="*/ 0 w 1932039"/>
                <a:gd name="connsiteY4" fmla="*/ 0 h 1932039"/>
                <a:gd name="connsiteX0" fmla="*/ 0 w 1932039"/>
                <a:gd name="connsiteY0" fmla="*/ 0 h 1932039"/>
                <a:gd name="connsiteX1" fmla="*/ 1932039 w 1932039"/>
                <a:gd name="connsiteY1" fmla="*/ 0 h 1932039"/>
                <a:gd name="connsiteX2" fmla="*/ 619433 w 1932039"/>
                <a:gd name="connsiteY2" fmla="*/ 634181 h 1932039"/>
                <a:gd name="connsiteX3" fmla="*/ 0 w 1932039"/>
                <a:gd name="connsiteY3" fmla="*/ 1932039 h 1932039"/>
                <a:gd name="connsiteX4" fmla="*/ 0 w 1932039"/>
                <a:gd name="connsiteY4" fmla="*/ 0 h 1932039"/>
                <a:gd name="connsiteX0" fmla="*/ 0 w 1932039"/>
                <a:gd name="connsiteY0" fmla="*/ 0 h 1932039"/>
                <a:gd name="connsiteX1" fmla="*/ 1932039 w 1932039"/>
                <a:gd name="connsiteY1" fmla="*/ 0 h 1932039"/>
                <a:gd name="connsiteX2" fmla="*/ 619433 w 1932039"/>
                <a:gd name="connsiteY2" fmla="*/ 634181 h 1932039"/>
                <a:gd name="connsiteX3" fmla="*/ 0 w 1932039"/>
                <a:gd name="connsiteY3" fmla="*/ 1932039 h 1932039"/>
                <a:gd name="connsiteX4" fmla="*/ 0 w 1932039"/>
                <a:gd name="connsiteY4" fmla="*/ 0 h 1932039"/>
                <a:gd name="connsiteX0" fmla="*/ 0 w 1932039"/>
                <a:gd name="connsiteY0" fmla="*/ 0 h 1932039"/>
                <a:gd name="connsiteX1" fmla="*/ 1932039 w 1932039"/>
                <a:gd name="connsiteY1" fmla="*/ 0 h 1932039"/>
                <a:gd name="connsiteX2" fmla="*/ 619433 w 1932039"/>
                <a:gd name="connsiteY2" fmla="*/ 634181 h 1932039"/>
                <a:gd name="connsiteX3" fmla="*/ 0 w 1932039"/>
                <a:gd name="connsiteY3" fmla="*/ 1932039 h 1932039"/>
                <a:gd name="connsiteX4" fmla="*/ 0 w 1932039"/>
                <a:gd name="connsiteY4" fmla="*/ 0 h 1932039"/>
                <a:gd name="connsiteX0" fmla="*/ 0 w 1932039"/>
                <a:gd name="connsiteY0" fmla="*/ 0 h 1932039"/>
                <a:gd name="connsiteX1" fmla="*/ 1932039 w 1932039"/>
                <a:gd name="connsiteY1" fmla="*/ 0 h 1932039"/>
                <a:gd name="connsiteX2" fmla="*/ 619433 w 1932039"/>
                <a:gd name="connsiteY2" fmla="*/ 634181 h 1932039"/>
                <a:gd name="connsiteX3" fmla="*/ 0 w 1932039"/>
                <a:gd name="connsiteY3" fmla="*/ 1932039 h 1932039"/>
                <a:gd name="connsiteX4" fmla="*/ 0 w 1932039"/>
                <a:gd name="connsiteY4" fmla="*/ 0 h 1932039"/>
                <a:gd name="connsiteX0" fmla="*/ 0 w 1932039"/>
                <a:gd name="connsiteY0" fmla="*/ 0 h 1932039"/>
                <a:gd name="connsiteX1" fmla="*/ 1932039 w 1932039"/>
                <a:gd name="connsiteY1" fmla="*/ 0 h 1932039"/>
                <a:gd name="connsiteX2" fmla="*/ 545691 w 1932039"/>
                <a:gd name="connsiteY2" fmla="*/ 560439 h 1932039"/>
                <a:gd name="connsiteX3" fmla="*/ 0 w 1932039"/>
                <a:gd name="connsiteY3" fmla="*/ 1932039 h 1932039"/>
                <a:gd name="connsiteX4" fmla="*/ 0 w 1932039"/>
                <a:gd name="connsiteY4" fmla="*/ 0 h 1932039"/>
                <a:gd name="connsiteX0" fmla="*/ 0 w 1932039"/>
                <a:gd name="connsiteY0" fmla="*/ 0 h 1932039"/>
                <a:gd name="connsiteX1" fmla="*/ 1932039 w 1932039"/>
                <a:gd name="connsiteY1" fmla="*/ 0 h 1932039"/>
                <a:gd name="connsiteX2" fmla="*/ 545691 w 1932039"/>
                <a:gd name="connsiteY2" fmla="*/ 560439 h 1932039"/>
                <a:gd name="connsiteX3" fmla="*/ 0 w 1932039"/>
                <a:gd name="connsiteY3" fmla="*/ 1932039 h 1932039"/>
                <a:gd name="connsiteX4" fmla="*/ 0 w 1932039"/>
                <a:gd name="connsiteY4" fmla="*/ 0 h 1932039"/>
                <a:gd name="connsiteX0" fmla="*/ 0 w 1932039"/>
                <a:gd name="connsiteY0" fmla="*/ 0 h 1932039"/>
                <a:gd name="connsiteX1" fmla="*/ 1932039 w 1932039"/>
                <a:gd name="connsiteY1" fmla="*/ 0 h 1932039"/>
                <a:gd name="connsiteX2" fmla="*/ 545691 w 1932039"/>
                <a:gd name="connsiteY2" fmla="*/ 560439 h 1932039"/>
                <a:gd name="connsiteX3" fmla="*/ 0 w 1932039"/>
                <a:gd name="connsiteY3" fmla="*/ 1932039 h 1932039"/>
                <a:gd name="connsiteX4" fmla="*/ 0 w 1932039"/>
                <a:gd name="connsiteY4" fmla="*/ 0 h 1932039"/>
                <a:gd name="connsiteX0" fmla="*/ 0 w 1932039"/>
                <a:gd name="connsiteY0" fmla="*/ 0 h 1932039"/>
                <a:gd name="connsiteX1" fmla="*/ 1932039 w 1932039"/>
                <a:gd name="connsiteY1" fmla="*/ 0 h 1932039"/>
                <a:gd name="connsiteX2" fmla="*/ 501445 w 1932039"/>
                <a:gd name="connsiteY2" fmla="*/ 619433 h 1932039"/>
                <a:gd name="connsiteX3" fmla="*/ 0 w 1932039"/>
                <a:gd name="connsiteY3" fmla="*/ 1932039 h 1932039"/>
                <a:gd name="connsiteX4" fmla="*/ 0 w 1932039"/>
                <a:gd name="connsiteY4" fmla="*/ 0 h 1932039"/>
                <a:gd name="connsiteX0" fmla="*/ 0 w 1932039"/>
                <a:gd name="connsiteY0" fmla="*/ 0 h 1932039"/>
                <a:gd name="connsiteX1" fmla="*/ 1932039 w 1932039"/>
                <a:gd name="connsiteY1" fmla="*/ 0 h 1932039"/>
                <a:gd name="connsiteX2" fmla="*/ 501445 w 1932039"/>
                <a:gd name="connsiteY2" fmla="*/ 619433 h 1932039"/>
                <a:gd name="connsiteX3" fmla="*/ 0 w 1932039"/>
                <a:gd name="connsiteY3" fmla="*/ 1932039 h 1932039"/>
                <a:gd name="connsiteX4" fmla="*/ 0 w 1932039"/>
                <a:gd name="connsiteY4" fmla="*/ 0 h 1932039"/>
                <a:gd name="connsiteX0" fmla="*/ 0 w 1932039"/>
                <a:gd name="connsiteY0" fmla="*/ 0 h 1932039"/>
                <a:gd name="connsiteX1" fmla="*/ 1932039 w 1932039"/>
                <a:gd name="connsiteY1" fmla="*/ 0 h 1932039"/>
                <a:gd name="connsiteX2" fmla="*/ 501445 w 1932039"/>
                <a:gd name="connsiteY2" fmla="*/ 619433 h 1932039"/>
                <a:gd name="connsiteX3" fmla="*/ 0 w 1932039"/>
                <a:gd name="connsiteY3" fmla="*/ 1932039 h 1932039"/>
                <a:gd name="connsiteX4" fmla="*/ 0 w 1932039"/>
                <a:gd name="connsiteY4" fmla="*/ 0 h 1932039"/>
                <a:gd name="connsiteX0" fmla="*/ 0 w 1932039"/>
                <a:gd name="connsiteY0" fmla="*/ 0 h 1932039"/>
                <a:gd name="connsiteX1" fmla="*/ 1932039 w 1932039"/>
                <a:gd name="connsiteY1" fmla="*/ 0 h 1932039"/>
                <a:gd name="connsiteX2" fmla="*/ 501445 w 1932039"/>
                <a:gd name="connsiteY2" fmla="*/ 619433 h 1932039"/>
                <a:gd name="connsiteX3" fmla="*/ 0 w 1932039"/>
                <a:gd name="connsiteY3" fmla="*/ 1932039 h 1932039"/>
                <a:gd name="connsiteX4" fmla="*/ 0 w 1932039"/>
                <a:gd name="connsiteY4" fmla="*/ 0 h 1932039"/>
                <a:gd name="connsiteX0" fmla="*/ 0 w 1932039"/>
                <a:gd name="connsiteY0" fmla="*/ 0 h 1932039"/>
                <a:gd name="connsiteX1" fmla="*/ 1932039 w 1932039"/>
                <a:gd name="connsiteY1" fmla="*/ 0 h 1932039"/>
                <a:gd name="connsiteX2" fmla="*/ 442451 w 1932039"/>
                <a:gd name="connsiteY2" fmla="*/ 575188 h 1932039"/>
                <a:gd name="connsiteX3" fmla="*/ 0 w 1932039"/>
                <a:gd name="connsiteY3" fmla="*/ 1932039 h 1932039"/>
                <a:gd name="connsiteX4" fmla="*/ 0 w 1932039"/>
                <a:gd name="connsiteY4" fmla="*/ 0 h 1932039"/>
                <a:gd name="connsiteX0" fmla="*/ 0 w 1932039"/>
                <a:gd name="connsiteY0" fmla="*/ 0 h 1932039"/>
                <a:gd name="connsiteX1" fmla="*/ 1932039 w 1932039"/>
                <a:gd name="connsiteY1" fmla="*/ 0 h 1932039"/>
                <a:gd name="connsiteX2" fmla="*/ 516193 w 1932039"/>
                <a:gd name="connsiteY2" fmla="*/ 575188 h 1932039"/>
                <a:gd name="connsiteX3" fmla="*/ 0 w 1932039"/>
                <a:gd name="connsiteY3" fmla="*/ 1932039 h 1932039"/>
                <a:gd name="connsiteX4" fmla="*/ 0 w 1932039"/>
                <a:gd name="connsiteY4" fmla="*/ 0 h 1932039"/>
                <a:gd name="connsiteX0" fmla="*/ 0 w 1932039"/>
                <a:gd name="connsiteY0" fmla="*/ 0 h 1932039"/>
                <a:gd name="connsiteX1" fmla="*/ 1932039 w 1932039"/>
                <a:gd name="connsiteY1" fmla="*/ 0 h 1932039"/>
                <a:gd name="connsiteX2" fmla="*/ 456095 w 1932039"/>
                <a:gd name="connsiteY2" fmla="*/ 548478 h 1932039"/>
                <a:gd name="connsiteX3" fmla="*/ 0 w 1932039"/>
                <a:gd name="connsiteY3" fmla="*/ 1932039 h 1932039"/>
                <a:gd name="connsiteX4" fmla="*/ 0 w 1932039"/>
                <a:gd name="connsiteY4" fmla="*/ 0 h 1932039"/>
                <a:gd name="connsiteX0" fmla="*/ 0 w 1932039"/>
                <a:gd name="connsiteY0" fmla="*/ 0 h 1932039"/>
                <a:gd name="connsiteX1" fmla="*/ 1932039 w 1932039"/>
                <a:gd name="connsiteY1" fmla="*/ 0 h 1932039"/>
                <a:gd name="connsiteX2" fmla="*/ 456095 w 1932039"/>
                <a:gd name="connsiteY2" fmla="*/ 548478 h 1932039"/>
                <a:gd name="connsiteX3" fmla="*/ 0 w 1932039"/>
                <a:gd name="connsiteY3" fmla="*/ 1932039 h 1932039"/>
                <a:gd name="connsiteX4" fmla="*/ 0 w 1932039"/>
                <a:gd name="connsiteY4" fmla="*/ 0 h 1932039"/>
                <a:gd name="connsiteX0" fmla="*/ 0 w 1932039"/>
                <a:gd name="connsiteY0" fmla="*/ 0 h 1932039"/>
                <a:gd name="connsiteX1" fmla="*/ 1932039 w 1932039"/>
                <a:gd name="connsiteY1" fmla="*/ 0 h 1932039"/>
                <a:gd name="connsiteX2" fmla="*/ 456095 w 1932039"/>
                <a:gd name="connsiteY2" fmla="*/ 548478 h 1932039"/>
                <a:gd name="connsiteX3" fmla="*/ 0 w 1932039"/>
                <a:gd name="connsiteY3" fmla="*/ 1932039 h 1932039"/>
                <a:gd name="connsiteX4" fmla="*/ 0 w 1932039"/>
                <a:gd name="connsiteY4" fmla="*/ 0 h 1932039"/>
                <a:gd name="connsiteX0" fmla="*/ 0 w 1932039"/>
                <a:gd name="connsiteY0" fmla="*/ 0 h 1932039"/>
                <a:gd name="connsiteX1" fmla="*/ 1932039 w 1932039"/>
                <a:gd name="connsiteY1" fmla="*/ 0 h 1932039"/>
                <a:gd name="connsiteX2" fmla="*/ 456095 w 1932039"/>
                <a:gd name="connsiteY2" fmla="*/ 548478 h 1932039"/>
                <a:gd name="connsiteX3" fmla="*/ 0 w 1932039"/>
                <a:gd name="connsiteY3" fmla="*/ 1932039 h 1932039"/>
                <a:gd name="connsiteX4" fmla="*/ 0 w 1932039"/>
                <a:gd name="connsiteY4" fmla="*/ 0 h 1932039"/>
                <a:gd name="connsiteX0" fmla="*/ 0 w 1932039"/>
                <a:gd name="connsiteY0" fmla="*/ 0 h 1932039"/>
                <a:gd name="connsiteX1" fmla="*/ 1932039 w 1932039"/>
                <a:gd name="connsiteY1" fmla="*/ 0 h 1932039"/>
                <a:gd name="connsiteX2" fmla="*/ 456095 w 1932039"/>
                <a:gd name="connsiteY2" fmla="*/ 548478 h 1932039"/>
                <a:gd name="connsiteX3" fmla="*/ 0 w 1932039"/>
                <a:gd name="connsiteY3" fmla="*/ 1932039 h 1932039"/>
                <a:gd name="connsiteX4" fmla="*/ 0 w 1932039"/>
                <a:gd name="connsiteY4" fmla="*/ 0 h 1932039"/>
                <a:gd name="connsiteX0" fmla="*/ 0 w 1932039"/>
                <a:gd name="connsiteY0" fmla="*/ 0 h 1932039"/>
                <a:gd name="connsiteX1" fmla="*/ 1932039 w 1932039"/>
                <a:gd name="connsiteY1" fmla="*/ 0 h 1932039"/>
                <a:gd name="connsiteX2" fmla="*/ 456095 w 1932039"/>
                <a:gd name="connsiteY2" fmla="*/ 548478 h 1932039"/>
                <a:gd name="connsiteX3" fmla="*/ 0 w 1932039"/>
                <a:gd name="connsiteY3" fmla="*/ 1932039 h 1932039"/>
                <a:gd name="connsiteX4" fmla="*/ 0 w 1932039"/>
                <a:gd name="connsiteY4" fmla="*/ 0 h 1932039"/>
                <a:gd name="connsiteX0" fmla="*/ 0 w 1932039"/>
                <a:gd name="connsiteY0" fmla="*/ 0 h 1932039"/>
                <a:gd name="connsiteX1" fmla="*/ 1932039 w 1932039"/>
                <a:gd name="connsiteY1" fmla="*/ 0 h 1932039"/>
                <a:gd name="connsiteX2" fmla="*/ 456095 w 1932039"/>
                <a:gd name="connsiteY2" fmla="*/ 548478 h 1932039"/>
                <a:gd name="connsiteX3" fmla="*/ 0 w 1932039"/>
                <a:gd name="connsiteY3" fmla="*/ 1932039 h 1932039"/>
                <a:gd name="connsiteX4" fmla="*/ 0 w 1932039"/>
                <a:gd name="connsiteY4" fmla="*/ 0 h 1932039"/>
                <a:gd name="connsiteX0" fmla="*/ 0 w 1932039"/>
                <a:gd name="connsiteY0" fmla="*/ 0 h 1932039"/>
                <a:gd name="connsiteX1" fmla="*/ 1932039 w 1932039"/>
                <a:gd name="connsiteY1" fmla="*/ 0 h 1932039"/>
                <a:gd name="connsiteX2" fmla="*/ 490957 w 1932039"/>
                <a:gd name="connsiteY2" fmla="*/ 639665 h 1932039"/>
                <a:gd name="connsiteX3" fmla="*/ 0 w 1932039"/>
                <a:gd name="connsiteY3" fmla="*/ 1932039 h 1932039"/>
                <a:gd name="connsiteX4" fmla="*/ 0 w 1932039"/>
                <a:gd name="connsiteY4" fmla="*/ 0 h 1932039"/>
                <a:gd name="connsiteX0" fmla="*/ 0 w 1932039"/>
                <a:gd name="connsiteY0" fmla="*/ 0 h 1932039"/>
                <a:gd name="connsiteX1" fmla="*/ 1932039 w 1932039"/>
                <a:gd name="connsiteY1" fmla="*/ 0 h 1932039"/>
                <a:gd name="connsiteX2" fmla="*/ 490957 w 1932039"/>
                <a:gd name="connsiteY2" fmla="*/ 639665 h 1932039"/>
                <a:gd name="connsiteX3" fmla="*/ 0 w 1932039"/>
                <a:gd name="connsiteY3" fmla="*/ 1932039 h 1932039"/>
                <a:gd name="connsiteX4" fmla="*/ 0 w 1932039"/>
                <a:gd name="connsiteY4" fmla="*/ 0 h 1932039"/>
                <a:gd name="connsiteX0" fmla="*/ 0 w 1932039"/>
                <a:gd name="connsiteY0" fmla="*/ 0 h 1932039"/>
                <a:gd name="connsiteX1" fmla="*/ 1932039 w 1932039"/>
                <a:gd name="connsiteY1" fmla="*/ 0 h 1932039"/>
                <a:gd name="connsiteX2" fmla="*/ 490957 w 1932039"/>
                <a:gd name="connsiteY2" fmla="*/ 639665 h 1932039"/>
                <a:gd name="connsiteX3" fmla="*/ 0 w 1932039"/>
                <a:gd name="connsiteY3" fmla="*/ 1932039 h 1932039"/>
                <a:gd name="connsiteX4" fmla="*/ 0 w 1932039"/>
                <a:gd name="connsiteY4" fmla="*/ 0 h 1932039"/>
                <a:gd name="connsiteX0" fmla="*/ 0 w 1932039"/>
                <a:gd name="connsiteY0" fmla="*/ 0 h 1932039"/>
                <a:gd name="connsiteX1" fmla="*/ 1932039 w 1932039"/>
                <a:gd name="connsiteY1" fmla="*/ 0 h 1932039"/>
                <a:gd name="connsiteX2" fmla="*/ 490957 w 1932039"/>
                <a:gd name="connsiteY2" fmla="*/ 639665 h 1932039"/>
                <a:gd name="connsiteX3" fmla="*/ 0 w 1932039"/>
                <a:gd name="connsiteY3" fmla="*/ 1932039 h 1932039"/>
                <a:gd name="connsiteX4" fmla="*/ 0 w 1932039"/>
                <a:gd name="connsiteY4" fmla="*/ 0 h 1932039"/>
                <a:gd name="connsiteX0" fmla="*/ 0 w 1932039"/>
                <a:gd name="connsiteY0" fmla="*/ 0 h 1932039"/>
                <a:gd name="connsiteX1" fmla="*/ 1932039 w 1932039"/>
                <a:gd name="connsiteY1" fmla="*/ 0 h 1932039"/>
                <a:gd name="connsiteX2" fmla="*/ 490957 w 1932039"/>
                <a:gd name="connsiteY2" fmla="*/ 639665 h 1932039"/>
                <a:gd name="connsiteX3" fmla="*/ 0 w 1932039"/>
                <a:gd name="connsiteY3" fmla="*/ 1932039 h 1932039"/>
                <a:gd name="connsiteX4" fmla="*/ 0 w 1932039"/>
                <a:gd name="connsiteY4" fmla="*/ 0 h 1932039"/>
                <a:gd name="connsiteX0" fmla="*/ 0 w 1932039"/>
                <a:gd name="connsiteY0" fmla="*/ 0 h 1932039"/>
                <a:gd name="connsiteX1" fmla="*/ 1932039 w 1932039"/>
                <a:gd name="connsiteY1" fmla="*/ 0 h 1932039"/>
                <a:gd name="connsiteX2" fmla="*/ 475947 w 1932039"/>
                <a:gd name="connsiteY2" fmla="*/ 677524 h 1932039"/>
                <a:gd name="connsiteX3" fmla="*/ 0 w 1932039"/>
                <a:gd name="connsiteY3" fmla="*/ 1932039 h 1932039"/>
                <a:gd name="connsiteX4" fmla="*/ 0 w 1932039"/>
                <a:gd name="connsiteY4" fmla="*/ 0 h 1932039"/>
                <a:gd name="connsiteX0" fmla="*/ 0 w 1932039"/>
                <a:gd name="connsiteY0" fmla="*/ 0 h 1932039"/>
                <a:gd name="connsiteX1" fmla="*/ 1932039 w 1932039"/>
                <a:gd name="connsiteY1" fmla="*/ 0 h 1932039"/>
                <a:gd name="connsiteX2" fmla="*/ 475947 w 1932039"/>
                <a:gd name="connsiteY2" fmla="*/ 677524 h 1932039"/>
                <a:gd name="connsiteX3" fmla="*/ 0 w 1932039"/>
                <a:gd name="connsiteY3" fmla="*/ 1932039 h 1932039"/>
                <a:gd name="connsiteX4" fmla="*/ 0 w 1932039"/>
                <a:gd name="connsiteY4" fmla="*/ 0 h 1932039"/>
                <a:gd name="connsiteX0" fmla="*/ 0 w 1932039"/>
                <a:gd name="connsiteY0" fmla="*/ 0 h 1932039"/>
                <a:gd name="connsiteX1" fmla="*/ 1932039 w 1932039"/>
                <a:gd name="connsiteY1" fmla="*/ 0 h 1932039"/>
                <a:gd name="connsiteX2" fmla="*/ 475947 w 1932039"/>
                <a:gd name="connsiteY2" fmla="*/ 677524 h 1932039"/>
                <a:gd name="connsiteX3" fmla="*/ 0 w 1932039"/>
                <a:gd name="connsiteY3" fmla="*/ 1932039 h 1932039"/>
                <a:gd name="connsiteX4" fmla="*/ 0 w 1932039"/>
                <a:gd name="connsiteY4" fmla="*/ 0 h 1932039"/>
                <a:gd name="connsiteX0" fmla="*/ 0 w 1932039"/>
                <a:gd name="connsiteY0" fmla="*/ 0 h 1932039"/>
                <a:gd name="connsiteX1" fmla="*/ 1932039 w 1932039"/>
                <a:gd name="connsiteY1" fmla="*/ 0 h 1932039"/>
                <a:gd name="connsiteX2" fmla="*/ 475947 w 1932039"/>
                <a:gd name="connsiteY2" fmla="*/ 677524 h 1932039"/>
                <a:gd name="connsiteX3" fmla="*/ 0 w 1932039"/>
                <a:gd name="connsiteY3" fmla="*/ 1932039 h 1932039"/>
                <a:gd name="connsiteX4" fmla="*/ 0 w 1932039"/>
                <a:gd name="connsiteY4" fmla="*/ 0 h 1932039"/>
                <a:gd name="connsiteX0" fmla="*/ 0 w 1932039"/>
                <a:gd name="connsiteY0" fmla="*/ 0 h 1932039"/>
                <a:gd name="connsiteX1" fmla="*/ 1932039 w 1932039"/>
                <a:gd name="connsiteY1" fmla="*/ 0 h 1932039"/>
                <a:gd name="connsiteX2" fmla="*/ 475947 w 1932039"/>
                <a:gd name="connsiteY2" fmla="*/ 677524 h 1932039"/>
                <a:gd name="connsiteX3" fmla="*/ 0 w 1932039"/>
                <a:gd name="connsiteY3" fmla="*/ 1932039 h 1932039"/>
                <a:gd name="connsiteX4" fmla="*/ 0 w 1932039"/>
                <a:gd name="connsiteY4" fmla="*/ 0 h 19320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32039" h="1932039">
                  <a:moveTo>
                    <a:pt x="0" y="0"/>
                  </a:moveTo>
                  <a:lnTo>
                    <a:pt x="1932039" y="0"/>
                  </a:lnTo>
                  <a:cubicBezTo>
                    <a:pt x="1321624" y="63462"/>
                    <a:pt x="877290" y="166614"/>
                    <a:pt x="475947" y="677524"/>
                  </a:cubicBezTo>
                  <a:cubicBezTo>
                    <a:pt x="176331" y="1063276"/>
                    <a:pt x="76871" y="1330963"/>
                    <a:pt x="0" y="1932039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0C3E95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A0A7DB2F-D9B9-47E8-AEF2-560B9D8BD82A}"/>
                </a:ext>
              </a:extLst>
            </p:cNvPr>
            <p:cNvSpPr/>
            <p:nvPr userDrawn="1"/>
          </p:nvSpPr>
          <p:spPr>
            <a:xfrm rot="18725258">
              <a:off x="-185397" y="1282016"/>
              <a:ext cx="3004307" cy="459188"/>
            </a:xfrm>
            <a:prstGeom prst="rect">
              <a:avLst/>
            </a:prstGeom>
          </p:spPr>
          <p:txBody>
            <a:bodyPr wrap="none">
              <a:prstTxWarp prst="textArchUp">
                <a:avLst/>
              </a:prstTxWarp>
              <a:spAutoFit/>
            </a:bodyPr>
            <a:lstStyle/>
            <a:p>
              <a:pPr algn="ctr"/>
              <a:r>
                <a:rPr lang="fr-FR" sz="3600" b="1" i="0" u="none" strike="noStrike" baseline="0" dirty="0">
                  <a:solidFill>
                    <a:srgbClr val="FAFB03"/>
                  </a:solidFill>
                  <a:latin typeface="AvenirLTStd-Heavy"/>
                </a:rPr>
                <a:t>europe.maregionsud.fr</a:t>
              </a:r>
              <a:endParaRPr lang="fr-FR" sz="3600" dirty="0"/>
            </a:p>
          </p:txBody>
        </p:sp>
        <p:pic>
          <p:nvPicPr>
            <p:cNvPr id="11" name="Image 10">
              <a:extLst>
                <a:ext uri="{FF2B5EF4-FFF2-40B4-BE49-F238E27FC236}">
                  <a16:creationId xmlns:a16="http://schemas.microsoft.com/office/drawing/2014/main" id="{AF47519D-0018-47C4-94FA-C2008D09A0DC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61256" y="242941"/>
              <a:ext cx="768479" cy="768479"/>
            </a:xfrm>
            <a:prstGeom prst="rect">
              <a:avLst/>
            </a:prstGeom>
          </p:spPr>
        </p:pic>
      </p:grpSp>
      <p:pic>
        <p:nvPicPr>
          <p:cNvPr id="15" name="Image 14">
            <a:extLst>
              <a:ext uri="{FF2B5EF4-FFF2-40B4-BE49-F238E27FC236}">
                <a16:creationId xmlns:a16="http://schemas.microsoft.com/office/drawing/2014/main" id="{1AEB4497-8C94-48C0-8FA0-6507FCCE9C8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72" t="16473" r="4647" b="8014"/>
          <a:stretch/>
        </p:blipFill>
        <p:spPr>
          <a:xfrm>
            <a:off x="4342077" y="1424310"/>
            <a:ext cx="4593696" cy="11249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30659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lideNum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Connecteur droit 9"/>
          <p:cNvCxnSpPr/>
          <p:nvPr/>
        </p:nvCxnSpPr>
        <p:spPr>
          <a:xfrm flipV="1">
            <a:off x="-8238" y="6614984"/>
            <a:ext cx="12208476" cy="7565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1" name="Connecteur droit 10"/>
          <p:cNvCxnSpPr/>
          <p:nvPr/>
        </p:nvCxnSpPr>
        <p:spPr>
          <a:xfrm flipV="1">
            <a:off x="0" y="557690"/>
            <a:ext cx="12208476" cy="7565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grpSp>
        <p:nvGrpSpPr>
          <p:cNvPr id="18" name="Groupe 17">
            <a:extLst>
              <a:ext uri="{FF2B5EF4-FFF2-40B4-BE49-F238E27FC236}">
                <a16:creationId xmlns:a16="http://schemas.microsoft.com/office/drawing/2014/main" id="{ECE3068D-5F06-4FE9-A58B-778BC83C9744}"/>
              </a:ext>
            </a:extLst>
          </p:cNvPr>
          <p:cNvGrpSpPr/>
          <p:nvPr userDrawn="1"/>
        </p:nvGrpSpPr>
        <p:grpSpPr>
          <a:xfrm>
            <a:off x="9443103" y="18283"/>
            <a:ext cx="2673482" cy="524378"/>
            <a:chOff x="9443103" y="18283"/>
            <a:chExt cx="2673482" cy="524378"/>
          </a:xfrm>
        </p:grpSpPr>
        <p:pic>
          <p:nvPicPr>
            <p:cNvPr id="19" name="Image 18">
              <a:extLst>
                <a:ext uri="{FF2B5EF4-FFF2-40B4-BE49-F238E27FC236}">
                  <a16:creationId xmlns:a16="http://schemas.microsoft.com/office/drawing/2014/main" id="{9328126A-4945-4E2F-B11E-F289539E3856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172" t="16473" r="4647" b="8014"/>
            <a:stretch/>
          </p:blipFill>
          <p:spPr>
            <a:xfrm>
              <a:off x="10222267" y="36964"/>
              <a:ext cx="1894318" cy="463901"/>
            </a:xfrm>
            <a:prstGeom prst="rect">
              <a:avLst/>
            </a:prstGeom>
          </p:spPr>
        </p:pic>
        <p:pic>
          <p:nvPicPr>
            <p:cNvPr id="20" name="Image 19">
              <a:extLst>
                <a:ext uri="{FF2B5EF4-FFF2-40B4-BE49-F238E27FC236}">
                  <a16:creationId xmlns:a16="http://schemas.microsoft.com/office/drawing/2014/main" id="{26E447E8-D008-47A7-BDCE-C86FD118A4E8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443103" y="18283"/>
              <a:ext cx="779164" cy="524378"/>
            </a:xfrm>
            <a:prstGeom prst="rect">
              <a:avLst/>
            </a:prstGeom>
          </p:spPr>
        </p:pic>
      </p:grpSp>
      <p:sp>
        <p:nvSpPr>
          <p:cNvPr id="22" name="Espace réservé du titre 21">
            <a:extLst>
              <a:ext uri="{FF2B5EF4-FFF2-40B4-BE49-F238E27FC236}">
                <a16:creationId xmlns:a16="http://schemas.microsoft.com/office/drawing/2014/main" id="{0A53F14E-80B1-425B-BD8D-41B721BCAA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582" y="106028"/>
            <a:ext cx="9366521" cy="3257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5" name="Espace réservé de la date 8">
            <a:extLst>
              <a:ext uri="{FF2B5EF4-FFF2-40B4-BE49-F238E27FC236}">
                <a16:creationId xmlns:a16="http://schemas.microsoft.com/office/drawing/2014/main" id="{92141F21-721B-4289-BC01-661461D6D418}"/>
              </a:ext>
            </a:extLst>
          </p:cNvPr>
          <p:cNvSpPr txBox="1">
            <a:spLocks/>
          </p:cNvSpPr>
          <p:nvPr userDrawn="1"/>
        </p:nvSpPr>
        <p:spPr>
          <a:xfrm>
            <a:off x="-8238" y="6646969"/>
            <a:ext cx="1846563" cy="19274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47D6D44-DF8D-4DD0-911A-8B4C51B464CF}" type="datetime2">
              <a:rPr lang="fr-FR" smtClean="0"/>
              <a:t>mercredi 25 janvier 2023</a:t>
            </a:fld>
            <a:endParaRPr lang="fr-FR" dirty="0"/>
          </a:p>
        </p:txBody>
      </p:sp>
      <p:sp>
        <p:nvSpPr>
          <p:cNvPr id="36" name="Espace réservé du pied de page 9">
            <a:extLst>
              <a:ext uri="{FF2B5EF4-FFF2-40B4-BE49-F238E27FC236}">
                <a16:creationId xmlns:a16="http://schemas.microsoft.com/office/drawing/2014/main" id="{6C9E0900-81CD-4F7E-A51B-164FE7B42F3D}"/>
              </a:ext>
            </a:extLst>
          </p:cNvPr>
          <p:cNvSpPr txBox="1">
            <a:spLocks/>
          </p:cNvSpPr>
          <p:nvPr userDrawn="1"/>
        </p:nvSpPr>
        <p:spPr>
          <a:xfrm>
            <a:off x="10915650" y="6630703"/>
            <a:ext cx="1276350" cy="2090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/>
              <a:t>DGECM / SCPR</a:t>
            </a:r>
          </a:p>
        </p:txBody>
      </p:sp>
      <p:sp>
        <p:nvSpPr>
          <p:cNvPr id="37" name="Espace réservé du numéro de diapositive 10">
            <a:extLst>
              <a:ext uri="{FF2B5EF4-FFF2-40B4-BE49-F238E27FC236}">
                <a16:creationId xmlns:a16="http://schemas.microsoft.com/office/drawing/2014/main" id="{E5F4E8A2-7625-4019-B995-88AEEA295979}"/>
              </a:ext>
            </a:extLst>
          </p:cNvPr>
          <p:cNvSpPr txBox="1">
            <a:spLocks/>
          </p:cNvSpPr>
          <p:nvPr userDrawn="1"/>
        </p:nvSpPr>
        <p:spPr>
          <a:xfrm>
            <a:off x="4724400" y="6621743"/>
            <a:ext cx="2743200" cy="2090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C71F566-693D-4E68-8CC7-453361DB2922}" type="slidenum">
              <a:rPr lang="fr-FR" smtClean="0"/>
              <a:pPr/>
              <a:t>‹N°›</a:t>
            </a:fld>
            <a:r>
              <a:rPr lang="fr-FR" dirty="0"/>
              <a:t> sur &lt;test&gt; pages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ABC3A9-7F73-443F-B6B4-05789372E706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6200" y="684213"/>
            <a:ext cx="12039600" cy="58594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>
              <a:defRPr sz="14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28437174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F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5A80A914-C0B3-4DC8-859C-19D46AFF7E1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250" y="2286000"/>
            <a:ext cx="8953500" cy="22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586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jpeg"/><Relationship Id="rId5" Type="http://schemas.openxmlformats.org/officeDocument/2006/relationships/image" Target="../media/image1.jpe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6" name="Connecteur droit 15">
            <a:extLst>
              <a:ext uri="{FF2B5EF4-FFF2-40B4-BE49-F238E27FC236}">
                <a16:creationId xmlns:a16="http://schemas.microsoft.com/office/drawing/2014/main" id="{E07C0871-EE5A-49C6-ACB0-BB3B99A9FD83}"/>
              </a:ext>
            </a:extLst>
          </p:cNvPr>
          <p:cNvCxnSpPr/>
          <p:nvPr userDrawn="1"/>
        </p:nvCxnSpPr>
        <p:spPr>
          <a:xfrm flipV="1">
            <a:off x="-8238" y="6614984"/>
            <a:ext cx="12208476" cy="7565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8" name="Connecteur droit 17">
            <a:extLst>
              <a:ext uri="{FF2B5EF4-FFF2-40B4-BE49-F238E27FC236}">
                <a16:creationId xmlns:a16="http://schemas.microsoft.com/office/drawing/2014/main" id="{DD96997A-AD1B-4011-BD83-14C0107E14DF}"/>
              </a:ext>
            </a:extLst>
          </p:cNvPr>
          <p:cNvCxnSpPr/>
          <p:nvPr userDrawn="1"/>
        </p:nvCxnSpPr>
        <p:spPr>
          <a:xfrm flipV="1">
            <a:off x="0" y="557690"/>
            <a:ext cx="12208476" cy="7565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grpSp>
        <p:nvGrpSpPr>
          <p:cNvPr id="19" name="Groupe 18">
            <a:extLst>
              <a:ext uri="{FF2B5EF4-FFF2-40B4-BE49-F238E27FC236}">
                <a16:creationId xmlns:a16="http://schemas.microsoft.com/office/drawing/2014/main" id="{A6C25825-68A6-47BD-B503-0E98FB175B45}"/>
              </a:ext>
            </a:extLst>
          </p:cNvPr>
          <p:cNvGrpSpPr/>
          <p:nvPr userDrawn="1"/>
        </p:nvGrpSpPr>
        <p:grpSpPr>
          <a:xfrm>
            <a:off x="9443103" y="18283"/>
            <a:ext cx="2673482" cy="524378"/>
            <a:chOff x="9443103" y="18283"/>
            <a:chExt cx="2673482" cy="524378"/>
          </a:xfrm>
        </p:grpSpPr>
        <p:pic>
          <p:nvPicPr>
            <p:cNvPr id="20" name="Image 19">
              <a:extLst>
                <a:ext uri="{FF2B5EF4-FFF2-40B4-BE49-F238E27FC236}">
                  <a16:creationId xmlns:a16="http://schemas.microsoft.com/office/drawing/2014/main" id="{0C2343FD-2FA3-4AE4-8608-C3F402B58ECA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172" t="16473" r="4647" b="8014"/>
            <a:stretch/>
          </p:blipFill>
          <p:spPr>
            <a:xfrm>
              <a:off x="10222267" y="36964"/>
              <a:ext cx="1894318" cy="463901"/>
            </a:xfrm>
            <a:prstGeom prst="rect">
              <a:avLst/>
            </a:prstGeom>
          </p:spPr>
        </p:pic>
        <p:pic>
          <p:nvPicPr>
            <p:cNvPr id="21" name="Image 20">
              <a:extLst>
                <a:ext uri="{FF2B5EF4-FFF2-40B4-BE49-F238E27FC236}">
                  <a16:creationId xmlns:a16="http://schemas.microsoft.com/office/drawing/2014/main" id="{A57ED648-75AD-43C1-B8C0-0747455E6CEF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443103" y="18283"/>
              <a:ext cx="779164" cy="524378"/>
            </a:xfrm>
            <a:prstGeom prst="rect">
              <a:avLst/>
            </a:prstGeom>
          </p:spPr>
        </p:pic>
      </p:grpSp>
      <p:sp>
        <p:nvSpPr>
          <p:cNvPr id="23" name="Espace réservé de la date 22">
            <a:extLst>
              <a:ext uri="{FF2B5EF4-FFF2-40B4-BE49-F238E27FC236}">
                <a16:creationId xmlns:a16="http://schemas.microsoft.com/office/drawing/2014/main" id="{86BB426A-C7C8-4A6B-9DC1-25009147723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-8238" y="6646592"/>
            <a:ext cx="1846563" cy="19274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dirty="0"/>
              <a:t>vendredi 8 février 2019</a:t>
            </a:r>
          </a:p>
        </p:txBody>
      </p:sp>
      <p:sp>
        <p:nvSpPr>
          <p:cNvPr id="24" name="Espace réservé du pied de page 23">
            <a:extLst>
              <a:ext uri="{FF2B5EF4-FFF2-40B4-BE49-F238E27FC236}">
                <a16:creationId xmlns:a16="http://schemas.microsoft.com/office/drawing/2014/main" id="{35BC8DDC-B6E9-431A-B280-9F31B6FA885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915650" y="6630326"/>
            <a:ext cx="1276350" cy="2090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/>
              <a:t>DGECM / SCPR</a:t>
            </a:r>
            <a:endParaRPr lang="fr-FR" dirty="0"/>
          </a:p>
        </p:txBody>
      </p:sp>
      <p:sp>
        <p:nvSpPr>
          <p:cNvPr id="25" name="Espace réservé du numéro de diapositive 24">
            <a:extLst>
              <a:ext uri="{FF2B5EF4-FFF2-40B4-BE49-F238E27FC236}">
                <a16:creationId xmlns:a16="http://schemas.microsoft.com/office/drawing/2014/main" id="{E484AC31-D371-4132-B0FB-BE6DB7FB423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724400" y="6621366"/>
            <a:ext cx="2743200" cy="2090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71F566-693D-4E68-8CC7-453361DB2922}" type="slidenum">
              <a:rPr lang="fr-FR" smtClean="0"/>
              <a:pPr/>
              <a:t>‹N°›</a:t>
            </a:fld>
            <a:r>
              <a:rPr lang="fr-FR" dirty="0"/>
              <a:t> sur X pages</a:t>
            </a:r>
          </a:p>
        </p:txBody>
      </p:sp>
    </p:spTree>
    <p:extLst>
      <p:ext uri="{BB962C8B-B14F-4D97-AF65-F5344CB8AC3E}">
        <p14:creationId xmlns:p14="http://schemas.microsoft.com/office/powerpoint/2010/main" val="7222770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4" r:id="rId2"/>
    <p:sldLayoutId id="2147483666" r:id="rId3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1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://europe.maregionsud.fr/projets" TargetMode="External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BE39B61B-0F96-4EB0-83A2-02BC08133F5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/>
              <a:t>Trame e-Synergie FEAMPA</a:t>
            </a:r>
          </a:p>
        </p:txBody>
      </p:sp>
      <p:sp>
        <p:nvSpPr>
          <p:cNvPr id="5" name="Sous-titre 4">
            <a:extLst>
              <a:ext uri="{FF2B5EF4-FFF2-40B4-BE49-F238E27FC236}">
                <a16:creationId xmlns:a16="http://schemas.microsoft.com/office/drawing/2014/main" id="{97A1F715-BF9B-42BF-A0FC-8E17DD67215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11" name="SlideNum">
            <a:extLst>
              <a:ext uri="{FF2B5EF4-FFF2-40B4-BE49-F238E27FC236}">
                <a16:creationId xmlns:a16="http://schemas.microsoft.com/office/drawing/2014/main" id="{309ED90C-D338-4749-B7B5-71F6B984952A}"/>
              </a:ext>
            </a:extLst>
          </p:cNvPr>
          <p:cNvSpPr txBox="1"/>
          <p:nvPr/>
        </p:nvSpPr>
        <p:spPr>
          <a:xfrm>
            <a:off x="23362920" y="12993624"/>
            <a:ext cx="1024128" cy="707886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fr-FR" sz="4000"/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378027769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55F0FAC-E5D6-47FC-A2C3-627F511EF9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dirty="0"/>
              <a:t>3. Projet – 4/4</a:t>
            </a:r>
          </a:p>
        </p:txBody>
      </p:sp>
      <p:pic>
        <p:nvPicPr>
          <p:cNvPr id="5" name="Espace réservé du contenu 4">
            <a:extLst>
              <a:ext uri="{FF2B5EF4-FFF2-40B4-BE49-F238E27FC236}">
                <a16:creationId xmlns:a16="http://schemas.microsoft.com/office/drawing/2014/main" id="{ED8B45F0-28C7-43EF-BAD6-4F0053E49FD0}"/>
              </a:ext>
            </a:extLst>
          </p:cNvPr>
          <p:cNvPicPr>
            <a:picLocks noGrp="1" noChangeAspect="1"/>
          </p:cNvPicPr>
          <p:nvPr>
            <p:ph sz="quarter" idx="10"/>
          </p:nvPr>
        </p:nvPicPr>
        <p:blipFill>
          <a:blip r:embed="rId2"/>
          <a:stretch>
            <a:fillRect/>
          </a:stretch>
        </p:blipFill>
        <p:spPr>
          <a:xfrm>
            <a:off x="151394" y="658087"/>
            <a:ext cx="6176388" cy="5859462"/>
          </a:xfr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E40CC9FE-57C9-4E0E-B177-84B5F8905E2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16971" y="3492138"/>
            <a:ext cx="5623635" cy="2782010"/>
          </a:xfrm>
          <a:prstGeom prst="rect">
            <a:avLst/>
          </a:prstGeom>
        </p:spPr>
      </p:pic>
      <p:cxnSp>
        <p:nvCxnSpPr>
          <p:cNvPr id="9" name="Connecteur droit avec flèche 8">
            <a:extLst>
              <a:ext uri="{FF2B5EF4-FFF2-40B4-BE49-F238E27FC236}">
                <a16:creationId xmlns:a16="http://schemas.microsoft.com/office/drawing/2014/main" id="{D22602CE-7C5B-4BD5-9140-C2D761613FB9}"/>
              </a:ext>
            </a:extLst>
          </p:cNvPr>
          <p:cNvCxnSpPr/>
          <p:nvPr/>
        </p:nvCxnSpPr>
        <p:spPr>
          <a:xfrm flipV="1">
            <a:off x="6183086" y="5738949"/>
            <a:ext cx="609600" cy="20900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Image 10">
            <a:extLst>
              <a:ext uri="{FF2B5EF4-FFF2-40B4-BE49-F238E27FC236}">
                <a16:creationId xmlns:a16="http://schemas.microsoft.com/office/drawing/2014/main" id="{01088A4E-E8BB-4752-B7B5-F08A625C7B4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48846" y="2084704"/>
            <a:ext cx="5491760" cy="544583"/>
          </a:xfrm>
          <a:prstGeom prst="rect">
            <a:avLst/>
          </a:prstGeom>
        </p:spPr>
      </p:pic>
      <p:cxnSp>
        <p:nvCxnSpPr>
          <p:cNvPr id="13" name="Connecteur droit avec flèche 12">
            <a:extLst>
              <a:ext uri="{FF2B5EF4-FFF2-40B4-BE49-F238E27FC236}">
                <a16:creationId xmlns:a16="http://schemas.microsoft.com/office/drawing/2014/main" id="{A0A2A11D-441E-4D10-9A4C-E1B28B91852C}"/>
              </a:ext>
            </a:extLst>
          </p:cNvPr>
          <p:cNvCxnSpPr/>
          <p:nvPr/>
        </p:nvCxnSpPr>
        <p:spPr>
          <a:xfrm flipV="1">
            <a:off x="7785463" y="2410476"/>
            <a:ext cx="0" cy="163030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2568288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1343311-037A-4EF2-978F-BCEDDD4849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dirty="0"/>
              <a:t>4. Plan de financement – 1/4</a:t>
            </a:r>
          </a:p>
        </p:txBody>
      </p:sp>
      <p:pic>
        <p:nvPicPr>
          <p:cNvPr id="5" name="Espace réservé du contenu 4">
            <a:extLst>
              <a:ext uri="{FF2B5EF4-FFF2-40B4-BE49-F238E27FC236}">
                <a16:creationId xmlns:a16="http://schemas.microsoft.com/office/drawing/2014/main" id="{32882B12-FB89-4C37-A733-7B982906AD79}"/>
              </a:ext>
            </a:extLst>
          </p:cNvPr>
          <p:cNvPicPr>
            <a:picLocks noGrp="1" noChangeAspect="1"/>
          </p:cNvPicPr>
          <p:nvPr>
            <p:ph sz="quarter" idx="10"/>
          </p:nvPr>
        </p:nvPicPr>
        <p:blipFill>
          <a:blip r:embed="rId2"/>
          <a:stretch>
            <a:fillRect/>
          </a:stretch>
        </p:blipFill>
        <p:spPr>
          <a:xfrm>
            <a:off x="76582" y="717769"/>
            <a:ext cx="6189469" cy="5859462"/>
          </a:xfrm>
        </p:spPr>
      </p:pic>
    </p:spTree>
    <p:extLst>
      <p:ext uri="{BB962C8B-B14F-4D97-AF65-F5344CB8AC3E}">
        <p14:creationId xmlns:p14="http://schemas.microsoft.com/office/powerpoint/2010/main" val="122144966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DC8FCC8-E437-4978-A039-CBFE6D642D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4. Plan de financement – 2/4</a:t>
            </a:r>
          </a:p>
        </p:txBody>
      </p:sp>
      <p:pic>
        <p:nvPicPr>
          <p:cNvPr id="5" name="Espace réservé du contenu 4">
            <a:extLst>
              <a:ext uri="{FF2B5EF4-FFF2-40B4-BE49-F238E27FC236}">
                <a16:creationId xmlns:a16="http://schemas.microsoft.com/office/drawing/2014/main" id="{E583CB56-3081-48A0-A9AA-B78D9CEFA674}"/>
              </a:ext>
            </a:extLst>
          </p:cNvPr>
          <p:cNvPicPr>
            <a:picLocks noGrp="1" noChangeAspect="1"/>
          </p:cNvPicPr>
          <p:nvPr>
            <p:ph sz="quarter" idx="10"/>
          </p:nvPr>
        </p:nvPicPr>
        <p:blipFill>
          <a:blip r:embed="rId2"/>
          <a:stretch>
            <a:fillRect/>
          </a:stretch>
        </p:blipFill>
        <p:spPr>
          <a:xfrm>
            <a:off x="186185" y="666796"/>
            <a:ext cx="4714459" cy="4410301"/>
          </a:xfr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9BD21104-7724-438A-B352-62532C1A3E4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35711" y="4101736"/>
            <a:ext cx="4270104" cy="2311531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E084CBC7-EF75-42FE-8A20-E87F506B6B6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09863" y="666797"/>
            <a:ext cx="3706889" cy="4331924"/>
          </a:xfrm>
          <a:prstGeom prst="rect">
            <a:avLst/>
          </a:prstGeom>
        </p:spPr>
      </p:pic>
      <p:cxnSp>
        <p:nvCxnSpPr>
          <p:cNvPr id="11" name="Connecteur droit avec flèche 10">
            <a:extLst>
              <a:ext uri="{FF2B5EF4-FFF2-40B4-BE49-F238E27FC236}">
                <a16:creationId xmlns:a16="http://schemas.microsoft.com/office/drawing/2014/main" id="{E7933B24-F10D-41F0-A52D-096C621C7E2A}"/>
              </a:ext>
            </a:extLst>
          </p:cNvPr>
          <p:cNvCxnSpPr/>
          <p:nvPr/>
        </p:nvCxnSpPr>
        <p:spPr>
          <a:xfrm>
            <a:off x="2891246" y="949234"/>
            <a:ext cx="2218617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necteur droit avec flèche 12">
            <a:extLst>
              <a:ext uri="{FF2B5EF4-FFF2-40B4-BE49-F238E27FC236}">
                <a16:creationId xmlns:a16="http://schemas.microsoft.com/office/drawing/2014/main" id="{AFB136E7-CE73-42C4-B421-12D040BE3E2A}"/>
              </a:ext>
            </a:extLst>
          </p:cNvPr>
          <p:cNvCxnSpPr/>
          <p:nvPr/>
        </p:nvCxnSpPr>
        <p:spPr>
          <a:xfrm>
            <a:off x="8577943" y="1027611"/>
            <a:ext cx="1558834" cy="343988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8957654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17B0970-06AA-4B21-A7C1-D6D550671E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4. Plan de financement – 3/4</a:t>
            </a:r>
          </a:p>
        </p:txBody>
      </p:sp>
      <p:pic>
        <p:nvPicPr>
          <p:cNvPr id="5" name="Espace réservé du contenu 4">
            <a:extLst>
              <a:ext uri="{FF2B5EF4-FFF2-40B4-BE49-F238E27FC236}">
                <a16:creationId xmlns:a16="http://schemas.microsoft.com/office/drawing/2014/main" id="{B4403495-27A4-429B-9B05-3771059666B9}"/>
              </a:ext>
            </a:extLst>
          </p:cNvPr>
          <p:cNvPicPr>
            <a:picLocks noGrp="1" noChangeAspect="1"/>
          </p:cNvPicPr>
          <p:nvPr>
            <p:ph sz="quarter" idx="10"/>
          </p:nvPr>
        </p:nvPicPr>
        <p:blipFill>
          <a:blip r:embed="rId2"/>
          <a:stretch>
            <a:fillRect/>
          </a:stretch>
        </p:blipFill>
        <p:spPr>
          <a:xfrm>
            <a:off x="76582" y="634864"/>
            <a:ext cx="4208091" cy="2671468"/>
          </a:xfr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E10E1C53-E05D-46D0-AF03-568D1E55805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54537" y="634864"/>
            <a:ext cx="4201043" cy="2650322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FE6934AC-6640-4315-AB56-1A6E6CF3615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81381" y="3429000"/>
            <a:ext cx="4229238" cy="31014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07886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4ADDFA2-1504-4AE1-8D7A-E580D6D465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4. Plan de financement – 4/4</a:t>
            </a:r>
          </a:p>
        </p:txBody>
      </p:sp>
      <p:pic>
        <p:nvPicPr>
          <p:cNvPr id="5" name="Espace réservé du contenu 4">
            <a:extLst>
              <a:ext uri="{FF2B5EF4-FFF2-40B4-BE49-F238E27FC236}">
                <a16:creationId xmlns:a16="http://schemas.microsoft.com/office/drawing/2014/main" id="{C3D55B8C-EDD3-4C17-9DBD-72784AF39084}"/>
              </a:ext>
            </a:extLst>
          </p:cNvPr>
          <p:cNvPicPr>
            <a:picLocks noGrp="1" noChangeAspect="1"/>
          </p:cNvPicPr>
          <p:nvPr>
            <p:ph sz="quarter" idx="10"/>
          </p:nvPr>
        </p:nvPicPr>
        <p:blipFill>
          <a:blip r:embed="rId2"/>
          <a:stretch>
            <a:fillRect/>
          </a:stretch>
        </p:blipFill>
        <p:spPr>
          <a:xfrm>
            <a:off x="76582" y="714102"/>
            <a:ext cx="6466868" cy="3505119"/>
          </a:xfr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FA6874D1-7656-4A48-B9F3-C771678D565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48549" y="2116646"/>
            <a:ext cx="6466869" cy="4372182"/>
          </a:xfrm>
          <a:prstGeom prst="rect">
            <a:avLst/>
          </a:prstGeom>
        </p:spPr>
      </p:pic>
      <p:cxnSp>
        <p:nvCxnSpPr>
          <p:cNvPr id="9" name="Connecteur droit avec flèche 8">
            <a:extLst>
              <a:ext uri="{FF2B5EF4-FFF2-40B4-BE49-F238E27FC236}">
                <a16:creationId xmlns:a16="http://schemas.microsoft.com/office/drawing/2014/main" id="{5DECCC2A-92CA-444A-BBCD-B697200276C0}"/>
              </a:ext>
            </a:extLst>
          </p:cNvPr>
          <p:cNvCxnSpPr/>
          <p:nvPr/>
        </p:nvCxnSpPr>
        <p:spPr>
          <a:xfrm>
            <a:off x="5050971" y="2116646"/>
            <a:ext cx="1045029" cy="67009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necteur droit avec flèche 10">
            <a:extLst>
              <a:ext uri="{FF2B5EF4-FFF2-40B4-BE49-F238E27FC236}">
                <a16:creationId xmlns:a16="http://schemas.microsoft.com/office/drawing/2014/main" id="{172BF7EC-DCE7-4A07-95B3-DBF4DCCBA184}"/>
              </a:ext>
            </a:extLst>
          </p:cNvPr>
          <p:cNvCxnSpPr/>
          <p:nvPr/>
        </p:nvCxnSpPr>
        <p:spPr>
          <a:xfrm>
            <a:off x="9022080" y="3779520"/>
            <a:ext cx="1114697" cy="188976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1109838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D6F3432-E5C6-4E28-B249-7ECF2C8C42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5. indicateurs</a:t>
            </a:r>
          </a:p>
        </p:txBody>
      </p:sp>
      <p:sp>
        <p:nvSpPr>
          <p:cNvPr id="7" name="Espace réservé du contenu 6">
            <a:extLst>
              <a:ext uri="{FF2B5EF4-FFF2-40B4-BE49-F238E27FC236}">
                <a16:creationId xmlns:a16="http://schemas.microsoft.com/office/drawing/2014/main" id="{CC5B8970-A07E-4B1C-AF26-B829CBF80069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92B46C45-694E-46AC-B829-F26423E1EC5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56677" y="942628"/>
            <a:ext cx="9278645" cy="49727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886898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9AA76AD-DC08-4F57-9B35-083C3CBA99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dirty="0"/>
              <a:t>6. Autres obligations – 1/2</a:t>
            </a:r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F94AA973-81F8-4EE1-827D-CB981DF65AC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66363" y="667680"/>
            <a:ext cx="7601620" cy="58764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235871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76DA54E-4652-4659-A29C-21917AA316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6. Autres obligations – 2/2</a:t>
            </a:r>
          </a:p>
        </p:txBody>
      </p:sp>
      <p:pic>
        <p:nvPicPr>
          <p:cNvPr id="5" name="Espace réservé du contenu 4">
            <a:extLst>
              <a:ext uri="{FF2B5EF4-FFF2-40B4-BE49-F238E27FC236}">
                <a16:creationId xmlns:a16="http://schemas.microsoft.com/office/drawing/2014/main" id="{8C5FA3A5-DEEB-4598-81DB-CDD2B358E16F}"/>
              </a:ext>
            </a:extLst>
          </p:cNvPr>
          <p:cNvPicPr>
            <a:picLocks noGrp="1" noChangeAspect="1"/>
          </p:cNvPicPr>
          <p:nvPr>
            <p:ph sz="quarter" idx="10"/>
          </p:nvPr>
        </p:nvPicPr>
        <p:blipFill>
          <a:blip r:embed="rId2"/>
          <a:stretch>
            <a:fillRect/>
          </a:stretch>
        </p:blipFill>
        <p:spPr>
          <a:xfrm>
            <a:off x="2112511" y="684213"/>
            <a:ext cx="7966978" cy="5859462"/>
          </a:xfrm>
        </p:spPr>
      </p:pic>
    </p:spTree>
    <p:extLst>
      <p:ext uri="{BB962C8B-B14F-4D97-AF65-F5344CB8AC3E}">
        <p14:creationId xmlns:p14="http://schemas.microsoft.com/office/powerpoint/2010/main" val="134086236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D19E98E-24EE-4922-9A8C-E7D45564CB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dirty="0"/>
              <a:t>7. Pièces justificatives – 1/3</a:t>
            </a:r>
          </a:p>
        </p:txBody>
      </p:sp>
      <p:pic>
        <p:nvPicPr>
          <p:cNvPr id="5" name="Espace réservé du contenu 4">
            <a:extLst>
              <a:ext uri="{FF2B5EF4-FFF2-40B4-BE49-F238E27FC236}">
                <a16:creationId xmlns:a16="http://schemas.microsoft.com/office/drawing/2014/main" id="{43934B05-2273-4070-9BDE-7E9071C46017}"/>
              </a:ext>
            </a:extLst>
          </p:cNvPr>
          <p:cNvPicPr>
            <a:picLocks noGrp="1" noChangeAspect="1"/>
          </p:cNvPicPr>
          <p:nvPr>
            <p:ph sz="quarter" idx="10"/>
          </p:nvPr>
        </p:nvPicPr>
        <p:blipFill>
          <a:blip r:embed="rId2"/>
          <a:stretch>
            <a:fillRect/>
          </a:stretch>
        </p:blipFill>
        <p:spPr>
          <a:xfrm>
            <a:off x="2710480" y="625490"/>
            <a:ext cx="6150254" cy="5859462"/>
          </a:xfrm>
        </p:spPr>
      </p:pic>
      <p:sp>
        <p:nvSpPr>
          <p:cNvPr id="3" name="ZoneTexte 2">
            <a:extLst>
              <a:ext uri="{FF2B5EF4-FFF2-40B4-BE49-F238E27FC236}">
                <a16:creationId xmlns:a16="http://schemas.microsoft.com/office/drawing/2014/main" id="{8E9827E5-F151-495E-B763-6453CC98077C}"/>
              </a:ext>
            </a:extLst>
          </p:cNvPr>
          <p:cNvSpPr txBox="1"/>
          <p:nvPr/>
        </p:nvSpPr>
        <p:spPr>
          <a:xfrm>
            <a:off x="2843867" y="1543466"/>
            <a:ext cx="4211273" cy="307777"/>
          </a:xfrm>
          <a:prstGeom prst="rect">
            <a:avLst/>
          </a:prstGeom>
          <a:solidFill>
            <a:srgbClr val="EEEEEE"/>
          </a:solidFill>
        </p:spPr>
        <p:txBody>
          <a:bodyPr wrap="square" rtlCol="0">
            <a:spAutoFit/>
          </a:bodyPr>
          <a:lstStyle/>
          <a:p>
            <a:r>
              <a:rPr lang="fr-FR" sz="700" dirty="0">
                <a:solidFill>
                  <a:schemeClr val="accent3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</a:rPr>
              <a:t>Vous trouverez la liste des pièces justificatives dans le kit Appel à Projet.</a:t>
            </a:r>
            <a:endParaRPr lang="fr-FR" sz="700" dirty="0">
              <a:solidFill>
                <a:schemeClr val="accent3"/>
              </a:solidFill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algn="l"/>
            <a:r>
              <a:rPr lang="fr-FR" sz="700" dirty="0">
                <a:solidFill>
                  <a:schemeClr val="accent3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</a:rPr>
              <a:t>Ce kit est disponible sur cette page : </a:t>
            </a:r>
            <a:r>
              <a:rPr lang="fr-FR" sz="700" u="sng" dirty="0">
                <a:solidFill>
                  <a:schemeClr val="accent3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http://europe.maregionsud.fr/projets</a:t>
            </a:r>
            <a:endParaRPr lang="fr-FR" sz="700" dirty="0">
              <a:solidFill>
                <a:schemeClr val="accent3"/>
              </a:solidFill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0810075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FBCAE91-E3EA-483B-A14E-062B2D424A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7. Pièces justificatives – 2/3</a:t>
            </a:r>
          </a:p>
        </p:txBody>
      </p:sp>
      <p:pic>
        <p:nvPicPr>
          <p:cNvPr id="9" name="Espace réservé du contenu 8">
            <a:extLst>
              <a:ext uri="{FF2B5EF4-FFF2-40B4-BE49-F238E27FC236}">
                <a16:creationId xmlns:a16="http://schemas.microsoft.com/office/drawing/2014/main" id="{5790D500-9920-44BC-A7A6-0170901DCDDC}"/>
              </a:ext>
            </a:extLst>
          </p:cNvPr>
          <p:cNvPicPr>
            <a:picLocks noGrp="1" noChangeAspect="1"/>
          </p:cNvPicPr>
          <p:nvPr>
            <p:ph sz="quarter" idx="10"/>
          </p:nvPr>
        </p:nvPicPr>
        <p:blipFill>
          <a:blip r:embed="rId2"/>
          <a:stretch>
            <a:fillRect/>
          </a:stretch>
        </p:blipFill>
        <p:spPr>
          <a:xfrm>
            <a:off x="3109519" y="684213"/>
            <a:ext cx="5972962" cy="5859462"/>
          </a:xfrm>
        </p:spPr>
      </p:pic>
    </p:spTree>
    <p:extLst>
      <p:ext uri="{BB962C8B-B14F-4D97-AF65-F5344CB8AC3E}">
        <p14:creationId xmlns:p14="http://schemas.microsoft.com/office/powerpoint/2010/main" val="14201469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88E456F2-927C-42A3-92C4-C8321A63AD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Sélection de l’autorité de gestion et codification</a:t>
            </a:r>
          </a:p>
        </p:txBody>
      </p:sp>
      <p:sp>
        <p:nvSpPr>
          <p:cNvPr id="2" name="SlideNum">
            <a:extLst>
              <a:ext uri="{FF2B5EF4-FFF2-40B4-BE49-F238E27FC236}">
                <a16:creationId xmlns:a16="http://schemas.microsoft.com/office/drawing/2014/main" id="{060DC8B4-4128-46AC-A71F-9F889FEB8798}"/>
              </a:ext>
            </a:extLst>
          </p:cNvPr>
          <p:cNvSpPr txBox="1"/>
          <p:nvPr/>
        </p:nvSpPr>
        <p:spPr>
          <a:xfrm>
            <a:off x="23362920" y="12993624"/>
            <a:ext cx="1024128" cy="707886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fr-FR" sz="4000"/>
              <a:t>2</a:t>
            </a:r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911F7A84-9303-42D7-8241-BDB92F39A27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672" y="709301"/>
            <a:ext cx="6664751" cy="5880663"/>
          </a:xfrm>
          <a:prstGeom prst="rect">
            <a:avLst/>
          </a:prstGeom>
        </p:spPr>
      </p:pic>
      <p:sp>
        <p:nvSpPr>
          <p:cNvPr id="7" name="Bulle narrative : rectangle 6">
            <a:extLst>
              <a:ext uri="{FF2B5EF4-FFF2-40B4-BE49-F238E27FC236}">
                <a16:creationId xmlns:a16="http://schemas.microsoft.com/office/drawing/2014/main" id="{E11AFEDE-7A6D-44F3-BD63-41F75ACC7CA8}"/>
              </a:ext>
            </a:extLst>
          </p:cNvPr>
          <p:cNvSpPr/>
          <p:nvPr/>
        </p:nvSpPr>
        <p:spPr>
          <a:xfrm>
            <a:off x="7699364" y="1381539"/>
            <a:ext cx="1858618" cy="1113183"/>
          </a:xfrm>
          <a:prstGeom prst="wedgeRectCallout">
            <a:avLst>
              <a:gd name="adj1" fmla="val -150675"/>
              <a:gd name="adj2" fmla="val 2523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Ici apparaitra la liste des Appels à projets</a:t>
            </a:r>
          </a:p>
        </p:txBody>
      </p:sp>
      <p:sp>
        <p:nvSpPr>
          <p:cNvPr id="12" name="Légende : encadrée 11">
            <a:extLst>
              <a:ext uri="{FF2B5EF4-FFF2-40B4-BE49-F238E27FC236}">
                <a16:creationId xmlns:a16="http://schemas.microsoft.com/office/drawing/2014/main" id="{42778A3B-3EC8-463E-ACD5-A2019886A263}"/>
              </a:ext>
            </a:extLst>
          </p:cNvPr>
          <p:cNvSpPr/>
          <p:nvPr/>
        </p:nvSpPr>
        <p:spPr>
          <a:xfrm>
            <a:off x="7376845" y="3429000"/>
            <a:ext cx="1858618" cy="1636160"/>
          </a:xfrm>
          <a:prstGeom prst="borderCallout1">
            <a:avLst>
              <a:gd name="adj1" fmla="val 18750"/>
              <a:gd name="adj2" fmla="val -8333"/>
              <a:gd name="adj3" fmla="val -74627"/>
              <a:gd name="adj4" fmla="val -177635"/>
            </a:avLst>
          </a:prstGeom>
          <a:noFill/>
          <a:ln w="9525" cap="flat" cmpd="sng" algn="ctr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3"/>
          </a:fontRef>
        </p:style>
        <p:txBody>
          <a:bodyPr rtlCol="0" anchor="ctr"/>
          <a:lstStyle/>
          <a:p>
            <a:pPr algn="ctr"/>
            <a:r>
              <a:rPr lang="fr-FR" dirty="0"/>
              <a:t>On peut ajouter du texte ici</a:t>
            </a: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1F7735C3-9C6E-414C-B5BE-B2253776BD4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16869"/>
          <a:stretch/>
        </p:blipFill>
        <p:spPr>
          <a:xfrm>
            <a:off x="6984279" y="5678682"/>
            <a:ext cx="5072009" cy="762659"/>
          </a:xfrm>
          <a:prstGeom prst="rect">
            <a:avLst/>
          </a:prstGeom>
        </p:spPr>
      </p:pic>
      <p:sp>
        <p:nvSpPr>
          <p:cNvPr id="16" name="ZoneTexte 15">
            <a:extLst>
              <a:ext uri="{FF2B5EF4-FFF2-40B4-BE49-F238E27FC236}">
                <a16:creationId xmlns:a16="http://schemas.microsoft.com/office/drawing/2014/main" id="{865ECD76-7063-412B-ACEF-C65768AE6F4A}"/>
              </a:ext>
            </a:extLst>
          </p:cNvPr>
          <p:cNvSpPr txBox="1"/>
          <p:nvPr/>
        </p:nvSpPr>
        <p:spPr>
          <a:xfrm>
            <a:off x="7119991" y="5370905"/>
            <a:ext cx="226517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/>
              <a:t>Exemple sur FEDER – FSE :</a:t>
            </a:r>
          </a:p>
        </p:txBody>
      </p:sp>
    </p:spTree>
    <p:extLst>
      <p:ext uri="{BB962C8B-B14F-4D97-AF65-F5344CB8AC3E}">
        <p14:creationId xmlns:p14="http://schemas.microsoft.com/office/powerpoint/2010/main" val="231523941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EB5848E-C8BC-4F5A-90A6-3F621046AB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7. Pièces justificatives – 3/3</a:t>
            </a:r>
          </a:p>
        </p:txBody>
      </p:sp>
      <p:pic>
        <p:nvPicPr>
          <p:cNvPr id="5" name="Espace réservé du contenu 4">
            <a:extLst>
              <a:ext uri="{FF2B5EF4-FFF2-40B4-BE49-F238E27FC236}">
                <a16:creationId xmlns:a16="http://schemas.microsoft.com/office/drawing/2014/main" id="{32A887CA-A69F-4D8B-B8A6-2880E2B7D79E}"/>
              </a:ext>
            </a:extLst>
          </p:cNvPr>
          <p:cNvPicPr>
            <a:picLocks noGrp="1" noChangeAspect="1"/>
          </p:cNvPicPr>
          <p:nvPr>
            <p:ph sz="quarter" idx="10"/>
          </p:nvPr>
        </p:nvPicPr>
        <p:blipFill>
          <a:blip r:embed="rId2"/>
          <a:stretch>
            <a:fillRect/>
          </a:stretch>
        </p:blipFill>
        <p:spPr>
          <a:xfrm>
            <a:off x="2087638" y="684213"/>
            <a:ext cx="8016723" cy="5859462"/>
          </a:xfrm>
        </p:spPr>
      </p:pic>
    </p:spTree>
    <p:extLst>
      <p:ext uri="{BB962C8B-B14F-4D97-AF65-F5344CB8AC3E}">
        <p14:creationId xmlns:p14="http://schemas.microsoft.com/office/powerpoint/2010/main" val="169296266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Num">
            <a:extLst>
              <a:ext uri="{FF2B5EF4-FFF2-40B4-BE49-F238E27FC236}">
                <a16:creationId xmlns:a16="http://schemas.microsoft.com/office/drawing/2014/main" id="{78874082-C5A6-455B-8F5D-A238DD859DE1}"/>
              </a:ext>
            </a:extLst>
          </p:cNvPr>
          <p:cNvSpPr txBox="1"/>
          <p:nvPr/>
        </p:nvSpPr>
        <p:spPr>
          <a:xfrm>
            <a:off x="23362920" y="12993624"/>
            <a:ext cx="1024128" cy="707886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fr-FR" sz="4000"/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35826598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B3B1079-30E3-459C-8F5D-2282BDCC6E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1. Porteur(s) – 1/3</a:t>
            </a:r>
          </a:p>
        </p:txBody>
      </p:sp>
      <p:pic>
        <p:nvPicPr>
          <p:cNvPr id="5" name="Espace réservé du contenu 4">
            <a:extLst>
              <a:ext uri="{FF2B5EF4-FFF2-40B4-BE49-F238E27FC236}">
                <a16:creationId xmlns:a16="http://schemas.microsoft.com/office/drawing/2014/main" id="{D28B1E7F-5BB2-441F-AE62-AA2E2F12043F}"/>
              </a:ext>
            </a:extLst>
          </p:cNvPr>
          <p:cNvPicPr>
            <a:picLocks noGrp="1" noChangeAspect="1"/>
          </p:cNvPicPr>
          <p:nvPr>
            <p:ph sz="quarter" idx="10"/>
          </p:nvPr>
        </p:nvPicPr>
        <p:blipFill>
          <a:blip r:embed="rId2"/>
          <a:stretch>
            <a:fillRect/>
          </a:stretch>
        </p:blipFill>
        <p:spPr>
          <a:xfrm>
            <a:off x="2695801" y="684213"/>
            <a:ext cx="6800397" cy="5859462"/>
          </a:xfrm>
        </p:spPr>
      </p:pic>
    </p:spTree>
    <p:extLst>
      <p:ext uri="{BB962C8B-B14F-4D97-AF65-F5344CB8AC3E}">
        <p14:creationId xmlns:p14="http://schemas.microsoft.com/office/powerpoint/2010/main" val="28730960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468C288-1950-49A6-9292-8B4E3B1B74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1. Porteur(s) – 2/3</a:t>
            </a:r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0B7FBFE4-7875-43B9-9707-14D03DC3BA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1248" y="684213"/>
            <a:ext cx="7900053" cy="59167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477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140998B-2EAA-49BC-8B9D-7B932A3A34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1. Porteur(s) – 3/3</a:t>
            </a:r>
          </a:p>
        </p:txBody>
      </p:sp>
      <p:pic>
        <p:nvPicPr>
          <p:cNvPr id="5" name="Espace réservé du contenu 4">
            <a:extLst>
              <a:ext uri="{FF2B5EF4-FFF2-40B4-BE49-F238E27FC236}">
                <a16:creationId xmlns:a16="http://schemas.microsoft.com/office/drawing/2014/main" id="{CE852757-CDB2-41EF-88AE-5276DAD2BBF3}"/>
              </a:ext>
            </a:extLst>
          </p:cNvPr>
          <p:cNvPicPr>
            <a:picLocks noGrp="1" noChangeAspect="1"/>
          </p:cNvPicPr>
          <p:nvPr>
            <p:ph sz="quarter" idx="10"/>
          </p:nvPr>
        </p:nvPicPr>
        <p:blipFill>
          <a:blip r:embed="rId2"/>
          <a:stretch>
            <a:fillRect/>
          </a:stretch>
        </p:blipFill>
        <p:spPr>
          <a:xfrm>
            <a:off x="76582" y="667820"/>
            <a:ext cx="6104252" cy="5346040"/>
          </a:xfr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55C7A95E-1457-4178-BFB5-061CDEDAFF2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04376" y="4785281"/>
            <a:ext cx="5811042" cy="15487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991915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9AE0FA9-D47F-47D5-BF72-971E408710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2. Contact(s)</a:t>
            </a:r>
          </a:p>
        </p:txBody>
      </p:sp>
      <p:pic>
        <p:nvPicPr>
          <p:cNvPr id="5" name="Espace réservé du contenu 4">
            <a:extLst>
              <a:ext uri="{FF2B5EF4-FFF2-40B4-BE49-F238E27FC236}">
                <a16:creationId xmlns:a16="http://schemas.microsoft.com/office/drawing/2014/main" id="{ABF61448-CE3C-45CA-B59C-F82D0FFCDD2D}"/>
              </a:ext>
            </a:extLst>
          </p:cNvPr>
          <p:cNvPicPr>
            <a:picLocks noGrp="1" noChangeAspect="1"/>
          </p:cNvPicPr>
          <p:nvPr>
            <p:ph sz="quarter" idx="10"/>
          </p:nvPr>
        </p:nvPicPr>
        <p:blipFill>
          <a:blip r:embed="rId2"/>
          <a:stretch>
            <a:fillRect/>
          </a:stretch>
        </p:blipFill>
        <p:spPr>
          <a:xfrm>
            <a:off x="2664133" y="684213"/>
            <a:ext cx="6863734" cy="5859462"/>
          </a:xfrm>
        </p:spPr>
      </p:pic>
      <p:sp>
        <p:nvSpPr>
          <p:cNvPr id="9" name="Bulle narrative : ronde 8">
            <a:extLst>
              <a:ext uri="{FF2B5EF4-FFF2-40B4-BE49-F238E27FC236}">
                <a16:creationId xmlns:a16="http://schemas.microsoft.com/office/drawing/2014/main" id="{D412376A-92ED-4378-B005-48FFAABC0EC8}"/>
              </a:ext>
            </a:extLst>
          </p:cNvPr>
          <p:cNvSpPr/>
          <p:nvPr/>
        </p:nvSpPr>
        <p:spPr>
          <a:xfrm>
            <a:off x="496390" y="1149531"/>
            <a:ext cx="2229394" cy="1933303"/>
          </a:xfrm>
          <a:prstGeom prst="wedgeEllipseCallout">
            <a:avLst>
              <a:gd name="adj1" fmla="val 54053"/>
              <a:gd name="adj2" fmla="val 5329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r>
              <a:rPr lang="fr-FR" sz="1400" dirty="0"/>
              <a:t>Cases à cocher :</a:t>
            </a:r>
          </a:p>
          <a:p>
            <a:pPr marL="174625" indent="-87313"/>
            <a:r>
              <a:rPr lang="fr-FR" sz="1400" dirty="0"/>
              <a:t>Rep. = représentant légal qui signe à l’étape 7</a:t>
            </a:r>
          </a:p>
          <a:p>
            <a:pPr marL="174625" indent="-87313"/>
            <a:r>
              <a:rPr lang="fr-FR" sz="1400" dirty="0" err="1"/>
              <a:t>Ref</a:t>
            </a:r>
            <a:r>
              <a:rPr lang="fr-FR" sz="1400" dirty="0"/>
              <a:t>. = référent de l’opération</a:t>
            </a:r>
          </a:p>
        </p:txBody>
      </p:sp>
    </p:spTree>
    <p:extLst>
      <p:ext uri="{BB962C8B-B14F-4D97-AF65-F5344CB8AC3E}">
        <p14:creationId xmlns:p14="http://schemas.microsoft.com/office/powerpoint/2010/main" val="243253175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3B5433F-13D0-4F36-A084-AFB244D44A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dirty="0"/>
              <a:t>3. Projet – 1/4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4CE24637-4E29-447C-A779-1D141C961E6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5800" y="734228"/>
            <a:ext cx="6288937" cy="5855732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267C65E7-5BA9-40F6-A483-8718590802A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45828" y="5501611"/>
            <a:ext cx="4519239" cy="1088349"/>
          </a:xfrm>
          <a:prstGeom prst="rect">
            <a:avLst/>
          </a:prstGeom>
        </p:spPr>
      </p:pic>
      <p:cxnSp>
        <p:nvCxnSpPr>
          <p:cNvPr id="13" name="Connecteur droit avec flèche 12">
            <a:extLst>
              <a:ext uri="{FF2B5EF4-FFF2-40B4-BE49-F238E27FC236}">
                <a16:creationId xmlns:a16="http://schemas.microsoft.com/office/drawing/2014/main" id="{C4E03E51-231B-4A09-B805-18B1AAA517CE}"/>
              </a:ext>
            </a:extLst>
          </p:cNvPr>
          <p:cNvCxnSpPr/>
          <p:nvPr/>
        </p:nvCxnSpPr>
        <p:spPr>
          <a:xfrm flipV="1">
            <a:off x="4990011" y="5704114"/>
            <a:ext cx="6400800" cy="48768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necteur droit avec flèche 14">
            <a:extLst>
              <a:ext uri="{FF2B5EF4-FFF2-40B4-BE49-F238E27FC236}">
                <a16:creationId xmlns:a16="http://schemas.microsoft.com/office/drawing/2014/main" id="{D3B9D6C8-B93F-428C-87B5-56E4F46B492D}"/>
              </a:ext>
            </a:extLst>
          </p:cNvPr>
          <p:cNvCxnSpPr/>
          <p:nvPr/>
        </p:nvCxnSpPr>
        <p:spPr>
          <a:xfrm flipH="1">
            <a:off x="9831977" y="5869577"/>
            <a:ext cx="1463040" cy="40059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343245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17147C3-0BF9-4A23-9086-9AEFB9D8FC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dirty="0"/>
              <a:t>3. Projet – 2/4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5822B970-E607-41F9-B65A-B4FD4952C3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84055" y="589157"/>
            <a:ext cx="5184591" cy="59545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203400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FEBE114-75BA-4132-AD8A-11CF1A614A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dirty="0"/>
              <a:t>3. Projet – 3/4</a:t>
            </a:r>
          </a:p>
        </p:txBody>
      </p:sp>
      <p:pic>
        <p:nvPicPr>
          <p:cNvPr id="9" name="Espace réservé du contenu 8">
            <a:extLst>
              <a:ext uri="{FF2B5EF4-FFF2-40B4-BE49-F238E27FC236}">
                <a16:creationId xmlns:a16="http://schemas.microsoft.com/office/drawing/2014/main" id="{049A4AC1-4BA3-4BDD-8ECF-20E4DABEA1D2}"/>
              </a:ext>
            </a:extLst>
          </p:cNvPr>
          <p:cNvPicPr>
            <a:picLocks noGrp="1" noChangeAspect="1"/>
          </p:cNvPicPr>
          <p:nvPr>
            <p:ph sz="quarter" idx="10"/>
          </p:nvPr>
        </p:nvPicPr>
        <p:blipFill>
          <a:blip r:embed="rId2"/>
          <a:stretch>
            <a:fillRect/>
          </a:stretch>
        </p:blipFill>
        <p:spPr>
          <a:xfrm>
            <a:off x="173087" y="692922"/>
            <a:ext cx="5086718" cy="5859462"/>
          </a:xfr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C586C49A-8205-4CBE-9EA2-979C3681646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62017" y="1694617"/>
            <a:ext cx="3133343" cy="1755752"/>
          </a:xfrm>
          <a:prstGeom prst="rect">
            <a:avLst/>
          </a:prstGeom>
        </p:spPr>
      </p:pic>
      <p:cxnSp>
        <p:nvCxnSpPr>
          <p:cNvPr id="13" name="Connecteur droit avec flèche 12">
            <a:extLst>
              <a:ext uri="{FF2B5EF4-FFF2-40B4-BE49-F238E27FC236}">
                <a16:creationId xmlns:a16="http://schemas.microsoft.com/office/drawing/2014/main" id="{F294BCA9-89FF-4C23-9B15-EF34B8D59F74}"/>
              </a:ext>
            </a:extLst>
          </p:cNvPr>
          <p:cNvCxnSpPr>
            <a:cxnSpLocks/>
            <a:endCxn id="11" idx="1"/>
          </p:cNvCxnSpPr>
          <p:nvPr/>
        </p:nvCxnSpPr>
        <p:spPr>
          <a:xfrm>
            <a:off x="2403566" y="1863634"/>
            <a:ext cx="3058451" cy="70885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Image 14">
            <a:extLst>
              <a:ext uri="{FF2B5EF4-FFF2-40B4-BE49-F238E27FC236}">
                <a16:creationId xmlns:a16="http://schemas.microsoft.com/office/drawing/2014/main" id="{1DCAB10F-67DF-4336-B1E6-23945048DDB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878274" y="1942011"/>
            <a:ext cx="3199858" cy="4445726"/>
          </a:xfrm>
          <a:prstGeom prst="rect">
            <a:avLst/>
          </a:prstGeom>
        </p:spPr>
      </p:pic>
      <p:cxnSp>
        <p:nvCxnSpPr>
          <p:cNvPr id="18" name="Connecteur droit avec flèche 17">
            <a:extLst>
              <a:ext uri="{FF2B5EF4-FFF2-40B4-BE49-F238E27FC236}">
                <a16:creationId xmlns:a16="http://schemas.microsoft.com/office/drawing/2014/main" id="{B44C1375-21D5-437E-A92F-282A4B4ED9AE}"/>
              </a:ext>
            </a:extLst>
          </p:cNvPr>
          <p:cNvCxnSpPr/>
          <p:nvPr/>
        </p:nvCxnSpPr>
        <p:spPr>
          <a:xfrm>
            <a:off x="8412480" y="2830286"/>
            <a:ext cx="67056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28956902"/>
      </p:ext>
    </p:extLst>
  </p:cSld>
  <p:clrMapOvr>
    <a:masterClrMapping/>
  </p:clrMapOvr>
</p:sld>
</file>

<file path=ppt/theme/theme1.xml><?xml version="1.0" encoding="utf-8"?>
<a:theme xmlns:a="http://schemas.openxmlformats.org/drawingml/2006/main" name="Titre">
  <a:themeElements>
    <a:clrScheme name="Référent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0563C1"/>
      </a:accent1>
      <a:accent2>
        <a:srgbClr val="FDCB34"/>
      </a:accent2>
      <a:accent3>
        <a:srgbClr val="ED7D31"/>
      </a:accent3>
      <a:accent4>
        <a:srgbClr val="A6587F"/>
      </a:accent4>
      <a:accent5>
        <a:srgbClr val="FF0000"/>
      </a:accent5>
      <a:accent6>
        <a:srgbClr val="C00000"/>
      </a:accent6>
      <a:hlink>
        <a:srgbClr val="0563C1"/>
      </a:hlink>
      <a:folHlink>
        <a:srgbClr val="954F72"/>
      </a:folHlink>
    </a:clrScheme>
    <a:fontScheme name="référent">
      <a:majorFont>
        <a:latin typeface="Garamond"/>
        <a:ea typeface=""/>
        <a:cs typeface=""/>
      </a:majorFont>
      <a:minorFont>
        <a:latin typeface="Garamon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odèle présentation référent.potm" id="{A767D1D2-1D6B-4B7C-B799-97E5D541DF3D}" vid="{45BEACD4-0C4A-498E-B8A1-9611A02B662B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modèle présentation référent</Template>
  <TotalTime>147</TotalTime>
  <Words>195</Words>
  <Application>Microsoft Office PowerPoint</Application>
  <PresentationFormat>Grand écran</PresentationFormat>
  <Paragraphs>31</Paragraphs>
  <Slides>21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21</vt:i4>
      </vt:variant>
    </vt:vector>
  </HeadingPairs>
  <TitlesOfParts>
    <vt:vector size="27" baseType="lpstr">
      <vt:lpstr>Arial</vt:lpstr>
      <vt:lpstr>AvenirLTStd-Heavy</vt:lpstr>
      <vt:lpstr>Calibri</vt:lpstr>
      <vt:lpstr>Garamond</vt:lpstr>
      <vt:lpstr>Verdana</vt:lpstr>
      <vt:lpstr>Titre</vt:lpstr>
      <vt:lpstr>Trame e-Synergie FEAMPA</vt:lpstr>
      <vt:lpstr>Sélection de l’autorité de gestion et codification</vt:lpstr>
      <vt:lpstr>1. Porteur(s) – 1/3</vt:lpstr>
      <vt:lpstr>1. Porteur(s) – 2/3</vt:lpstr>
      <vt:lpstr>1. Porteur(s) – 3/3</vt:lpstr>
      <vt:lpstr>2. Contact(s)</vt:lpstr>
      <vt:lpstr>3. Projet – 1/4</vt:lpstr>
      <vt:lpstr>3. Projet – 2/4</vt:lpstr>
      <vt:lpstr>3. Projet – 3/4</vt:lpstr>
      <vt:lpstr>3. Projet – 4/4</vt:lpstr>
      <vt:lpstr>4. Plan de financement – 1/4</vt:lpstr>
      <vt:lpstr>4. Plan de financement – 2/4</vt:lpstr>
      <vt:lpstr>4. Plan de financement – 3/4</vt:lpstr>
      <vt:lpstr>4. Plan de financement – 4/4</vt:lpstr>
      <vt:lpstr>5. indicateurs</vt:lpstr>
      <vt:lpstr>6. Autres obligations – 1/2</vt:lpstr>
      <vt:lpstr>6. Autres obligations – 2/2</vt:lpstr>
      <vt:lpstr>7. Pièces justificatives – 1/3</vt:lpstr>
      <vt:lpstr>7. Pièces justificatives – 2/3</vt:lpstr>
      <vt:lpstr>7. Pièces justificatives – 3/3</vt:lpstr>
      <vt:lpstr>Présentation PowerPoint</vt:lpstr>
    </vt:vector>
  </TitlesOfParts>
  <Manager>jpgaberand@maregionsud.fr</Manager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Trame e-Synergie FEAMPA</dc:title>
  <dc:creator>GABERAND Jean-Philippe</dc:creator>
  <cp:lastModifiedBy>ULRICH Alexis</cp:lastModifiedBy>
  <cp:revision>14</cp:revision>
  <cp:lastPrinted>2023-01-17T14:47:14Z</cp:lastPrinted>
  <dcterms:created xsi:type="dcterms:W3CDTF">2023-01-17T12:34:19Z</dcterms:created>
  <dcterms:modified xsi:type="dcterms:W3CDTF">2023-01-25T10:23:14Z</dcterms:modified>
</cp:coreProperties>
</file>