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8" r:id="rId1"/>
    <p:sldMasterId id="2147483682" r:id="rId2"/>
    <p:sldMasterId id="2147483701" r:id="rId3"/>
    <p:sldMasterId id="2147483715" r:id="rId4"/>
    <p:sldMasterId id="2147483729" r:id="rId5"/>
    <p:sldMasterId id="2147483743" r:id="rId6"/>
  </p:sldMasterIdLst>
  <p:notesMasterIdLst>
    <p:notesMasterId r:id="rId8"/>
  </p:notesMasterIdLst>
  <p:handoutMasterIdLst>
    <p:handoutMasterId r:id="rId9"/>
  </p:handoutMasterIdLst>
  <p:sldIdLst>
    <p:sldId id="1541" r:id="rId7"/>
  </p:sldIdLst>
  <p:sldSz cx="12192000" cy="6858000"/>
  <p:notesSz cx="6797675" cy="9926638"/>
  <p:defaultTextStyle>
    <a:defPPr>
      <a:defRPr lang="fr-FR"/>
    </a:defPPr>
    <a:lvl1pPr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NNAUD-DELAMARE Maxime" initials="BM" lastIdx="1" clrIdx="0">
    <p:extLst>
      <p:ext uri="{19B8F6BF-5375-455C-9EA6-DF929625EA0E}">
        <p15:presenceInfo xmlns:p15="http://schemas.microsoft.com/office/powerpoint/2012/main" userId="S::mbonnaud@maregionsud.fr::d13eec7a-8c15-4d5d-918c-13c6b30264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99CCFF"/>
    <a:srgbClr val="CCECFF"/>
    <a:srgbClr val="CC99FF"/>
    <a:srgbClr val="FF9966"/>
    <a:srgbClr val="333399"/>
    <a:srgbClr val="00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CCEBA-EC15-49C9-8F4C-6A03F8E95E59}" v="1" dt="2025-01-31T20:31:38.3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67" d="100"/>
          <a:sy n="67" d="100"/>
        </p:scale>
        <p:origin x="548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300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édéric PETENIAN [ARBE]" userId="33b56fee-04af-4d3c-9c4b-a37a7c00ca1a" providerId="ADAL" clId="{0F7CCEBA-EC15-49C9-8F4C-6A03F8E95E59}"/>
    <pc:docChg chg="custSel modSld">
      <pc:chgData name="Frédéric PETENIAN [ARBE]" userId="33b56fee-04af-4d3c-9c4b-a37a7c00ca1a" providerId="ADAL" clId="{0F7CCEBA-EC15-49C9-8F4C-6A03F8E95E59}" dt="2025-01-31T20:33:58.883" v="32" actId="404"/>
      <pc:docMkLst>
        <pc:docMk/>
      </pc:docMkLst>
      <pc:sldChg chg="addSp delSp modSp mod">
        <pc:chgData name="Frédéric PETENIAN [ARBE]" userId="33b56fee-04af-4d3c-9c4b-a37a7c00ca1a" providerId="ADAL" clId="{0F7CCEBA-EC15-49C9-8F4C-6A03F8E95E59}" dt="2025-01-31T20:33:58.883" v="32" actId="404"/>
        <pc:sldMkLst>
          <pc:docMk/>
          <pc:sldMk cId="3957955346" sldId="1541"/>
        </pc:sldMkLst>
        <pc:spChg chg="mod">
          <ac:chgData name="Frédéric PETENIAN [ARBE]" userId="33b56fee-04af-4d3c-9c4b-a37a7c00ca1a" providerId="ADAL" clId="{0F7CCEBA-EC15-49C9-8F4C-6A03F8E95E59}" dt="2025-01-31T20:33:58.883" v="32" actId="404"/>
          <ac:spMkLst>
            <pc:docMk/>
            <pc:sldMk cId="3957955346" sldId="1541"/>
            <ac:spMk id="5" creationId="{00CC7EE2-BE48-46A8-8EFB-6F5E7652064B}"/>
          </ac:spMkLst>
        </pc:spChg>
        <pc:spChg chg="del">
          <ac:chgData name="Frédéric PETENIAN [ARBE]" userId="33b56fee-04af-4d3c-9c4b-a37a7c00ca1a" providerId="ADAL" clId="{0F7CCEBA-EC15-49C9-8F4C-6A03F8E95E59}" dt="2025-01-31T20:31:37.014" v="0" actId="478"/>
          <ac:spMkLst>
            <pc:docMk/>
            <pc:sldMk cId="3957955346" sldId="1541"/>
            <ac:spMk id="6" creationId="{C43B69C4-76F9-4236-BBCF-71C40A95FD3F}"/>
          </ac:spMkLst>
        </pc:spChg>
        <pc:spChg chg="add mod">
          <ac:chgData name="Frédéric PETENIAN [ARBE]" userId="33b56fee-04af-4d3c-9c4b-a37a7c00ca1a" providerId="ADAL" clId="{0F7CCEBA-EC15-49C9-8F4C-6A03F8E95E59}" dt="2025-01-31T20:31:38.372" v="1"/>
          <ac:spMkLst>
            <pc:docMk/>
            <pc:sldMk cId="3957955346" sldId="1541"/>
            <ac:spMk id="8" creationId="{722F47CF-F448-3057-093A-BC0B83060EE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fld id="{8683B90C-0EB5-4DCC-BD47-DE0740224D7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3947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4B0F-A79E-4716-948D-E424EDE8FFA0}" type="datetimeFigureOut">
              <a:rPr lang="fr-FR" smtClean="0"/>
              <a:t>31/01/2025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9F33F-2F59-413B-9085-9C1766C33D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127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11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0719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62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52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263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 baseline="0">
                <a:solidFill>
                  <a:srgbClr val="00339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63953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 baseline="0">
                <a:solidFill>
                  <a:srgbClr val="00339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993037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F9B00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6552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FE6C-1E50-4BF7-BBBA-BE5EE3B5E81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0942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9B000"/>
                </a:solidFill>
              </a:defRPr>
            </a:lvl1pPr>
            <a:lvl2pPr>
              <a:defRPr>
                <a:solidFill>
                  <a:srgbClr val="F9B000"/>
                </a:solidFill>
              </a:defRPr>
            </a:lvl2pPr>
            <a:lvl3pPr>
              <a:defRPr>
                <a:solidFill>
                  <a:srgbClr val="F9B000"/>
                </a:solidFill>
              </a:defRPr>
            </a:lvl3pPr>
            <a:lvl4pPr>
              <a:defRPr>
                <a:solidFill>
                  <a:srgbClr val="F9B000"/>
                </a:solidFill>
              </a:defRPr>
            </a:lvl4pPr>
            <a:lvl5pPr>
              <a:defRPr>
                <a:solidFill>
                  <a:srgbClr val="F9B000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60399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FB073EA7-5611-41C4-A7B2-08516BE5D33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485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10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rgbClr val="F9B0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038982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6CD017B4-0D5C-4DF0-A2B0-3B4CD981244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041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5DA13F18-93F3-48E2-9DB5-DEC86A89604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058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2E606F92-5750-4A27-A3AE-4752FEA0F3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9865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D4351CF3-E3B8-4FB7-A3A4-5AAC7AB453E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027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8577265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4DB1A583-758D-4F20-BD01-FB92202FDEE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209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3E76DDD6-1B85-46C8-B03F-E276FBCABE0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8121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4C97316A-8F08-4F43-ADAE-59EC97E75F0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23137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45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89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000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101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657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066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534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382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668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2476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460539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37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8484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8289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3931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0698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174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2096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5060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581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3136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9562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36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945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395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26321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607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1233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4802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7252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43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0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139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2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2999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43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1366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3288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6949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71195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8305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656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5898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581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75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8264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3309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2499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490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42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0128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617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08660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43472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1238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87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0353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55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69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5.jp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jp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7.jp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8.jp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9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766" r:id="rId14"/>
    <p:sldLayoutId id="2147483776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04D408-4B49-40A7-814E-A98BA8D9F300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016214" y="1"/>
            <a:ext cx="4033660" cy="9900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2E9A713-E495-4E22-9F4D-CB05B270C09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4" y="0"/>
            <a:ext cx="284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9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31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FC00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3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F393E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16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CB48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9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A053CA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328" y="332656"/>
            <a:ext cx="12097344" cy="1143000"/>
          </a:xfrm>
        </p:spPr>
        <p:txBody>
          <a:bodyPr>
            <a:normAutofit/>
          </a:bodyPr>
          <a:lstStyle/>
          <a:p>
            <a:pPr algn="ctr"/>
            <a:r>
              <a:rPr lang="fr-FR" sz="3100" dirty="0"/>
              <a:t>Webinaire de présentation des  programmes européens</a:t>
            </a:r>
            <a:br>
              <a:rPr lang="fr-FR" sz="3100" dirty="0"/>
            </a:br>
            <a:r>
              <a:rPr lang="fr-FR" sz="3100" dirty="0"/>
              <a:t> pour le financement de vos projets environnementaux</a:t>
            </a:r>
            <a:endParaRPr lang="fr-FR" sz="2400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0CC7EE2-BE48-46A8-8EFB-6F5E7652064B}"/>
              </a:ext>
            </a:extLst>
          </p:cNvPr>
          <p:cNvSpPr txBox="1">
            <a:spLocks/>
          </p:cNvSpPr>
          <p:nvPr/>
        </p:nvSpPr>
        <p:spPr>
          <a:xfrm>
            <a:off x="0" y="2636912"/>
            <a:ext cx="12097344" cy="1837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buClrTx/>
            </a:pPr>
            <a:r>
              <a:rPr lang="fr-FR" sz="4800" b="1" dirty="0">
                <a:solidFill>
                  <a:schemeClr val="accent1">
                    <a:lumMod val="75000"/>
                  </a:schemeClr>
                </a:solidFill>
              </a:rPr>
              <a:t>SESSION 3</a:t>
            </a:r>
            <a:br>
              <a:rPr lang="fr-FR" sz="48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4000" b="1" dirty="0">
                <a:solidFill>
                  <a:schemeClr val="accent1">
                    <a:lumMod val="75000"/>
                  </a:schemeClr>
                </a:solidFill>
              </a:rPr>
              <a:t>Les programmes régionaux</a:t>
            </a:r>
            <a:endParaRPr lang="fr-FR" sz="4000" b="1" dirty="0"/>
          </a:p>
        </p:txBody>
      </p:sp>
      <p:pic>
        <p:nvPicPr>
          <p:cNvPr id="3" name="Image 2" descr="Une image contenant logo&#10;&#10;Description générée automatiquement">
            <a:extLst>
              <a:ext uri="{FF2B5EF4-FFF2-40B4-BE49-F238E27FC236}">
                <a16:creationId xmlns:a16="http://schemas.microsoft.com/office/drawing/2014/main" id="{B2BCD541-3D52-4096-ACE4-83D854930E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4631582"/>
            <a:ext cx="1066150" cy="66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888325C6-3EA0-3BD7-E82B-5502E873ED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72"/>
          <a:stretch/>
        </p:blipFill>
        <p:spPr bwMode="auto">
          <a:xfrm>
            <a:off x="4151784" y="4479056"/>
            <a:ext cx="1185282" cy="1190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0C911C7-6EA2-24A5-CAC2-5398E0398A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378" y="4487022"/>
            <a:ext cx="956635" cy="8141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722F47CF-F448-3057-093A-BC0B83060EEA}"/>
              </a:ext>
            </a:extLst>
          </p:cNvPr>
          <p:cNvSpPr txBox="1">
            <a:spLocks/>
          </p:cNvSpPr>
          <p:nvPr/>
        </p:nvSpPr>
        <p:spPr>
          <a:xfrm>
            <a:off x="33164" y="1628800"/>
            <a:ext cx="12097344" cy="945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buClrTx/>
            </a:pPr>
            <a:r>
              <a:rPr lang="fr-FR" sz="4000" b="1" dirty="0">
                <a:solidFill>
                  <a:srgbClr val="F9B000"/>
                </a:solidFill>
                <a:latin typeface="Dosis" pitchFamily="2" charset="0"/>
                <a:ea typeface="+mn-ea"/>
                <a:cs typeface="+mn-cs"/>
              </a:rPr>
              <a:t>À venir après la pause :</a:t>
            </a:r>
          </a:p>
        </p:txBody>
      </p:sp>
    </p:spTree>
    <p:extLst>
      <p:ext uri="{BB962C8B-B14F-4D97-AF65-F5344CB8AC3E}">
        <p14:creationId xmlns:p14="http://schemas.microsoft.com/office/powerpoint/2010/main" val="3957955346"/>
      </p:ext>
    </p:extLst>
  </p:cSld>
  <p:clrMapOvr>
    <a:masterClrMapping/>
  </p:clrMapOvr>
</p:sld>
</file>

<file path=ppt/theme/theme1.xml><?xml version="1.0" encoding="utf-8"?>
<a:theme xmlns:a="http://schemas.openxmlformats.org/drawingml/2006/main" name="16-9 nouvelles charte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7">
      <a:majorFont>
        <a:latin typeface="CloneRoundedLatn-S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-9 nouvelles charte 2021-2027" id="{20332EEF-E4DB-41E6-AD9B-7D47E218750D}" vid="{F8639F5C-34B7-4092-92F9-6F9391535ED5}"/>
    </a:ext>
  </a:extLst>
</a:theme>
</file>

<file path=ppt/theme/theme2.xml><?xml version="1.0" encoding="utf-8"?>
<a:theme xmlns:a="http://schemas.openxmlformats.org/drawingml/2006/main" name="Programmation 21-27 en 16-9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grammation 21-27 en 16-9" id="{7F9FDEE9-33F1-4314-BCA7-7BBB269FEBBA}" vid="{3387A485-C0C5-4471-BD0B-9FC967B85CC2}"/>
    </a:ext>
  </a:extLst>
</a:theme>
</file>

<file path=ppt/theme/theme3.xml><?xml version="1.0" encoding="utf-8"?>
<a:theme xmlns:a="http://schemas.openxmlformats.org/drawingml/2006/main" name="1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4.xml><?xml version="1.0" encoding="utf-8"?>
<a:theme xmlns:a="http://schemas.openxmlformats.org/drawingml/2006/main" name="2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5.xml><?xml version="1.0" encoding="utf-8"?>
<a:theme xmlns:a="http://schemas.openxmlformats.org/drawingml/2006/main" name="3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6.xml><?xml version="1.0" encoding="utf-8"?>
<a:theme xmlns:a="http://schemas.openxmlformats.org/drawingml/2006/main" name="4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5285</TotalTime>
  <Words>28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</vt:i4>
      </vt:variant>
    </vt:vector>
  </HeadingPairs>
  <TitlesOfParts>
    <vt:vector size="13" baseType="lpstr">
      <vt:lpstr>Arial</vt:lpstr>
      <vt:lpstr>Calibri</vt:lpstr>
      <vt:lpstr>CloneRoundedLatn-Eb</vt:lpstr>
      <vt:lpstr>CloneRoundedLatn-Rg</vt:lpstr>
      <vt:lpstr>CloneRoundedLatn-Sb</vt:lpstr>
      <vt:lpstr>Dosis</vt:lpstr>
      <vt:lpstr>16-9 nouvelles charte 2021-2027</vt:lpstr>
      <vt:lpstr>Programmation 21-27 en 16-9</vt:lpstr>
      <vt:lpstr>1_Région Sud 2021-2027</vt:lpstr>
      <vt:lpstr>2_Région Sud 2021-2027</vt:lpstr>
      <vt:lpstr>3_Région Sud 2021-2027</vt:lpstr>
      <vt:lpstr>4_Région Sud 2021-2027</vt:lpstr>
      <vt:lpstr>Webinaire de présentation des  programmes européens  pour le financement de vos projets environnementaux</vt:lpstr>
    </vt:vector>
  </TitlesOfParts>
  <Company>Conseil Régional Pocence Alpes Côte D'Azur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– Comité des cadres du 15 février 2018</dc:title>
  <dc:creator>ALLIOUX Emmeline</dc:creator>
  <cp:lastModifiedBy>Frédéric PETENIAN [ARBE]</cp:lastModifiedBy>
  <cp:revision>294</cp:revision>
  <cp:lastPrinted>2018-08-06T12:19:37Z</cp:lastPrinted>
  <dcterms:created xsi:type="dcterms:W3CDTF">2018-02-09T17:51:44Z</dcterms:created>
  <dcterms:modified xsi:type="dcterms:W3CDTF">2025-01-31T20:34:06Z</dcterms:modified>
</cp:coreProperties>
</file>