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4.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5.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8" r:id="rId1"/>
    <p:sldMasterId id="2147483682" r:id="rId2"/>
    <p:sldMasterId id="2147483701" r:id="rId3"/>
    <p:sldMasterId id="2147483715" r:id="rId4"/>
    <p:sldMasterId id="2147483729" r:id="rId5"/>
    <p:sldMasterId id="2147483743" r:id="rId6"/>
  </p:sldMasterIdLst>
  <p:notesMasterIdLst>
    <p:notesMasterId r:id="rId90"/>
  </p:notesMasterIdLst>
  <p:handoutMasterIdLst>
    <p:handoutMasterId r:id="rId91"/>
  </p:handoutMasterIdLst>
  <p:sldIdLst>
    <p:sldId id="383" r:id="rId7"/>
    <p:sldId id="3402" r:id="rId8"/>
    <p:sldId id="1527" r:id="rId9"/>
    <p:sldId id="3373" r:id="rId10"/>
    <p:sldId id="3374" r:id="rId11"/>
    <p:sldId id="3375" r:id="rId12"/>
    <p:sldId id="3377" r:id="rId13"/>
    <p:sldId id="3380" r:id="rId14"/>
    <p:sldId id="3381" r:id="rId15"/>
    <p:sldId id="3384" r:id="rId16"/>
    <p:sldId id="1525" r:id="rId17"/>
    <p:sldId id="3391" r:id="rId18"/>
    <p:sldId id="3390" r:id="rId19"/>
    <p:sldId id="3372" r:id="rId20"/>
    <p:sldId id="3393" r:id="rId21"/>
    <p:sldId id="3394" r:id="rId22"/>
    <p:sldId id="1524" r:id="rId23"/>
    <p:sldId id="1545" r:id="rId24"/>
    <p:sldId id="1546" r:id="rId25"/>
    <p:sldId id="3399" r:id="rId26"/>
    <p:sldId id="3400" r:id="rId27"/>
    <p:sldId id="3401" r:id="rId28"/>
    <p:sldId id="3371" r:id="rId29"/>
    <p:sldId id="3363" r:id="rId30"/>
    <p:sldId id="3364" r:id="rId31"/>
    <p:sldId id="770" r:id="rId32"/>
    <p:sldId id="718" r:id="rId33"/>
    <p:sldId id="505" r:id="rId34"/>
    <p:sldId id="269" r:id="rId35"/>
    <p:sldId id="731" r:id="rId36"/>
    <p:sldId id="3392" r:id="rId37"/>
    <p:sldId id="732" r:id="rId38"/>
    <p:sldId id="3396" r:id="rId39"/>
    <p:sldId id="3395" r:id="rId40"/>
    <p:sldId id="3397" r:id="rId41"/>
    <p:sldId id="1539" r:id="rId42"/>
    <p:sldId id="767" r:id="rId43"/>
    <p:sldId id="256" r:id="rId44"/>
    <p:sldId id="581" r:id="rId45"/>
    <p:sldId id="3351" r:id="rId46"/>
    <p:sldId id="636" r:id="rId47"/>
    <p:sldId id="637" r:id="rId48"/>
    <p:sldId id="1535" r:id="rId49"/>
    <p:sldId id="3356" r:id="rId50"/>
    <p:sldId id="1536" r:id="rId51"/>
    <p:sldId id="1537" r:id="rId52"/>
    <p:sldId id="1538" r:id="rId53"/>
    <p:sldId id="3357" r:id="rId54"/>
    <p:sldId id="1529" r:id="rId55"/>
    <p:sldId id="1532" r:id="rId56"/>
    <p:sldId id="1530" r:id="rId57"/>
    <p:sldId id="1531" r:id="rId58"/>
    <p:sldId id="1533" r:id="rId59"/>
    <p:sldId id="3355" r:id="rId60"/>
    <p:sldId id="775" r:id="rId61"/>
    <p:sldId id="790" r:id="rId62"/>
    <p:sldId id="787" r:id="rId63"/>
    <p:sldId id="789" r:id="rId64"/>
    <p:sldId id="3354" r:id="rId65"/>
    <p:sldId id="785" r:id="rId66"/>
    <p:sldId id="777" r:id="rId67"/>
    <p:sldId id="778" r:id="rId68"/>
    <p:sldId id="788" r:id="rId69"/>
    <p:sldId id="791" r:id="rId70"/>
    <p:sldId id="780" r:id="rId71"/>
    <p:sldId id="782" r:id="rId72"/>
    <p:sldId id="781" r:id="rId73"/>
    <p:sldId id="3353" r:id="rId74"/>
    <p:sldId id="1540" r:id="rId75"/>
    <p:sldId id="720" r:id="rId76"/>
    <p:sldId id="1503" r:id="rId77"/>
    <p:sldId id="1504" r:id="rId78"/>
    <p:sldId id="726" r:id="rId79"/>
    <p:sldId id="1505" r:id="rId80"/>
    <p:sldId id="727" r:id="rId81"/>
    <p:sldId id="722" r:id="rId82"/>
    <p:sldId id="1506" r:id="rId83"/>
    <p:sldId id="1507" r:id="rId84"/>
    <p:sldId id="733" r:id="rId85"/>
    <p:sldId id="1508" r:id="rId86"/>
    <p:sldId id="723" r:id="rId87"/>
    <p:sldId id="715" r:id="rId88"/>
    <p:sldId id="1509" r:id="rId89"/>
  </p:sldIdLst>
  <p:sldSz cx="12192000" cy="6858000"/>
  <p:notesSz cx="6797675" cy="9926638"/>
  <p:defaultTextStyle>
    <a:defPPr>
      <a:defRPr lang="fr-FR"/>
    </a:defPPr>
    <a:lvl1pPr algn="r" rtl="0" eaLnBrk="0" fontAlgn="base" hangingPunct="0">
      <a:spcBef>
        <a:spcPct val="20000"/>
      </a:spcBef>
      <a:spcAft>
        <a:spcPct val="0"/>
      </a:spcAft>
      <a:buClr>
        <a:srgbClr val="FF9900"/>
      </a:buClr>
      <a:buChar char="•"/>
      <a:defRPr sz="1200" kern="1200">
        <a:solidFill>
          <a:srgbClr val="000099"/>
        </a:solidFill>
        <a:latin typeface="Arial" charset="0"/>
        <a:ea typeface="+mn-ea"/>
        <a:cs typeface="+mn-cs"/>
      </a:defRPr>
    </a:lvl1pPr>
    <a:lvl2pPr marL="457200" algn="r" rtl="0" eaLnBrk="0" fontAlgn="base" hangingPunct="0">
      <a:spcBef>
        <a:spcPct val="20000"/>
      </a:spcBef>
      <a:spcAft>
        <a:spcPct val="0"/>
      </a:spcAft>
      <a:buClr>
        <a:srgbClr val="FF9900"/>
      </a:buClr>
      <a:buChar char="•"/>
      <a:defRPr sz="1200" kern="1200">
        <a:solidFill>
          <a:srgbClr val="000099"/>
        </a:solidFill>
        <a:latin typeface="Arial" charset="0"/>
        <a:ea typeface="+mn-ea"/>
        <a:cs typeface="+mn-cs"/>
      </a:defRPr>
    </a:lvl2pPr>
    <a:lvl3pPr marL="914400" algn="r" rtl="0" eaLnBrk="0" fontAlgn="base" hangingPunct="0">
      <a:spcBef>
        <a:spcPct val="20000"/>
      </a:spcBef>
      <a:spcAft>
        <a:spcPct val="0"/>
      </a:spcAft>
      <a:buClr>
        <a:srgbClr val="FF9900"/>
      </a:buClr>
      <a:buChar char="•"/>
      <a:defRPr sz="1200" kern="1200">
        <a:solidFill>
          <a:srgbClr val="000099"/>
        </a:solidFill>
        <a:latin typeface="Arial" charset="0"/>
        <a:ea typeface="+mn-ea"/>
        <a:cs typeface="+mn-cs"/>
      </a:defRPr>
    </a:lvl3pPr>
    <a:lvl4pPr marL="1371600" algn="r" rtl="0" eaLnBrk="0" fontAlgn="base" hangingPunct="0">
      <a:spcBef>
        <a:spcPct val="20000"/>
      </a:spcBef>
      <a:spcAft>
        <a:spcPct val="0"/>
      </a:spcAft>
      <a:buClr>
        <a:srgbClr val="FF9900"/>
      </a:buClr>
      <a:buChar char="•"/>
      <a:defRPr sz="1200" kern="1200">
        <a:solidFill>
          <a:srgbClr val="000099"/>
        </a:solidFill>
        <a:latin typeface="Arial" charset="0"/>
        <a:ea typeface="+mn-ea"/>
        <a:cs typeface="+mn-cs"/>
      </a:defRPr>
    </a:lvl4pPr>
    <a:lvl5pPr marL="1828800" algn="r" rtl="0" eaLnBrk="0" fontAlgn="base" hangingPunct="0">
      <a:spcBef>
        <a:spcPct val="20000"/>
      </a:spcBef>
      <a:spcAft>
        <a:spcPct val="0"/>
      </a:spcAft>
      <a:buClr>
        <a:srgbClr val="FF9900"/>
      </a:buClr>
      <a:buChar char="•"/>
      <a:defRPr sz="1200" kern="1200">
        <a:solidFill>
          <a:srgbClr val="000099"/>
        </a:solidFill>
        <a:latin typeface="Arial" charset="0"/>
        <a:ea typeface="+mn-ea"/>
        <a:cs typeface="+mn-cs"/>
      </a:defRPr>
    </a:lvl5pPr>
    <a:lvl6pPr marL="2286000" algn="l" defTabSz="914400" rtl="0" eaLnBrk="1" latinLnBrk="0" hangingPunct="1">
      <a:defRPr sz="1200" kern="1200">
        <a:solidFill>
          <a:srgbClr val="000099"/>
        </a:solidFill>
        <a:latin typeface="Arial" charset="0"/>
        <a:ea typeface="+mn-ea"/>
        <a:cs typeface="+mn-cs"/>
      </a:defRPr>
    </a:lvl6pPr>
    <a:lvl7pPr marL="2743200" algn="l" defTabSz="914400" rtl="0" eaLnBrk="1" latinLnBrk="0" hangingPunct="1">
      <a:defRPr sz="1200" kern="1200">
        <a:solidFill>
          <a:srgbClr val="000099"/>
        </a:solidFill>
        <a:latin typeface="Arial" charset="0"/>
        <a:ea typeface="+mn-ea"/>
        <a:cs typeface="+mn-cs"/>
      </a:defRPr>
    </a:lvl7pPr>
    <a:lvl8pPr marL="3200400" algn="l" defTabSz="914400" rtl="0" eaLnBrk="1" latinLnBrk="0" hangingPunct="1">
      <a:defRPr sz="1200" kern="1200">
        <a:solidFill>
          <a:srgbClr val="000099"/>
        </a:solidFill>
        <a:latin typeface="Arial" charset="0"/>
        <a:ea typeface="+mn-ea"/>
        <a:cs typeface="+mn-cs"/>
      </a:defRPr>
    </a:lvl8pPr>
    <a:lvl9pPr marL="3657600" algn="l" defTabSz="914400" rtl="0" eaLnBrk="1" latinLnBrk="0" hangingPunct="1">
      <a:defRPr sz="1200" kern="1200">
        <a:solidFill>
          <a:srgbClr val="000099"/>
        </a:solidFill>
        <a:latin typeface="Arial"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ONNAUD-DELAMARE Maxime" initials="BM" lastIdx="1" clrIdx="0">
    <p:extLst>
      <p:ext uri="{19B8F6BF-5375-455C-9EA6-DF929625EA0E}">
        <p15:presenceInfo xmlns:p15="http://schemas.microsoft.com/office/powerpoint/2012/main" userId="S::mbonnaud@maregionsud.fr::d13eec7a-8c15-4d5d-918c-13c6b302641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F39200"/>
    <a:srgbClr val="164194"/>
    <a:srgbClr val="FF0000"/>
    <a:srgbClr val="95C11F"/>
    <a:srgbClr val="00A984"/>
    <a:srgbClr val="E30045"/>
    <a:srgbClr val="333399"/>
    <a:srgbClr val="FFCC99"/>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BD9564-B055-C80F-A85F-3E74236FCA02}" v="8" dt="2025-02-03T05:24:30.179"/>
    <p1510:client id="{C7D20F6F-DEAF-9FB2-D7F0-4B3F1D7CE422}" v="9" dt="2025-02-03T06:56:15.971"/>
    <p1510:client id="{CB6C954B-81EA-D70C-FFD4-32955A05DD64}" v="54" dt="2025-02-02T21:25:41.156"/>
    <p1510:client id="{DC7F6A8E-2A73-59EF-D935-CB14967914C5}" v="164" dt="2025-02-02T22:12:00.141"/>
    <p1510:client id="{E29C18B2-9539-E450-499A-58790F64B731}" v="92" dt="2025-02-02T18:22:51.320"/>
    <p1510:client id="{F059E25D-71AC-499A-8D43-696CDBE3A841}" v="3" dt="2025-02-03T07:16:11.421"/>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7" d="100"/>
          <a:sy n="67" d="100"/>
        </p:scale>
        <p:origin x="548" y="32"/>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5.xml"/><Relationship Id="rId90" Type="http://schemas.openxmlformats.org/officeDocument/2006/relationships/notesMaster" Target="notesMasters/notesMaster1.xml"/><Relationship Id="rId95" Type="http://schemas.openxmlformats.org/officeDocument/2006/relationships/theme" Target="theme/theme1.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0" Type="http://schemas.openxmlformats.org/officeDocument/2006/relationships/slide" Target="slides/slide74.xml"/><Relationship Id="rId85" Type="http://schemas.openxmlformats.org/officeDocument/2006/relationships/slide" Target="slides/slide79.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handoutMaster" Target="handoutMasters/handoutMaster1.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microsoft.com/office/2015/10/relationships/revisionInfo" Target="revisionInfo.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commentAuthors" Target="commentAuthors.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spcBef>
                <a:spcPct val="0"/>
              </a:spcBef>
              <a:buClrTx/>
              <a:buFontTx/>
              <a:buNone/>
              <a:defRPr>
                <a:solidFill>
                  <a:schemeClr val="tx1"/>
                </a:solidFill>
              </a:defRPr>
            </a:lvl1pPr>
          </a:lstStyle>
          <a:p>
            <a:endParaRPr lang="fr-FR"/>
          </a:p>
        </p:txBody>
      </p:sp>
      <p:sp>
        <p:nvSpPr>
          <p:cNvPr id="27651" name="Rectangle 3"/>
          <p:cNvSpPr>
            <a:spLocks noGrp="1" noChangeArrowheads="1"/>
          </p:cNvSpPr>
          <p:nvPr>
            <p:ph type="dt" sz="quarter" idx="1"/>
          </p:nvPr>
        </p:nvSpPr>
        <p:spPr bwMode="auto">
          <a:xfrm>
            <a:off x="3850443" y="0"/>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spcBef>
                <a:spcPct val="0"/>
              </a:spcBef>
              <a:buClrTx/>
              <a:buFontTx/>
              <a:buNone/>
              <a:defRPr>
                <a:solidFill>
                  <a:schemeClr val="tx1"/>
                </a:solidFill>
              </a:defRPr>
            </a:lvl1pPr>
          </a:lstStyle>
          <a:p>
            <a:endParaRPr lang="fr-FR"/>
          </a:p>
        </p:txBody>
      </p:sp>
      <p:sp>
        <p:nvSpPr>
          <p:cNvPr id="27652" name="Rectangle 4"/>
          <p:cNvSpPr>
            <a:spLocks noGrp="1" noChangeArrowheads="1"/>
          </p:cNvSpPr>
          <p:nvPr>
            <p:ph type="ftr" sz="quarter" idx="2"/>
          </p:nvPr>
        </p:nvSpPr>
        <p:spPr bwMode="auto">
          <a:xfrm>
            <a:off x="0" y="9428583"/>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eaLnBrk="1" hangingPunct="1">
              <a:spcBef>
                <a:spcPct val="0"/>
              </a:spcBef>
              <a:buClrTx/>
              <a:buFontTx/>
              <a:buNone/>
              <a:defRPr>
                <a:solidFill>
                  <a:schemeClr val="tx1"/>
                </a:solidFill>
              </a:defRPr>
            </a:lvl1pPr>
          </a:lstStyle>
          <a:p>
            <a:endParaRPr lang="fr-FR"/>
          </a:p>
        </p:txBody>
      </p:sp>
      <p:sp>
        <p:nvSpPr>
          <p:cNvPr id="27653" name="Rectangle 5"/>
          <p:cNvSpPr>
            <a:spLocks noGrp="1" noChangeArrowheads="1"/>
          </p:cNvSpPr>
          <p:nvPr>
            <p:ph type="sldNum" sz="quarter" idx="3"/>
          </p:nvPr>
        </p:nvSpPr>
        <p:spPr bwMode="auto">
          <a:xfrm>
            <a:off x="3850443" y="9428583"/>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spcBef>
                <a:spcPct val="0"/>
              </a:spcBef>
              <a:buClrTx/>
              <a:buFontTx/>
              <a:buNone/>
              <a:defRPr>
                <a:solidFill>
                  <a:schemeClr val="tx1"/>
                </a:solidFill>
              </a:defRPr>
            </a:lvl1pPr>
          </a:lstStyle>
          <a:p>
            <a:fld id="{8683B90C-0EB5-4DCC-BD47-DE0740224D73}" type="slidenum">
              <a:rPr lang="fr-FR"/>
              <a:pPr/>
              <a:t>‹N°›</a:t>
            </a:fld>
            <a:endParaRPr lang="fr-FR"/>
          </a:p>
        </p:txBody>
      </p:sp>
    </p:spTree>
    <p:extLst>
      <p:ext uri="{BB962C8B-B14F-4D97-AF65-F5344CB8AC3E}">
        <p14:creationId xmlns:p14="http://schemas.microsoft.com/office/powerpoint/2010/main" val="16739472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502C4B0F-A79E-4716-948D-E424EDE8FFA0}" type="datetimeFigureOut">
              <a:rPr lang="fr-FR" smtClean="0"/>
              <a:t>03/02/2025</a:t>
            </a:fld>
            <a:endParaRPr lang="fr-FR"/>
          </a:p>
        </p:txBody>
      </p:sp>
      <p:sp>
        <p:nvSpPr>
          <p:cNvPr id="4" name="Espace réservé de l'image des diapositives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E0C9F33F-2F59-413B-9085-9C1766C33DFB}" type="slidenum">
              <a:rPr lang="fr-FR" smtClean="0"/>
              <a:t>‹N°›</a:t>
            </a:fld>
            <a:endParaRPr lang="fr-FR"/>
          </a:p>
        </p:txBody>
      </p:sp>
    </p:spTree>
    <p:extLst>
      <p:ext uri="{BB962C8B-B14F-4D97-AF65-F5344CB8AC3E}">
        <p14:creationId xmlns:p14="http://schemas.microsoft.com/office/powerpoint/2010/main" val="23512754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8007C28C-8E7E-46DA-9759-7217BFB11897}" type="slidenum">
              <a:rPr lang="fr-FR" smtClean="0"/>
              <a:t>29</a:t>
            </a:fld>
            <a:endParaRPr lang="fr-FR"/>
          </a:p>
        </p:txBody>
      </p:sp>
    </p:spTree>
    <p:extLst>
      <p:ext uri="{BB962C8B-B14F-4D97-AF65-F5344CB8AC3E}">
        <p14:creationId xmlns:p14="http://schemas.microsoft.com/office/powerpoint/2010/main" val="42738867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b="1">
              <a:effectLst/>
            </a:endParaRPr>
          </a:p>
          <a:p>
            <a:endParaRPr lang="fr-FR" b="1">
              <a:effectLst/>
            </a:endParaRPr>
          </a:p>
          <a:p>
            <a:r>
              <a:rPr lang="fr-FR" b="1">
                <a:effectLst/>
              </a:rPr>
              <a:t>4</a:t>
            </a:r>
            <a:r>
              <a:rPr lang="fr-FR" b="1" baseline="30000">
                <a:effectLst/>
              </a:rPr>
              <a:t>ème</a:t>
            </a:r>
            <a:r>
              <a:rPr lang="fr-FR" b="1">
                <a:effectLst/>
              </a:rPr>
              <a:t> appel : en cours sélection finale mars 2025</a:t>
            </a:r>
          </a:p>
          <a:p>
            <a:endParaRPr lang="fr-FR" b="1">
              <a:effectLst/>
            </a:endParaRPr>
          </a:p>
          <a:p>
            <a:r>
              <a:rPr lang="fr-FR" b="1">
                <a:effectLst/>
              </a:rPr>
              <a:t>5</a:t>
            </a:r>
            <a:r>
              <a:rPr lang="fr-FR" b="1" baseline="30000">
                <a:effectLst/>
              </a:rPr>
              <a:t>ème</a:t>
            </a:r>
            <a:r>
              <a:rPr lang="fr-FR" b="1">
                <a:effectLst/>
              </a:rPr>
              <a:t> appel : </a:t>
            </a:r>
            <a:r>
              <a:rPr lang="fr-FR" b="0">
                <a:effectLst/>
              </a:rPr>
              <a:t>25 projets pré sélectionnés / 92 : ouverture phase n°2 : janvier sélection finale juin</a:t>
            </a:r>
          </a:p>
          <a:p>
            <a:endParaRPr lang="fr-FR" b="1">
              <a:effectLst/>
            </a:endParaRPr>
          </a:p>
          <a:p>
            <a:r>
              <a:rPr lang="fr-FR" b="1">
                <a:effectLst/>
              </a:rPr>
              <a:t>6e appel : </a:t>
            </a:r>
            <a:r>
              <a:rPr lang="fr-FR">
                <a:effectLst/>
              </a:rPr>
              <a:t>Projets Thématiques (Projets de test) – RestreintPlanifiéPO1/PO210 M€**04/202604/2026</a:t>
            </a:r>
          </a:p>
          <a:p>
            <a:endParaRPr lang="fr-FR" b="1">
              <a:effectLst/>
            </a:endParaRPr>
          </a:p>
          <a:p>
            <a:r>
              <a:rPr lang="fr-FR" b="1">
                <a:effectLst/>
              </a:rPr>
              <a:t>7e appel : </a:t>
            </a:r>
            <a:r>
              <a:rPr lang="fr-FR">
                <a:effectLst/>
              </a:rPr>
              <a:t>Projets Thématiques (Projets de transfert) – RestreintPlanifiéPO1/PO223 M€**2e semestre 20262e semestre 2026</a:t>
            </a:r>
            <a:endParaRPr lang="fr-FR"/>
          </a:p>
        </p:txBody>
      </p:sp>
      <p:sp>
        <p:nvSpPr>
          <p:cNvPr id="4" name="Espace réservé du numéro de diapositive 3"/>
          <p:cNvSpPr>
            <a:spLocks noGrp="1"/>
          </p:cNvSpPr>
          <p:nvPr>
            <p:ph type="sldNum" sz="quarter" idx="5"/>
          </p:nvPr>
        </p:nvSpPr>
        <p:spPr/>
        <p:txBody>
          <a:bodyPr/>
          <a:lstStyle/>
          <a:p>
            <a:fld id="{171BBCC9-7342-41DC-8996-C47A91E69D33}" type="slidenum">
              <a:rPr lang="fr-FR" smtClean="0"/>
              <a:t>38</a:t>
            </a:fld>
            <a:endParaRPr lang="fr-FR"/>
          </a:p>
        </p:txBody>
      </p:sp>
    </p:spTree>
    <p:extLst>
      <p:ext uri="{BB962C8B-B14F-4D97-AF65-F5344CB8AC3E}">
        <p14:creationId xmlns:p14="http://schemas.microsoft.com/office/powerpoint/2010/main" val="36914754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400" err="1"/>
              <a:t>Cte</a:t>
            </a:r>
            <a:r>
              <a:rPr lang="fr-FR" sz="1400"/>
              <a:t> </a:t>
            </a:r>
            <a:r>
              <a:rPr lang="fr-FR" sz="1400" err="1"/>
              <a:t>obj</a:t>
            </a:r>
            <a:r>
              <a:rPr lang="fr-FR" sz="1400"/>
              <a:t> va bien au </a:t>
            </a:r>
            <a:r>
              <a:rPr lang="fr-FR" sz="1400" err="1"/>
              <a:t>dela</a:t>
            </a:r>
            <a:r>
              <a:rPr lang="fr-FR" sz="1400"/>
              <a:t> de ce que peut faire seul un programme avec des projets standards</a:t>
            </a:r>
          </a:p>
          <a:p>
            <a:endParaRPr lang="fr-FR" sz="1400"/>
          </a:p>
          <a:p>
            <a:r>
              <a:rPr lang="fr-FR" sz="1400"/>
              <a:t>Il est pleinement aligné sur les objectifs : </a:t>
            </a:r>
          </a:p>
          <a:p>
            <a:pPr marL="171446" indent="-171446">
              <a:buFont typeface="Arial" panose="020B0604020202020204" pitchFamily="34" charset="0"/>
              <a:buChar char="•"/>
            </a:pPr>
            <a:r>
              <a:rPr lang="fr-FR" sz="1400"/>
              <a:t>de développement durable des Nations Unies; </a:t>
            </a:r>
          </a:p>
          <a:p>
            <a:pPr marL="171446" indent="-171446">
              <a:buFont typeface="Arial" panose="020B0604020202020204" pitchFamily="34" charset="0"/>
              <a:buChar char="•"/>
            </a:pPr>
            <a:r>
              <a:rPr lang="fr-FR" sz="1400"/>
              <a:t>l'Agenda territorial 2030 et le Pacte Vert européen;</a:t>
            </a:r>
          </a:p>
          <a:p>
            <a:endParaRPr lang="fr-FR"/>
          </a:p>
          <a:p>
            <a:endParaRPr lang="fr-FR"/>
          </a:p>
        </p:txBody>
      </p:sp>
      <p:sp>
        <p:nvSpPr>
          <p:cNvPr id="4" name="Espace réservé du numéro de diapositive 3"/>
          <p:cNvSpPr>
            <a:spLocks noGrp="1"/>
          </p:cNvSpPr>
          <p:nvPr>
            <p:ph type="sldNum" sz="quarter" idx="5"/>
          </p:nvPr>
        </p:nvSpPr>
        <p:spPr/>
        <p:txBody>
          <a:bodyPr/>
          <a:lstStyle/>
          <a:p>
            <a:pPr>
              <a:defRPr/>
            </a:pPr>
            <a:fld id="{042C9EA3-4F78-43C0-90CD-2B999B5B87C1}" type="slidenum">
              <a:rPr lang="fr-FR" altLang="fr-FR" smtClean="0"/>
              <a:pPr>
                <a:defRPr/>
              </a:pPr>
              <a:t>39</a:t>
            </a:fld>
            <a:endParaRPr lang="fr-FR" altLang="fr-FR"/>
          </a:p>
        </p:txBody>
      </p:sp>
    </p:spTree>
    <p:extLst>
      <p:ext uri="{BB962C8B-B14F-4D97-AF65-F5344CB8AC3E}">
        <p14:creationId xmlns:p14="http://schemas.microsoft.com/office/powerpoint/2010/main" val="36671687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just">
              <a:lnSpc>
                <a:spcPct val="107000"/>
              </a:lnSpc>
              <a:spcAft>
                <a:spcPts val="829"/>
              </a:spcAft>
            </a:pPr>
            <a:endParaRPr lang="fr-FR" sz="800" b="1">
              <a:latin typeface="Montserrat" panose="00000500000000000000" pitchFamily="2" charset="0"/>
              <a:ea typeface="Calibri" panose="020F0502020204030204" pitchFamily="34" charset="0"/>
              <a:cs typeface="Times New Roman" panose="02020603050405020304" pitchFamily="18" charset="0"/>
            </a:endParaRPr>
          </a:p>
        </p:txBody>
      </p:sp>
      <p:sp>
        <p:nvSpPr>
          <p:cNvPr id="4" name="Espace réservé du numéro de diapositive 3"/>
          <p:cNvSpPr>
            <a:spLocks noGrp="1"/>
          </p:cNvSpPr>
          <p:nvPr>
            <p:ph type="sldNum" sz="quarter" idx="5"/>
          </p:nvPr>
        </p:nvSpPr>
        <p:spPr/>
        <p:txBody>
          <a:bodyPr/>
          <a:lstStyle/>
          <a:p>
            <a:pPr marL="0" marR="0" lvl="0" indent="0" algn="r" defTabSz="914400" rtl="0" eaLnBrk="0" fontAlgn="base" latinLnBrk="0" hangingPunct="0">
              <a:lnSpc>
                <a:spcPct val="100000"/>
              </a:lnSpc>
              <a:spcBef>
                <a:spcPct val="20000"/>
              </a:spcBef>
              <a:spcAft>
                <a:spcPct val="0"/>
              </a:spcAft>
              <a:buClr>
                <a:srgbClr val="FF9900"/>
              </a:buClr>
              <a:buSzTx/>
              <a:buFontTx/>
              <a:buChar char="•"/>
              <a:tabLst/>
              <a:defRPr/>
            </a:pPr>
            <a:fld id="{C0FC2F7D-AA25-4C1A-8A20-342991EA227C}" type="slidenum">
              <a:rPr kumimoji="0" lang="fr-FR" sz="1200" b="0" i="0" u="none" strike="noStrike" kern="1200" cap="none" spc="0" normalizeH="0" baseline="0" noProof="0" smtClean="0">
                <a:ln>
                  <a:noFill/>
                </a:ln>
                <a:solidFill>
                  <a:srgbClr val="000099"/>
                </a:solidFill>
                <a:effectLst/>
                <a:uLnTx/>
                <a:uFillTx/>
                <a:latin typeface="Arial" charset="0"/>
                <a:ea typeface="+mn-ea"/>
                <a:cs typeface="+mn-cs"/>
              </a:rPr>
              <a:pPr marL="0" marR="0" lvl="0" indent="0" algn="r" defTabSz="914400" rtl="0" eaLnBrk="0" fontAlgn="base" latinLnBrk="0" hangingPunct="0">
                <a:lnSpc>
                  <a:spcPct val="100000"/>
                </a:lnSpc>
                <a:spcBef>
                  <a:spcPct val="20000"/>
                </a:spcBef>
                <a:spcAft>
                  <a:spcPct val="0"/>
                </a:spcAft>
                <a:buClr>
                  <a:srgbClr val="FF9900"/>
                </a:buClr>
                <a:buSzTx/>
                <a:buFontTx/>
                <a:buChar char="•"/>
                <a:tabLst/>
                <a:defRPr/>
              </a:pPr>
              <a:t>40</a:t>
            </a:fld>
            <a:endParaRPr kumimoji="0" lang="fr-FR" sz="1200" b="0" i="0" u="none" strike="noStrike" kern="1200" cap="none" spc="0" normalizeH="0" baseline="0" noProof="0">
              <a:ln>
                <a:noFill/>
              </a:ln>
              <a:solidFill>
                <a:srgbClr val="000099"/>
              </a:solidFill>
              <a:effectLst/>
              <a:uLnTx/>
              <a:uFillTx/>
              <a:latin typeface="Arial" charset="0"/>
              <a:ea typeface="+mn-ea"/>
              <a:cs typeface="+mn-cs"/>
            </a:endParaRPr>
          </a:p>
        </p:txBody>
      </p:sp>
    </p:spTree>
    <p:extLst>
      <p:ext uri="{BB962C8B-B14F-4D97-AF65-F5344CB8AC3E}">
        <p14:creationId xmlns:p14="http://schemas.microsoft.com/office/powerpoint/2010/main" val="41463769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E0C9F33F-2F59-413B-9085-9C1766C33DFB}" type="slidenum">
              <a:rPr lang="fr-FR" smtClean="0"/>
              <a:t>74</a:t>
            </a:fld>
            <a:endParaRPr lang="fr-FR"/>
          </a:p>
        </p:txBody>
      </p:sp>
    </p:spTree>
    <p:extLst>
      <p:ext uri="{BB962C8B-B14F-4D97-AF65-F5344CB8AC3E}">
        <p14:creationId xmlns:p14="http://schemas.microsoft.com/office/powerpoint/2010/main" val="34701289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couverture 1">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C7E65-8358-4965-B7FD-A68136390177}"/>
              </a:ext>
            </a:extLst>
          </p:cNvPr>
          <p:cNvSpPr>
            <a:spLocks noGrp="1"/>
          </p:cNvSpPr>
          <p:nvPr>
            <p:ph type="ctrTitle"/>
          </p:nvPr>
        </p:nvSpPr>
        <p:spPr>
          <a:xfrm>
            <a:off x="1524000" y="1122363"/>
            <a:ext cx="9144000" cy="2387600"/>
          </a:xfrm>
        </p:spPr>
        <p:txBody>
          <a:bodyPr anchor="b"/>
          <a:lstStyle>
            <a:lvl1pPr algn="ctr">
              <a:defRPr sz="4500">
                <a:solidFill>
                  <a:schemeClr val="bg1"/>
                </a:solidFill>
              </a:defRPr>
            </a:lvl1pPr>
          </a:lstStyle>
          <a:p>
            <a:r>
              <a:rPr lang="fr-FR"/>
              <a:t>Modifiez le style du titre</a:t>
            </a:r>
          </a:p>
        </p:txBody>
      </p:sp>
      <p:sp>
        <p:nvSpPr>
          <p:cNvPr id="3" name="Sous-titre 2">
            <a:extLst>
              <a:ext uri="{FF2B5EF4-FFF2-40B4-BE49-F238E27FC236}">
                <a16:creationId xmlns:a16="http://schemas.microsoft.com/office/drawing/2014/main" id="{DE05DF67-47B9-46BF-A75E-AF4281AC8A9B}"/>
              </a:ext>
            </a:extLst>
          </p:cNvPr>
          <p:cNvSpPr>
            <a:spLocks noGrp="1"/>
          </p:cNvSpPr>
          <p:nvPr>
            <p:ph type="subTitle" idx="1"/>
          </p:nvPr>
        </p:nvSpPr>
        <p:spPr>
          <a:xfrm>
            <a:off x="1524000" y="3602038"/>
            <a:ext cx="9144000" cy="1655762"/>
          </a:xfr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87962ADD-B56F-4030-883D-BEC752C35820}"/>
              </a:ext>
            </a:extLst>
          </p:cNvPr>
          <p:cNvSpPr>
            <a:spLocks noGrp="1"/>
          </p:cNvSpPr>
          <p:nvPr>
            <p:ph type="dt" sz="half" idx="10"/>
          </p:nvPr>
        </p:nvSpPr>
        <p:spPr/>
        <p:txBody>
          <a:bodyPr/>
          <a:lstStyle/>
          <a:p>
            <a:fld id="{DC6B7840-BB2F-44A1-BD74-910AFE8BB273}"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DBFFB285-877D-4B68-A844-2121CA87D02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7C61C3EC-69FB-4147-970B-97666EE738BA}"/>
              </a:ext>
            </a:extLst>
          </p:cNvPr>
          <p:cNvSpPr>
            <a:spLocks noGrp="1"/>
          </p:cNvSpPr>
          <p:nvPr>
            <p:ph type="sldNum" sz="quarter" idx="12"/>
          </p:nvPr>
        </p:nvSpPr>
        <p:spPr/>
        <p:txBody>
          <a:bodyPr/>
          <a:lstStyle/>
          <a:p>
            <a:fld id="{11942266-9CDB-452E-9537-33F8950156B7}" type="slidenum">
              <a:rPr lang="fr-FR" smtClean="0"/>
              <a:t>‹N°›</a:t>
            </a:fld>
            <a:endParaRPr lang="fr-FR"/>
          </a:p>
        </p:txBody>
      </p:sp>
    </p:spTree>
    <p:extLst>
      <p:ext uri="{BB962C8B-B14F-4D97-AF65-F5344CB8AC3E}">
        <p14:creationId xmlns:p14="http://schemas.microsoft.com/office/powerpoint/2010/main" val="30781150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Only" preserve="1">
  <p:cSld name="1_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8E2C0B7-0BEE-4625-8B12-107187B78D3E}"/>
              </a:ext>
            </a:extLst>
          </p:cNvPr>
          <p:cNvSpPr>
            <a:spLocks noGrp="1"/>
          </p:cNvSpPr>
          <p:nvPr>
            <p:ph type="title"/>
          </p:nvPr>
        </p:nvSpPr>
        <p:spPr/>
        <p:txBody>
          <a:bodyPr/>
          <a:lstStyle>
            <a:lvl1pPr>
              <a:defRPr>
                <a:solidFill>
                  <a:schemeClr val="accent1"/>
                </a:solidFill>
              </a:defRPr>
            </a:lvl1pPr>
          </a:lstStyle>
          <a:p>
            <a:r>
              <a:rPr lang="fr-FR"/>
              <a:t>Modifiez le style du titre</a:t>
            </a:r>
          </a:p>
        </p:txBody>
      </p:sp>
      <p:sp>
        <p:nvSpPr>
          <p:cNvPr id="3" name="Espace réservé de la date 2">
            <a:extLst>
              <a:ext uri="{FF2B5EF4-FFF2-40B4-BE49-F238E27FC236}">
                <a16:creationId xmlns:a16="http://schemas.microsoft.com/office/drawing/2014/main" id="{5363495B-E370-4540-8338-19A9EC7687F7}"/>
              </a:ext>
            </a:extLst>
          </p:cNvPr>
          <p:cNvSpPr>
            <a:spLocks noGrp="1"/>
          </p:cNvSpPr>
          <p:nvPr>
            <p:ph type="dt" sz="half" idx="10"/>
          </p:nvPr>
        </p:nvSpPr>
        <p:spPr/>
        <p:txBody>
          <a:bodyPr/>
          <a:lstStyle/>
          <a:p>
            <a:fld id="{DC6B7840-BB2F-44A1-BD74-910AFE8BB273}" type="datetimeFigureOut">
              <a:rPr lang="fr-FR" smtClean="0"/>
              <a:t>03/02/2025</a:t>
            </a:fld>
            <a:endParaRPr lang="fr-FR"/>
          </a:p>
        </p:txBody>
      </p:sp>
      <p:sp>
        <p:nvSpPr>
          <p:cNvPr id="4" name="Espace réservé du pied de page 3">
            <a:extLst>
              <a:ext uri="{FF2B5EF4-FFF2-40B4-BE49-F238E27FC236}">
                <a16:creationId xmlns:a16="http://schemas.microsoft.com/office/drawing/2014/main" id="{973452EF-6D1C-47F7-B7D8-699375BF1FAC}"/>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00CC883-C0AD-4312-8748-272CA5A48D62}"/>
              </a:ext>
            </a:extLst>
          </p:cNvPr>
          <p:cNvSpPr>
            <a:spLocks noGrp="1"/>
          </p:cNvSpPr>
          <p:nvPr>
            <p:ph type="sldNum" sz="quarter" idx="12"/>
          </p:nvPr>
        </p:nvSpPr>
        <p:spPr/>
        <p:txBody>
          <a:bodyPr/>
          <a:lstStyle/>
          <a:p>
            <a:fld id="{11942266-9CDB-452E-9537-33F8950156B7}" type="slidenum">
              <a:rPr lang="fr-FR" smtClean="0"/>
              <a:t>‹N°›</a:t>
            </a:fld>
            <a:endParaRPr lang="fr-FR"/>
          </a:p>
        </p:txBody>
      </p:sp>
      <p:sp>
        <p:nvSpPr>
          <p:cNvPr id="9" name="ZoneTexte 8">
            <a:extLst>
              <a:ext uri="{FF2B5EF4-FFF2-40B4-BE49-F238E27FC236}">
                <a16:creationId xmlns:a16="http://schemas.microsoft.com/office/drawing/2014/main" id="{84E7DD96-926C-49CA-A6B6-EE80EB01B81B}"/>
              </a:ext>
            </a:extLst>
          </p:cNvPr>
          <p:cNvSpPr txBox="1"/>
          <p:nvPr/>
        </p:nvSpPr>
        <p:spPr>
          <a:xfrm>
            <a:off x="838201" y="2013959"/>
            <a:ext cx="10515599" cy="383182"/>
          </a:xfrm>
          <a:prstGeom prst="rect">
            <a:avLst/>
          </a:prstGeom>
          <a:noFill/>
        </p:spPr>
        <p:txBody>
          <a:bodyPr wrap="square">
            <a:spAutoFit/>
          </a:bodyPr>
          <a:lstStyle/>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r>
              <a:rPr kumimoji="0" lang="fr-FR" sz="2100" b="0" i="0" u="none" strike="noStrike" kern="1200" cap="none" spc="0" normalizeH="0" baseline="0" noProof="0">
                <a:ln>
                  <a:noFill/>
                </a:ln>
                <a:solidFill>
                  <a:srgbClr val="000000"/>
                </a:solidFill>
                <a:effectLst/>
                <a:uLnTx/>
                <a:uFillTx/>
                <a:latin typeface="CloneRoundedLatn-Rg"/>
                <a:ea typeface="+mn-ea"/>
                <a:cs typeface="+mn-cs"/>
              </a:rPr>
              <a:t>Cliquez pour modifier les styles du texte du masque</a:t>
            </a:r>
          </a:p>
        </p:txBody>
      </p:sp>
    </p:spTree>
    <p:extLst>
      <p:ext uri="{BB962C8B-B14F-4D97-AF65-F5344CB8AC3E}">
        <p14:creationId xmlns:p14="http://schemas.microsoft.com/office/powerpoint/2010/main" val="27071997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0AFF7151-11DD-4E9A-A9AD-8D3690AAEC92}"/>
              </a:ext>
            </a:extLst>
          </p:cNvPr>
          <p:cNvSpPr>
            <a:spLocks noGrp="1"/>
          </p:cNvSpPr>
          <p:nvPr>
            <p:ph type="dt" sz="half" idx="10"/>
          </p:nvPr>
        </p:nvSpPr>
        <p:spPr/>
        <p:txBody>
          <a:bodyPr/>
          <a:lstStyle/>
          <a:p>
            <a:fld id="{DC6B7840-BB2F-44A1-BD74-910AFE8BB273}" type="datetimeFigureOut">
              <a:rPr lang="fr-FR" smtClean="0"/>
              <a:t>03/02/2025</a:t>
            </a:fld>
            <a:endParaRPr lang="fr-FR"/>
          </a:p>
        </p:txBody>
      </p:sp>
      <p:sp>
        <p:nvSpPr>
          <p:cNvPr id="3" name="Espace réservé du pied de page 2">
            <a:extLst>
              <a:ext uri="{FF2B5EF4-FFF2-40B4-BE49-F238E27FC236}">
                <a16:creationId xmlns:a16="http://schemas.microsoft.com/office/drawing/2014/main" id="{AB6D6647-B048-4FE9-825C-F2AE94CD42D4}"/>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F75592F7-5E6A-4932-B6DD-0AD6FB4F4084}"/>
              </a:ext>
            </a:extLst>
          </p:cNvPr>
          <p:cNvSpPr>
            <a:spLocks noGrp="1"/>
          </p:cNvSpPr>
          <p:nvPr>
            <p:ph type="sldNum" sz="quarter" idx="12"/>
          </p:nvPr>
        </p:nvSpPr>
        <p:spPr/>
        <p:txBody>
          <a:bodyPr/>
          <a:lstStyle/>
          <a:p>
            <a:fld id="{11942266-9CDB-452E-9537-33F8950156B7}" type="slidenum">
              <a:rPr lang="fr-FR" smtClean="0"/>
              <a:t>‹N°›</a:t>
            </a:fld>
            <a:endParaRPr lang="fr-FR"/>
          </a:p>
        </p:txBody>
      </p:sp>
    </p:spTree>
    <p:extLst>
      <p:ext uri="{BB962C8B-B14F-4D97-AF65-F5344CB8AC3E}">
        <p14:creationId xmlns:p14="http://schemas.microsoft.com/office/powerpoint/2010/main" val="2871628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CE5BBA-C65E-4AFA-B512-36E7CB3B350C}"/>
              </a:ext>
            </a:extLst>
          </p:cNvPr>
          <p:cNvSpPr>
            <a:spLocks noGrp="1"/>
          </p:cNvSpPr>
          <p:nvPr>
            <p:ph type="title"/>
          </p:nvPr>
        </p:nvSpPr>
        <p:spPr>
          <a:xfrm>
            <a:off x="839788" y="457200"/>
            <a:ext cx="3932237" cy="1600200"/>
          </a:xfrm>
        </p:spPr>
        <p:txBody>
          <a:bodyPr anchor="b"/>
          <a:lstStyle>
            <a:lvl1pPr>
              <a:defRPr sz="2400">
                <a:solidFill>
                  <a:schemeClr val="accent1"/>
                </a:solidFill>
              </a:defRPr>
            </a:lvl1pPr>
          </a:lstStyle>
          <a:p>
            <a:r>
              <a:rPr lang="fr-FR"/>
              <a:t>Modifiez le style du titre</a:t>
            </a:r>
          </a:p>
        </p:txBody>
      </p:sp>
      <p:sp>
        <p:nvSpPr>
          <p:cNvPr id="3" name="Espace réservé du contenu 2">
            <a:extLst>
              <a:ext uri="{FF2B5EF4-FFF2-40B4-BE49-F238E27FC236}">
                <a16:creationId xmlns:a16="http://schemas.microsoft.com/office/drawing/2014/main" id="{420A8C3D-CF90-45AE-8534-D14659B1AFFB}"/>
              </a:ext>
            </a:extLst>
          </p:cNvPr>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5310CD3F-77FD-4325-93CB-F55E63A67131}"/>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C0E513D7-6C2A-4384-A699-BFDD9F195949}"/>
              </a:ext>
            </a:extLst>
          </p:cNvPr>
          <p:cNvSpPr>
            <a:spLocks noGrp="1"/>
          </p:cNvSpPr>
          <p:nvPr>
            <p:ph type="dt" sz="half" idx="10"/>
          </p:nvPr>
        </p:nvSpPr>
        <p:spPr/>
        <p:txBody>
          <a:bodyPr/>
          <a:lstStyle/>
          <a:p>
            <a:fld id="{DC6B7840-BB2F-44A1-BD74-910AFE8BB273}" type="datetimeFigureOut">
              <a:rPr lang="fr-FR" smtClean="0"/>
              <a:t>03/02/2025</a:t>
            </a:fld>
            <a:endParaRPr lang="fr-FR"/>
          </a:p>
        </p:txBody>
      </p:sp>
      <p:sp>
        <p:nvSpPr>
          <p:cNvPr id="6" name="Espace réservé du pied de page 5">
            <a:extLst>
              <a:ext uri="{FF2B5EF4-FFF2-40B4-BE49-F238E27FC236}">
                <a16:creationId xmlns:a16="http://schemas.microsoft.com/office/drawing/2014/main" id="{6BD22EB8-F66E-4763-A946-DDD39E57156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D5E58E14-D147-4783-9D2A-1E0A54548154}"/>
              </a:ext>
            </a:extLst>
          </p:cNvPr>
          <p:cNvSpPr>
            <a:spLocks noGrp="1"/>
          </p:cNvSpPr>
          <p:nvPr>
            <p:ph type="sldNum" sz="quarter" idx="12"/>
          </p:nvPr>
        </p:nvSpPr>
        <p:spPr/>
        <p:txBody>
          <a:bodyPr/>
          <a:lstStyle/>
          <a:p>
            <a:fld id="{11942266-9CDB-452E-9537-33F8950156B7}" type="slidenum">
              <a:rPr lang="fr-FR" smtClean="0"/>
              <a:t>‹N°›</a:t>
            </a:fld>
            <a:endParaRPr lang="fr-FR"/>
          </a:p>
        </p:txBody>
      </p:sp>
    </p:spTree>
    <p:extLst>
      <p:ext uri="{BB962C8B-B14F-4D97-AF65-F5344CB8AC3E}">
        <p14:creationId xmlns:p14="http://schemas.microsoft.com/office/powerpoint/2010/main" val="30486524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56CD14-E940-4969-A3BA-47717FB46D60}"/>
              </a:ext>
            </a:extLst>
          </p:cNvPr>
          <p:cNvSpPr>
            <a:spLocks noGrp="1"/>
          </p:cNvSpPr>
          <p:nvPr>
            <p:ph type="title"/>
          </p:nvPr>
        </p:nvSpPr>
        <p:spPr>
          <a:xfrm>
            <a:off x="839788" y="457200"/>
            <a:ext cx="3932237" cy="1600200"/>
          </a:xfrm>
        </p:spPr>
        <p:txBody>
          <a:bodyPr anchor="b"/>
          <a:lstStyle>
            <a:lvl1pPr>
              <a:defRPr sz="2400">
                <a:solidFill>
                  <a:schemeClr val="accent1"/>
                </a:solidFill>
              </a:defRPr>
            </a:lvl1pPr>
          </a:lstStyle>
          <a:p>
            <a:r>
              <a:rPr lang="fr-FR"/>
              <a:t>Modifiez le style du titre</a:t>
            </a:r>
          </a:p>
        </p:txBody>
      </p:sp>
      <p:sp>
        <p:nvSpPr>
          <p:cNvPr id="3" name="Espace réservé pour une image  2">
            <a:extLst>
              <a:ext uri="{FF2B5EF4-FFF2-40B4-BE49-F238E27FC236}">
                <a16:creationId xmlns:a16="http://schemas.microsoft.com/office/drawing/2014/main" id="{7FC4761C-E437-49C5-8BEC-3363044BD5E1}"/>
              </a:ext>
            </a:extLst>
          </p:cNvPr>
          <p:cNvSpPr>
            <a:spLocks noGrp="1"/>
          </p:cNvSpPr>
          <p:nvPr>
            <p:ph type="pic" idx="1"/>
          </p:nvPr>
        </p:nvSpPr>
        <p:spPr>
          <a:xfrm>
            <a:off x="5183188" y="987427"/>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Cliquez sur l'icône pour ajouter une image</a:t>
            </a:r>
          </a:p>
        </p:txBody>
      </p:sp>
      <p:sp>
        <p:nvSpPr>
          <p:cNvPr id="4" name="Espace réservé du texte 3">
            <a:extLst>
              <a:ext uri="{FF2B5EF4-FFF2-40B4-BE49-F238E27FC236}">
                <a16:creationId xmlns:a16="http://schemas.microsoft.com/office/drawing/2014/main" id="{1FA70A34-8377-465E-B3A4-19819E9AB66F}"/>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1C65A340-9940-4237-ADE9-4AF14E59D07B}"/>
              </a:ext>
            </a:extLst>
          </p:cNvPr>
          <p:cNvSpPr>
            <a:spLocks noGrp="1"/>
          </p:cNvSpPr>
          <p:nvPr>
            <p:ph type="dt" sz="half" idx="10"/>
          </p:nvPr>
        </p:nvSpPr>
        <p:spPr/>
        <p:txBody>
          <a:bodyPr/>
          <a:lstStyle/>
          <a:p>
            <a:fld id="{DC6B7840-BB2F-44A1-BD74-910AFE8BB273}" type="datetimeFigureOut">
              <a:rPr lang="fr-FR" smtClean="0"/>
              <a:t>03/02/2025</a:t>
            </a:fld>
            <a:endParaRPr lang="fr-FR"/>
          </a:p>
        </p:txBody>
      </p:sp>
      <p:sp>
        <p:nvSpPr>
          <p:cNvPr id="6" name="Espace réservé du pied de page 5">
            <a:extLst>
              <a:ext uri="{FF2B5EF4-FFF2-40B4-BE49-F238E27FC236}">
                <a16:creationId xmlns:a16="http://schemas.microsoft.com/office/drawing/2014/main" id="{743514B0-4754-467D-99FB-98401B924A6C}"/>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DD670825-6E63-412C-966E-01A9C1FF38B1}"/>
              </a:ext>
            </a:extLst>
          </p:cNvPr>
          <p:cNvSpPr>
            <a:spLocks noGrp="1"/>
          </p:cNvSpPr>
          <p:nvPr>
            <p:ph type="sldNum" sz="quarter" idx="12"/>
          </p:nvPr>
        </p:nvSpPr>
        <p:spPr/>
        <p:txBody>
          <a:bodyPr/>
          <a:lstStyle/>
          <a:p>
            <a:fld id="{11942266-9CDB-452E-9537-33F8950156B7}" type="slidenum">
              <a:rPr lang="fr-FR" smtClean="0"/>
              <a:t>‹N°›</a:t>
            </a:fld>
            <a:endParaRPr lang="fr-FR"/>
          </a:p>
        </p:txBody>
      </p:sp>
    </p:spTree>
    <p:extLst>
      <p:ext uri="{BB962C8B-B14F-4D97-AF65-F5344CB8AC3E}">
        <p14:creationId xmlns:p14="http://schemas.microsoft.com/office/powerpoint/2010/main" val="23312635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389717" y="4800600"/>
            <a:ext cx="7315200" cy="566738"/>
          </a:xfrm>
        </p:spPr>
        <p:txBody>
          <a:bodyPr anchor="b"/>
          <a:lstStyle>
            <a:lvl1pPr algn="l">
              <a:defRPr sz="2000" b="1" baseline="0">
                <a:solidFill>
                  <a:srgbClr val="003399"/>
                </a:solidFill>
              </a:defRPr>
            </a:lvl1pPr>
          </a:lstStyle>
          <a:p>
            <a:r>
              <a:rPr lang="fr-FR"/>
              <a:t>Modifiez le style du titre</a:t>
            </a:r>
          </a:p>
        </p:txBody>
      </p:sp>
      <p:sp>
        <p:nvSpPr>
          <p:cNvPr id="3" name="Espace réservé pour une image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a:t>Cliquez sur l'icône pour ajouter une image</a:t>
            </a:r>
          </a:p>
        </p:txBody>
      </p:sp>
    </p:spTree>
    <p:extLst>
      <p:ext uri="{BB962C8B-B14F-4D97-AF65-F5344CB8AC3E}">
        <p14:creationId xmlns:p14="http://schemas.microsoft.com/office/powerpoint/2010/main" val="6395353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389717" y="4800600"/>
            <a:ext cx="7315200" cy="566738"/>
          </a:xfrm>
        </p:spPr>
        <p:txBody>
          <a:bodyPr anchor="b"/>
          <a:lstStyle>
            <a:lvl1pPr algn="l">
              <a:defRPr sz="2000" b="1" baseline="0">
                <a:solidFill>
                  <a:srgbClr val="003399"/>
                </a:solidFill>
              </a:defRPr>
            </a:lvl1pPr>
          </a:lstStyle>
          <a:p>
            <a:r>
              <a:rPr lang="fr-FR"/>
              <a:t>Modifiez le style du titre</a:t>
            </a:r>
          </a:p>
        </p:txBody>
      </p:sp>
      <p:sp>
        <p:nvSpPr>
          <p:cNvPr id="3" name="Espace réservé pour une image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a:t>Cliquez sur l'icône pour ajouter une image</a:t>
            </a:r>
          </a:p>
        </p:txBody>
      </p:sp>
    </p:spTree>
    <p:extLst>
      <p:ext uri="{BB962C8B-B14F-4D97-AF65-F5344CB8AC3E}">
        <p14:creationId xmlns:p14="http://schemas.microsoft.com/office/powerpoint/2010/main" val="9930375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C563E3-5589-7A4D-913F-2C0DB99C2C6C}"/>
              </a:ext>
            </a:extLst>
          </p:cNvPr>
          <p:cNvSpPr>
            <a:spLocks noGrp="1"/>
          </p:cNvSpPr>
          <p:nvPr>
            <p:ph idx="1"/>
          </p:nvPr>
        </p:nvSpPr>
        <p:spPr/>
        <p:txBody>
          <a:bodyPr/>
          <a:lstStyle>
            <a:lvl1pPr>
              <a:defRPr b="1" i="0" baseline="0">
                <a:latin typeface="Open Sans" panose="020B0606030504020204" pitchFamily="34" charset="0"/>
              </a:defRPr>
            </a:lvl1pPr>
            <a:lvl2pPr>
              <a:defRPr baseline="0">
                <a:latin typeface="Open Sans" panose="020B0606030504020204" pitchFamily="34" charset="0"/>
              </a:defRPr>
            </a:lvl2pPr>
            <a:lvl3pPr>
              <a:defRPr baseline="0">
                <a:latin typeface="Open Sans" panose="020B0606030504020204" pitchFamily="34" charset="0"/>
              </a:defRPr>
            </a:lvl3pPr>
            <a:lvl4pPr>
              <a:defRPr baseline="0">
                <a:latin typeface="Open Sans" panose="020B0606030504020204" pitchFamily="34" charset="0"/>
              </a:defRPr>
            </a:lvl4pPr>
            <a:lvl5pPr>
              <a:defRPr baseline="0">
                <a:latin typeface="Open Sans" panose="020B0606030504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8">
            <a:extLst>
              <a:ext uri="{FF2B5EF4-FFF2-40B4-BE49-F238E27FC236}">
                <a16:creationId xmlns:a16="http://schemas.microsoft.com/office/drawing/2014/main" id="{6441D523-8FB1-0741-9A90-3EB7DA5E6C6B}"/>
              </a:ext>
            </a:extLst>
          </p:cNvPr>
          <p:cNvSpPr>
            <a:spLocks noGrp="1"/>
          </p:cNvSpPr>
          <p:nvPr>
            <p:ph type="title"/>
          </p:nvPr>
        </p:nvSpPr>
        <p:spPr/>
        <p:txBody>
          <a:bodyPr>
            <a:normAutofit/>
          </a:bodyPr>
          <a:lstStyle>
            <a:lvl1pPr>
              <a:defRPr sz="3600" baseline="0"/>
            </a:lvl1pPr>
          </a:lstStyle>
          <a:p>
            <a:r>
              <a:rPr lang="en-US"/>
              <a:t>Click to edit Master title style</a:t>
            </a:r>
          </a:p>
        </p:txBody>
      </p:sp>
    </p:spTree>
    <p:extLst>
      <p:ext uri="{BB962C8B-B14F-4D97-AF65-F5344CB8AC3E}">
        <p14:creationId xmlns:p14="http://schemas.microsoft.com/office/powerpoint/2010/main" val="15875966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couverture 1">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C7E65-8358-4965-B7FD-A68136390177}"/>
              </a:ext>
            </a:extLst>
          </p:cNvPr>
          <p:cNvSpPr>
            <a:spLocks noGrp="1"/>
          </p:cNvSpPr>
          <p:nvPr>
            <p:ph type="ctrTitle"/>
          </p:nvPr>
        </p:nvSpPr>
        <p:spPr>
          <a:xfrm>
            <a:off x="1524000" y="1122363"/>
            <a:ext cx="9144000" cy="2387600"/>
          </a:xfrm>
        </p:spPr>
        <p:txBody>
          <a:bodyPr anchor="b"/>
          <a:lstStyle>
            <a:lvl1pPr algn="ctr">
              <a:defRPr sz="4500">
                <a:solidFill>
                  <a:schemeClr val="bg1"/>
                </a:solidFill>
              </a:defRPr>
            </a:lvl1pPr>
          </a:lstStyle>
          <a:p>
            <a:r>
              <a:rPr lang="fr-FR"/>
              <a:t>Modifiez le style du titre</a:t>
            </a:r>
          </a:p>
        </p:txBody>
      </p:sp>
      <p:sp>
        <p:nvSpPr>
          <p:cNvPr id="3" name="Sous-titre 2">
            <a:extLst>
              <a:ext uri="{FF2B5EF4-FFF2-40B4-BE49-F238E27FC236}">
                <a16:creationId xmlns:a16="http://schemas.microsoft.com/office/drawing/2014/main" id="{DE05DF67-47B9-46BF-A75E-AF4281AC8A9B}"/>
              </a:ext>
            </a:extLst>
          </p:cNvPr>
          <p:cNvSpPr>
            <a:spLocks noGrp="1"/>
          </p:cNvSpPr>
          <p:nvPr>
            <p:ph type="subTitle" idx="1"/>
          </p:nvPr>
        </p:nvSpPr>
        <p:spPr>
          <a:xfrm>
            <a:off x="1524000" y="3602038"/>
            <a:ext cx="9144000" cy="1655762"/>
          </a:xfrm>
        </p:spPr>
        <p:txBody>
          <a:bodyPr/>
          <a:lstStyle>
            <a:lvl1pPr marL="0" indent="0" algn="ctr">
              <a:buNone/>
              <a:defRPr sz="1800">
                <a:solidFill>
                  <a:srgbClr val="F9B000"/>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87962ADD-B56F-4030-883D-BEC752C35820}"/>
              </a:ext>
            </a:extLst>
          </p:cNvPr>
          <p:cNvSpPr>
            <a:spLocks noGrp="1"/>
          </p:cNvSpPr>
          <p:nvPr>
            <p:ph type="dt" sz="half" idx="10"/>
          </p:nvPr>
        </p:nvSpPr>
        <p:spPr/>
        <p:txBody>
          <a:bodyPr/>
          <a:lstStyle/>
          <a:p>
            <a:fld id="{922FB4E4-79FF-4A66-B938-74452B5FE9E2}"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DBFFB285-877D-4B68-A844-2121CA87D02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7C61C3EC-69FB-4147-970B-97666EE738BA}"/>
              </a:ext>
            </a:extLst>
          </p:cNvPr>
          <p:cNvSpPr>
            <a:spLocks noGrp="1"/>
          </p:cNvSpPr>
          <p:nvPr>
            <p:ph type="sldNum" sz="quarter" idx="12"/>
          </p:nvPr>
        </p:nvSpPr>
        <p:spPr/>
        <p:txBody>
          <a:bodyPr/>
          <a:lstStyle/>
          <a:p>
            <a:r>
              <a:rPr lang="fr-FR"/>
              <a:t>Page </a:t>
            </a:r>
            <a:fld id="{1529046C-7393-4D3E-8CF2-C2FACC0ACE3E}" type="slidenum">
              <a:rPr lang="fr-FR" smtClean="0"/>
              <a:pPr/>
              <a:t>‹N°›</a:t>
            </a:fld>
            <a:endParaRPr lang="fr-FR"/>
          </a:p>
        </p:txBody>
      </p:sp>
    </p:spTree>
    <p:extLst>
      <p:ext uri="{BB962C8B-B14F-4D97-AF65-F5344CB8AC3E}">
        <p14:creationId xmlns:p14="http://schemas.microsoft.com/office/powerpoint/2010/main" val="3004655293"/>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C7E65-8358-4965-B7FD-A68136390177}"/>
              </a:ext>
            </a:extLst>
          </p:cNvPr>
          <p:cNvSpPr>
            <a:spLocks noGrp="1"/>
          </p:cNvSpPr>
          <p:nvPr>
            <p:ph type="ctrTitle"/>
          </p:nvPr>
        </p:nvSpPr>
        <p:spPr>
          <a:xfrm>
            <a:off x="1524000" y="1122363"/>
            <a:ext cx="9144000" cy="2387600"/>
          </a:xfrm>
        </p:spPr>
        <p:txBody>
          <a:bodyPr anchor="b"/>
          <a:lstStyle>
            <a:lvl1pPr algn="ctr">
              <a:defRPr sz="4500">
                <a:solidFill>
                  <a:schemeClr val="accent1"/>
                </a:solidFill>
              </a:defRPr>
            </a:lvl1pPr>
          </a:lstStyle>
          <a:p>
            <a:r>
              <a:rPr lang="fr-FR"/>
              <a:t>Modifiez le style du titre</a:t>
            </a:r>
          </a:p>
        </p:txBody>
      </p:sp>
      <p:sp>
        <p:nvSpPr>
          <p:cNvPr id="3" name="Sous-titre 2">
            <a:extLst>
              <a:ext uri="{FF2B5EF4-FFF2-40B4-BE49-F238E27FC236}">
                <a16:creationId xmlns:a16="http://schemas.microsoft.com/office/drawing/2014/main" id="{DE05DF67-47B9-46BF-A75E-AF4281AC8A9B}"/>
              </a:ext>
            </a:extLst>
          </p:cNvPr>
          <p:cNvSpPr>
            <a:spLocks noGrp="1"/>
          </p:cNvSpPr>
          <p:nvPr>
            <p:ph type="subTitle" idx="1"/>
          </p:nvPr>
        </p:nvSpPr>
        <p:spPr>
          <a:xfrm>
            <a:off x="1524000" y="3602038"/>
            <a:ext cx="9144000" cy="1655762"/>
          </a:xfr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87962ADD-B56F-4030-883D-BEC752C35820}"/>
              </a:ext>
            </a:extLst>
          </p:cNvPr>
          <p:cNvSpPr>
            <a:spLocks noGrp="1"/>
          </p:cNvSpPr>
          <p:nvPr>
            <p:ph type="dt" sz="half" idx="10"/>
          </p:nvPr>
        </p:nvSpPr>
        <p:spPr/>
        <p:txBody>
          <a:bodyPr/>
          <a:lstStyle/>
          <a:p>
            <a:fld id="{922FB4E4-79FF-4A66-B938-74452B5FE9E2}"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DBFFB285-877D-4B68-A844-2121CA87D02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7C61C3EC-69FB-4147-970B-97666EE738BA}"/>
              </a:ext>
            </a:extLst>
          </p:cNvPr>
          <p:cNvSpPr>
            <a:spLocks noGrp="1"/>
          </p:cNvSpPr>
          <p:nvPr>
            <p:ph type="sldNum" sz="quarter" idx="12"/>
          </p:nvPr>
        </p:nvSpPr>
        <p:spPr/>
        <p:txBody>
          <a:bodyPr/>
          <a:lstStyle/>
          <a:p>
            <a:fld id="{C325FE6C-1E50-4BF7-BBBA-BE5EE3B5E819}" type="slidenum">
              <a:rPr lang="fr-FR" smtClean="0"/>
              <a:pPr/>
              <a:t>‹N°›</a:t>
            </a:fld>
            <a:endParaRPr lang="fr-FR"/>
          </a:p>
        </p:txBody>
      </p:sp>
    </p:spTree>
    <p:extLst>
      <p:ext uri="{BB962C8B-B14F-4D97-AF65-F5344CB8AC3E}">
        <p14:creationId xmlns:p14="http://schemas.microsoft.com/office/powerpoint/2010/main" val="38609420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 preserve="1">
  <p:cSld name="Titre et contenu couverture 1">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03A5808-5972-433B-8B5D-6FCE6A06D2FC}"/>
              </a:ext>
            </a:extLst>
          </p:cNvPr>
          <p:cNvSpPr>
            <a:spLocks noGrp="1"/>
          </p:cNvSpPr>
          <p:nvPr>
            <p:ph type="title"/>
          </p:nvPr>
        </p:nvSpPr>
        <p:spPr/>
        <p:txBody>
          <a:bodyPr/>
          <a:lstStyle>
            <a:lvl1pPr>
              <a:defRPr>
                <a:solidFill>
                  <a:schemeClr val="bg1"/>
                </a:solidFill>
              </a:defRPr>
            </a:lvl1pPr>
          </a:lstStyle>
          <a:p>
            <a:r>
              <a:rPr lang="fr-FR"/>
              <a:t>Modifiez le style du titre</a:t>
            </a:r>
          </a:p>
        </p:txBody>
      </p:sp>
      <p:sp>
        <p:nvSpPr>
          <p:cNvPr id="3" name="Espace réservé du contenu 2">
            <a:extLst>
              <a:ext uri="{FF2B5EF4-FFF2-40B4-BE49-F238E27FC236}">
                <a16:creationId xmlns:a16="http://schemas.microsoft.com/office/drawing/2014/main" id="{561F27F9-6B4F-4B26-B472-A0965CA5C66A}"/>
              </a:ext>
            </a:extLst>
          </p:cNvPr>
          <p:cNvSpPr>
            <a:spLocks noGrp="1"/>
          </p:cNvSpPr>
          <p:nvPr>
            <p:ph idx="1"/>
          </p:nvPr>
        </p:nvSpPr>
        <p:spPr/>
        <p:txBody>
          <a:bodyPr/>
          <a:lstStyle>
            <a:lvl1pPr>
              <a:defRPr>
                <a:solidFill>
                  <a:srgbClr val="F9B000"/>
                </a:solidFill>
              </a:defRPr>
            </a:lvl1pPr>
            <a:lvl2pPr>
              <a:defRPr>
                <a:solidFill>
                  <a:srgbClr val="F9B000"/>
                </a:solidFill>
              </a:defRPr>
            </a:lvl2pPr>
            <a:lvl3pPr>
              <a:defRPr>
                <a:solidFill>
                  <a:srgbClr val="F9B000"/>
                </a:solidFill>
              </a:defRPr>
            </a:lvl3pPr>
            <a:lvl4pPr>
              <a:defRPr>
                <a:solidFill>
                  <a:srgbClr val="F9B000"/>
                </a:solidFill>
              </a:defRPr>
            </a:lvl4pPr>
            <a:lvl5pPr>
              <a:defRPr>
                <a:solidFill>
                  <a:srgbClr val="F9B000"/>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FC8EE103-A72F-45EF-8171-2F8B24913934}"/>
              </a:ext>
            </a:extLst>
          </p:cNvPr>
          <p:cNvSpPr>
            <a:spLocks noGrp="1"/>
          </p:cNvSpPr>
          <p:nvPr>
            <p:ph type="dt" sz="half" idx="10"/>
          </p:nvPr>
        </p:nvSpPr>
        <p:spPr/>
        <p:txBody>
          <a:bodyPr/>
          <a:lstStyle/>
          <a:p>
            <a:fld id="{922FB4E4-79FF-4A66-B938-74452B5FE9E2}"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876E0D25-AB3B-40E2-8E6F-56DCD2F5E47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573C9D8-6BA9-4C1F-8B46-0265E748CC94}"/>
              </a:ext>
            </a:extLst>
          </p:cNvPr>
          <p:cNvSpPr>
            <a:spLocks noGrp="1"/>
          </p:cNvSpPr>
          <p:nvPr>
            <p:ph type="sldNum" sz="quarter" idx="12"/>
          </p:nvPr>
        </p:nvSpPr>
        <p:spPr/>
        <p:txBody>
          <a:bodyPr/>
          <a:lstStyle/>
          <a:p>
            <a:r>
              <a:rPr lang="fr-FR"/>
              <a:t>Page </a:t>
            </a:r>
            <a:fld id="{1529046C-7393-4D3E-8CF2-C2FACC0ACE3E}" type="slidenum">
              <a:rPr lang="fr-FR" smtClean="0"/>
              <a:pPr/>
              <a:t>‹N°›</a:t>
            </a:fld>
            <a:endParaRPr lang="fr-FR"/>
          </a:p>
        </p:txBody>
      </p:sp>
    </p:spTree>
    <p:extLst>
      <p:ext uri="{BB962C8B-B14F-4D97-AF65-F5344CB8AC3E}">
        <p14:creationId xmlns:p14="http://schemas.microsoft.com/office/powerpoint/2010/main" val="1503603994"/>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C7E65-8358-4965-B7FD-A68136390177}"/>
              </a:ext>
            </a:extLst>
          </p:cNvPr>
          <p:cNvSpPr>
            <a:spLocks noGrp="1"/>
          </p:cNvSpPr>
          <p:nvPr>
            <p:ph type="ctrTitle"/>
          </p:nvPr>
        </p:nvSpPr>
        <p:spPr>
          <a:xfrm>
            <a:off x="1524000" y="1122363"/>
            <a:ext cx="9144000" cy="2387600"/>
          </a:xfrm>
        </p:spPr>
        <p:txBody>
          <a:bodyPr anchor="b"/>
          <a:lstStyle>
            <a:lvl1pPr algn="ctr">
              <a:defRPr sz="4500">
                <a:solidFill>
                  <a:schemeClr val="accent1"/>
                </a:solidFill>
              </a:defRPr>
            </a:lvl1pPr>
          </a:lstStyle>
          <a:p>
            <a:r>
              <a:rPr lang="fr-FR"/>
              <a:t>Modifiez le style du titre</a:t>
            </a:r>
          </a:p>
        </p:txBody>
      </p:sp>
      <p:sp>
        <p:nvSpPr>
          <p:cNvPr id="3" name="Sous-titre 2">
            <a:extLst>
              <a:ext uri="{FF2B5EF4-FFF2-40B4-BE49-F238E27FC236}">
                <a16:creationId xmlns:a16="http://schemas.microsoft.com/office/drawing/2014/main" id="{DE05DF67-47B9-46BF-A75E-AF4281AC8A9B}"/>
              </a:ext>
            </a:extLst>
          </p:cNvPr>
          <p:cNvSpPr>
            <a:spLocks noGrp="1"/>
          </p:cNvSpPr>
          <p:nvPr>
            <p:ph type="subTitle" idx="1"/>
          </p:nvPr>
        </p:nvSpPr>
        <p:spPr>
          <a:xfrm>
            <a:off x="1524000" y="3602038"/>
            <a:ext cx="9144000" cy="1655762"/>
          </a:xfr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87962ADD-B56F-4030-883D-BEC752C35820}"/>
              </a:ext>
            </a:extLst>
          </p:cNvPr>
          <p:cNvSpPr>
            <a:spLocks noGrp="1"/>
          </p:cNvSpPr>
          <p:nvPr>
            <p:ph type="dt" sz="half" idx="10"/>
          </p:nvPr>
        </p:nvSpPr>
        <p:spPr/>
        <p:txBody>
          <a:bodyPr/>
          <a:lstStyle/>
          <a:p>
            <a:fld id="{DC6B7840-BB2F-44A1-BD74-910AFE8BB273}"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DBFFB285-877D-4B68-A844-2121CA87D02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7C61C3EC-69FB-4147-970B-97666EE738BA}"/>
              </a:ext>
            </a:extLst>
          </p:cNvPr>
          <p:cNvSpPr>
            <a:spLocks noGrp="1"/>
          </p:cNvSpPr>
          <p:nvPr>
            <p:ph type="sldNum" sz="quarter" idx="12"/>
          </p:nvPr>
        </p:nvSpPr>
        <p:spPr/>
        <p:txBody>
          <a:bodyPr/>
          <a:lstStyle/>
          <a:p>
            <a:fld id="{11942266-9CDB-452E-9537-33F8950156B7}" type="slidenum">
              <a:rPr lang="fr-FR" smtClean="0"/>
              <a:t>‹N°›</a:t>
            </a:fld>
            <a:endParaRPr lang="fr-FR"/>
          </a:p>
        </p:txBody>
      </p:sp>
    </p:spTree>
    <p:extLst>
      <p:ext uri="{BB962C8B-B14F-4D97-AF65-F5344CB8AC3E}">
        <p14:creationId xmlns:p14="http://schemas.microsoft.com/office/powerpoint/2010/main" val="10040100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03A5808-5972-433B-8B5D-6FCE6A06D2FC}"/>
              </a:ext>
            </a:extLst>
          </p:cNvPr>
          <p:cNvSpPr>
            <a:spLocks noGrp="1"/>
          </p:cNvSpPr>
          <p:nvPr>
            <p:ph type="title"/>
          </p:nvPr>
        </p:nvSpPr>
        <p:spPr/>
        <p:txBody>
          <a:bodyPr/>
          <a:lstStyle>
            <a:lvl1pPr>
              <a:defRPr>
                <a:solidFill>
                  <a:schemeClr val="accent1"/>
                </a:solidFill>
              </a:defRPr>
            </a:lvl1pPr>
          </a:lstStyle>
          <a:p>
            <a:r>
              <a:rPr lang="fr-FR"/>
              <a:t>Modifiez le style du titre</a:t>
            </a:r>
          </a:p>
        </p:txBody>
      </p:sp>
      <p:sp>
        <p:nvSpPr>
          <p:cNvPr id="3" name="Espace réservé du contenu 2">
            <a:extLst>
              <a:ext uri="{FF2B5EF4-FFF2-40B4-BE49-F238E27FC236}">
                <a16:creationId xmlns:a16="http://schemas.microsoft.com/office/drawing/2014/main" id="{561F27F9-6B4F-4B26-B472-A0965CA5C66A}"/>
              </a:ext>
            </a:extLst>
          </p:cNvPr>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FC8EE103-A72F-45EF-8171-2F8B24913934}"/>
              </a:ext>
            </a:extLst>
          </p:cNvPr>
          <p:cNvSpPr>
            <a:spLocks noGrp="1"/>
          </p:cNvSpPr>
          <p:nvPr>
            <p:ph type="dt" sz="half" idx="10"/>
          </p:nvPr>
        </p:nvSpPr>
        <p:spPr/>
        <p:txBody>
          <a:bodyPr/>
          <a:lstStyle/>
          <a:p>
            <a:fld id="{922FB4E4-79FF-4A66-B938-74452B5FE9E2}"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876E0D25-AB3B-40E2-8E6F-56DCD2F5E47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573C9D8-6BA9-4C1F-8B46-0265E748CC94}"/>
              </a:ext>
            </a:extLst>
          </p:cNvPr>
          <p:cNvSpPr>
            <a:spLocks noGrp="1"/>
          </p:cNvSpPr>
          <p:nvPr>
            <p:ph type="sldNum" sz="quarter" idx="12"/>
          </p:nvPr>
        </p:nvSpPr>
        <p:spPr/>
        <p:txBody>
          <a:bodyPr/>
          <a:lstStyle/>
          <a:p>
            <a:r>
              <a:rPr lang="fr-FR"/>
              <a:t>Page </a:t>
            </a:r>
            <a:fld id="{FB073EA7-5611-41C4-A7B2-08516BE5D33C}" type="slidenum">
              <a:rPr lang="fr-FR" smtClean="0"/>
              <a:pPr/>
              <a:t>‹N°›</a:t>
            </a:fld>
            <a:endParaRPr lang="fr-FR"/>
          </a:p>
        </p:txBody>
      </p:sp>
    </p:spTree>
    <p:extLst>
      <p:ext uri="{BB962C8B-B14F-4D97-AF65-F5344CB8AC3E}">
        <p14:creationId xmlns:p14="http://schemas.microsoft.com/office/powerpoint/2010/main" val="9348511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secHead" preserve="1">
  <p:cSld name="Titre de section couverture 1">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BB0E24C-C9BE-4CE2-AD42-A7DF2816E519}"/>
              </a:ext>
            </a:extLst>
          </p:cNvPr>
          <p:cNvSpPr>
            <a:spLocks noGrp="1"/>
          </p:cNvSpPr>
          <p:nvPr>
            <p:ph type="title"/>
          </p:nvPr>
        </p:nvSpPr>
        <p:spPr>
          <a:xfrm>
            <a:off x="831851" y="1709740"/>
            <a:ext cx="10515600" cy="2852737"/>
          </a:xfrm>
        </p:spPr>
        <p:txBody>
          <a:bodyPr anchor="b"/>
          <a:lstStyle>
            <a:lvl1pPr>
              <a:defRPr sz="4500">
                <a:solidFill>
                  <a:schemeClr val="bg1"/>
                </a:solidFill>
              </a:defRPr>
            </a:lvl1pPr>
          </a:lstStyle>
          <a:p>
            <a:r>
              <a:rPr lang="fr-FR"/>
              <a:t>Modifiez le style du titre</a:t>
            </a:r>
          </a:p>
        </p:txBody>
      </p:sp>
      <p:sp>
        <p:nvSpPr>
          <p:cNvPr id="3" name="Espace réservé du texte 2">
            <a:extLst>
              <a:ext uri="{FF2B5EF4-FFF2-40B4-BE49-F238E27FC236}">
                <a16:creationId xmlns:a16="http://schemas.microsoft.com/office/drawing/2014/main" id="{DE8063F0-5277-4A5B-89E2-EF6516CF71CD}"/>
              </a:ext>
            </a:extLst>
          </p:cNvPr>
          <p:cNvSpPr>
            <a:spLocks noGrp="1"/>
          </p:cNvSpPr>
          <p:nvPr>
            <p:ph type="body" idx="1"/>
          </p:nvPr>
        </p:nvSpPr>
        <p:spPr>
          <a:xfrm>
            <a:off x="831851" y="4589465"/>
            <a:ext cx="10515600" cy="1500187"/>
          </a:xfrm>
        </p:spPr>
        <p:txBody>
          <a:bodyPr/>
          <a:lstStyle>
            <a:lvl1pPr marL="0" indent="0">
              <a:buNone/>
              <a:defRPr sz="1800">
                <a:solidFill>
                  <a:srgbClr val="F9B000"/>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265A31AB-E024-4DE4-90B9-FFB2BC206E67}"/>
              </a:ext>
            </a:extLst>
          </p:cNvPr>
          <p:cNvSpPr>
            <a:spLocks noGrp="1"/>
          </p:cNvSpPr>
          <p:nvPr>
            <p:ph type="dt" sz="half" idx="10"/>
          </p:nvPr>
        </p:nvSpPr>
        <p:spPr/>
        <p:txBody>
          <a:bodyPr/>
          <a:lstStyle/>
          <a:p>
            <a:fld id="{922FB4E4-79FF-4A66-B938-74452B5FE9E2}"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D3441C7C-73E8-46A0-A619-2BE84AB789C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B2EDC5E-6D9E-4A94-90FA-30C40BDA7A47}"/>
              </a:ext>
            </a:extLst>
          </p:cNvPr>
          <p:cNvSpPr>
            <a:spLocks noGrp="1"/>
          </p:cNvSpPr>
          <p:nvPr>
            <p:ph type="sldNum" sz="quarter" idx="12"/>
          </p:nvPr>
        </p:nvSpPr>
        <p:spPr/>
        <p:txBody>
          <a:bodyPr/>
          <a:lstStyle/>
          <a:p>
            <a:r>
              <a:rPr lang="fr-FR"/>
              <a:t>Page </a:t>
            </a:r>
            <a:fld id="{1529046C-7393-4D3E-8CF2-C2FACC0ACE3E}" type="slidenum">
              <a:rPr lang="fr-FR" smtClean="0"/>
              <a:pPr/>
              <a:t>‹N°›</a:t>
            </a:fld>
            <a:endParaRPr lang="fr-FR"/>
          </a:p>
        </p:txBody>
      </p:sp>
    </p:spTree>
    <p:extLst>
      <p:ext uri="{BB962C8B-B14F-4D97-AF65-F5344CB8AC3E}">
        <p14:creationId xmlns:p14="http://schemas.microsoft.com/office/powerpoint/2010/main" val="2630389826"/>
      </p:ext>
    </p:extLst>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BB0E24C-C9BE-4CE2-AD42-A7DF2816E519}"/>
              </a:ext>
            </a:extLst>
          </p:cNvPr>
          <p:cNvSpPr>
            <a:spLocks noGrp="1"/>
          </p:cNvSpPr>
          <p:nvPr>
            <p:ph type="title"/>
          </p:nvPr>
        </p:nvSpPr>
        <p:spPr>
          <a:xfrm>
            <a:off x="831851" y="1709740"/>
            <a:ext cx="10515600" cy="2852737"/>
          </a:xfrm>
        </p:spPr>
        <p:txBody>
          <a:bodyPr anchor="b"/>
          <a:lstStyle>
            <a:lvl1pPr>
              <a:defRPr sz="4500">
                <a:solidFill>
                  <a:schemeClr val="accent1"/>
                </a:solidFill>
              </a:defRPr>
            </a:lvl1pPr>
          </a:lstStyle>
          <a:p>
            <a:r>
              <a:rPr lang="fr-FR"/>
              <a:t>Modifiez le style du titre</a:t>
            </a:r>
          </a:p>
        </p:txBody>
      </p:sp>
      <p:sp>
        <p:nvSpPr>
          <p:cNvPr id="3" name="Espace réservé du texte 2">
            <a:extLst>
              <a:ext uri="{FF2B5EF4-FFF2-40B4-BE49-F238E27FC236}">
                <a16:creationId xmlns:a16="http://schemas.microsoft.com/office/drawing/2014/main" id="{DE8063F0-5277-4A5B-89E2-EF6516CF71CD}"/>
              </a:ext>
            </a:extLst>
          </p:cNvPr>
          <p:cNvSpPr>
            <a:spLocks noGrp="1"/>
          </p:cNvSpPr>
          <p:nvPr>
            <p:ph type="body" idx="1"/>
          </p:nvPr>
        </p:nvSpPr>
        <p:spPr>
          <a:xfrm>
            <a:off x="831851" y="4589465"/>
            <a:ext cx="10515600" cy="150018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265A31AB-E024-4DE4-90B9-FFB2BC206E67}"/>
              </a:ext>
            </a:extLst>
          </p:cNvPr>
          <p:cNvSpPr>
            <a:spLocks noGrp="1"/>
          </p:cNvSpPr>
          <p:nvPr>
            <p:ph type="dt" sz="half" idx="10"/>
          </p:nvPr>
        </p:nvSpPr>
        <p:spPr/>
        <p:txBody>
          <a:bodyPr/>
          <a:lstStyle/>
          <a:p>
            <a:fld id="{922FB4E4-79FF-4A66-B938-74452B5FE9E2}"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D3441C7C-73E8-46A0-A619-2BE84AB789C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B2EDC5E-6D9E-4A94-90FA-30C40BDA7A47}"/>
              </a:ext>
            </a:extLst>
          </p:cNvPr>
          <p:cNvSpPr>
            <a:spLocks noGrp="1"/>
          </p:cNvSpPr>
          <p:nvPr>
            <p:ph type="sldNum" sz="quarter" idx="12"/>
          </p:nvPr>
        </p:nvSpPr>
        <p:spPr/>
        <p:txBody>
          <a:bodyPr/>
          <a:lstStyle/>
          <a:p>
            <a:r>
              <a:rPr lang="fr-FR"/>
              <a:t>Page </a:t>
            </a:r>
            <a:fld id="{6CD017B4-0D5C-4DF0-A2B0-3B4CD981244F}" type="slidenum">
              <a:rPr lang="fr-FR" smtClean="0"/>
              <a:pPr/>
              <a:t>‹N°›</a:t>
            </a:fld>
            <a:endParaRPr lang="fr-FR"/>
          </a:p>
        </p:txBody>
      </p:sp>
    </p:spTree>
    <p:extLst>
      <p:ext uri="{BB962C8B-B14F-4D97-AF65-F5344CB8AC3E}">
        <p14:creationId xmlns:p14="http://schemas.microsoft.com/office/powerpoint/2010/main" val="148104108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CA2957-4057-4055-9B2A-960B74B5193F}"/>
              </a:ext>
            </a:extLst>
          </p:cNvPr>
          <p:cNvSpPr>
            <a:spLocks noGrp="1"/>
          </p:cNvSpPr>
          <p:nvPr>
            <p:ph type="title"/>
          </p:nvPr>
        </p:nvSpPr>
        <p:spPr/>
        <p:txBody>
          <a:bodyPr/>
          <a:lstStyle>
            <a:lvl1pPr>
              <a:defRPr>
                <a:solidFill>
                  <a:schemeClr val="accent1"/>
                </a:solidFill>
              </a:defRPr>
            </a:lvl1pPr>
          </a:lstStyle>
          <a:p>
            <a:r>
              <a:rPr lang="fr-FR"/>
              <a:t>Modifiez le style du titre</a:t>
            </a:r>
          </a:p>
        </p:txBody>
      </p:sp>
      <p:sp>
        <p:nvSpPr>
          <p:cNvPr id="3" name="Espace réservé du contenu 2">
            <a:extLst>
              <a:ext uri="{FF2B5EF4-FFF2-40B4-BE49-F238E27FC236}">
                <a16:creationId xmlns:a16="http://schemas.microsoft.com/office/drawing/2014/main" id="{78FF8A66-D285-4E03-9742-72E318DB84B0}"/>
              </a:ext>
            </a:extLst>
          </p:cNvPr>
          <p:cNvSpPr>
            <a:spLocks noGrp="1"/>
          </p:cNvSpPr>
          <p:nvPr>
            <p:ph sz="half" idx="1"/>
          </p:nvPr>
        </p:nvSpPr>
        <p:spPr>
          <a:xfrm>
            <a:off x="838200" y="1825625"/>
            <a:ext cx="5181600" cy="4351338"/>
          </a:xfrm>
        </p:spPr>
        <p:txBody>
          <a:bodyPr/>
          <a:lstStyle>
            <a:lvl5pPr marL="1585913" indent="-214313">
              <a:buFont typeface="Arial" panose="020B0604020202020204" pitchFamily="34" charset="0"/>
              <a:buChar cha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51E6E7BB-D261-422A-B6F2-2981F12E31A8}"/>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41B3AE54-7D10-4D5A-8A1A-1DAEE6CAAA63}"/>
              </a:ext>
            </a:extLst>
          </p:cNvPr>
          <p:cNvSpPr>
            <a:spLocks noGrp="1"/>
          </p:cNvSpPr>
          <p:nvPr>
            <p:ph type="dt" sz="half" idx="10"/>
          </p:nvPr>
        </p:nvSpPr>
        <p:spPr/>
        <p:txBody>
          <a:bodyPr/>
          <a:lstStyle/>
          <a:p>
            <a:fld id="{922FB4E4-79FF-4A66-B938-74452B5FE9E2}" type="datetimeFigureOut">
              <a:rPr lang="fr-FR" smtClean="0"/>
              <a:t>03/02/2025</a:t>
            </a:fld>
            <a:endParaRPr lang="fr-FR"/>
          </a:p>
        </p:txBody>
      </p:sp>
      <p:sp>
        <p:nvSpPr>
          <p:cNvPr id="6" name="Espace réservé du pied de page 5">
            <a:extLst>
              <a:ext uri="{FF2B5EF4-FFF2-40B4-BE49-F238E27FC236}">
                <a16:creationId xmlns:a16="http://schemas.microsoft.com/office/drawing/2014/main" id="{9DAA4E1C-44A6-4899-A592-ADC137CAA63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CAE36294-0147-4C09-9CC9-CD92AEEA4982}"/>
              </a:ext>
            </a:extLst>
          </p:cNvPr>
          <p:cNvSpPr>
            <a:spLocks noGrp="1"/>
          </p:cNvSpPr>
          <p:nvPr>
            <p:ph type="sldNum" sz="quarter" idx="12"/>
          </p:nvPr>
        </p:nvSpPr>
        <p:spPr/>
        <p:txBody>
          <a:bodyPr/>
          <a:lstStyle/>
          <a:p>
            <a:r>
              <a:rPr lang="fr-FR"/>
              <a:t>Page </a:t>
            </a:r>
            <a:fld id="{5DA13F18-93F3-48E2-9DB5-DEC86A896048}" type="slidenum">
              <a:rPr lang="fr-FR" smtClean="0"/>
              <a:pPr/>
              <a:t>‹N°›</a:t>
            </a:fld>
            <a:endParaRPr lang="fr-FR"/>
          </a:p>
        </p:txBody>
      </p:sp>
    </p:spTree>
    <p:extLst>
      <p:ext uri="{BB962C8B-B14F-4D97-AF65-F5344CB8AC3E}">
        <p14:creationId xmlns:p14="http://schemas.microsoft.com/office/powerpoint/2010/main" val="26990584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BABC89-F72A-474B-8826-5D6FB01CB045}"/>
              </a:ext>
            </a:extLst>
          </p:cNvPr>
          <p:cNvSpPr>
            <a:spLocks noGrp="1"/>
          </p:cNvSpPr>
          <p:nvPr>
            <p:ph type="title"/>
          </p:nvPr>
        </p:nvSpPr>
        <p:spPr>
          <a:xfrm>
            <a:off x="839788" y="365127"/>
            <a:ext cx="10515600" cy="1325563"/>
          </a:xfrm>
        </p:spPr>
        <p:txBody>
          <a:bodyPr/>
          <a:lstStyle>
            <a:lvl1pPr>
              <a:defRPr>
                <a:solidFill>
                  <a:schemeClr val="accent1"/>
                </a:solidFill>
              </a:defRPr>
            </a:lvl1pPr>
          </a:lstStyle>
          <a:p>
            <a:r>
              <a:rPr lang="fr-FR"/>
              <a:t>Modifiez le style du titre</a:t>
            </a:r>
          </a:p>
        </p:txBody>
      </p:sp>
      <p:sp>
        <p:nvSpPr>
          <p:cNvPr id="3" name="Espace réservé du texte 2">
            <a:extLst>
              <a:ext uri="{FF2B5EF4-FFF2-40B4-BE49-F238E27FC236}">
                <a16:creationId xmlns:a16="http://schemas.microsoft.com/office/drawing/2014/main" id="{ABB6436F-A92D-4C3A-8B0C-6CEB0BB2C0B2}"/>
              </a:ext>
            </a:extLst>
          </p:cNvPr>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7726245D-067B-4B69-AF9E-F169F708888B}"/>
              </a:ext>
            </a:extLst>
          </p:cNvPr>
          <p:cNvSpPr>
            <a:spLocks noGrp="1"/>
          </p:cNvSpPr>
          <p:nvPr>
            <p:ph sz="half" idx="2"/>
          </p:nvPr>
        </p:nvSpPr>
        <p:spPr>
          <a:xfrm>
            <a:off x="839789"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FBAADAEE-A6B7-460E-9CED-5AA347A7645A}"/>
              </a:ext>
            </a:extLst>
          </p:cNvPr>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4C86379A-3E9C-4210-865B-A1EDD651FD73}"/>
              </a:ext>
            </a:extLst>
          </p:cNvPr>
          <p:cNvSpPr>
            <a:spLocks noGrp="1"/>
          </p:cNvSpPr>
          <p:nvPr>
            <p:ph sz="quarter" idx="4"/>
          </p:nvPr>
        </p:nvSpPr>
        <p:spPr>
          <a:xfrm>
            <a:off x="6172201"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E60A0CA4-7A34-402B-8016-21C397F1CFB4}"/>
              </a:ext>
            </a:extLst>
          </p:cNvPr>
          <p:cNvSpPr>
            <a:spLocks noGrp="1"/>
          </p:cNvSpPr>
          <p:nvPr>
            <p:ph type="dt" sz="half" idx="10"/>
          </p:nvPr>
        </p:nvSpPr>
        <p:spPr/>
        <p:txBody>
          <a:bodyPr/>
          <a:lstStyle/>
          <a:p>
            <a:fld id="{922FB4E4-79FF-4A66-B938-74452B5FE9E2}" type="datetimeFigureOut">
              <a:rPr lang="fr-FR" smtClean="0"/>
              <a:t>03/02/2025</a:t>
            </a:fld>
            <a:endParaRPr lang="fr-FR"/>
          </a:p>
        </p:txBody>
      </p:sp>
      <p:sp>
        <p:nvSpPr>
          <p:cNvPr id="8" name="Espace réservé du pied de page 7">
            <a:extLst>
              <a:ext uri="{FF2B5EF4-FFF2-40B4-BE49-F238E27FC236}">
                <a16:creationId xmlns:a16="http://schemas.microsoft.com/office/drawing/2014/main" id="{84F3BD61-C9B8-4461-B5F6-B51E7DDB3401}"/>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912F9C13-0608-4872-A603-DDEAEC3A337D}"/>
              </a:ext>
            </a:extLst>
          </p:cNvPr>
          <p:cNvSpPr>
            <a:spLocks noGrp="1"/>
          </p:cNvSpPr>
          <p:nvPr>
            <p:ph type="sldNum" sz="quarter" idx="12"/>
          </p:nvPr>
        </p:nvSpPr>
        <p:spPr/>
        <p:txBody>
          <a:bodyPr/>
          <a:lstStyle/>
          <a:p>
            <a:r>
              <a:rPr lang="fr-FR"/>
              <a:t>Page </a:t>
            </a:r>
            <a:fld id="{2E606F92-5750-4A27-A3AE-4752FEA0F33E}" type="slidenum">
              <a:rPr lang="fr-FR" smtClean="0"/>
              <a:pPr/>
              <a:t>‹N°›</a:t>
            </a:fld>
            <a:endParaRPr lang="fr-FR"/>
          </a:p>
        </p:txBody>
      </p:sp>
    </p:spTree>
    <p:extLst>
      <p:ext uri="{BB962C8B-B14F-4D97-AF65-F5344CB8AC3E}">
        <p14:creationId xmlns:p14="http://schemas.microsoft.com/office/powerpoint/2010/main" val="27798655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8E2C0B7-0BEE-4625-8B12-107187B78D3E}"/>
              </a:ext>
            </a:extLst>
          </p:cNvPr>
          <p:cNvSpPr>
            <a:spLocks noGrp="1"/>
          </p:cNvSpPr>
          <p:nvPr>
            <p:ph type="title"/>
          </p:nvPr>
        </p:nvSpPr>
        <p:spPr/>
        <p:txBody>
          <a:bodyPr/>
          <a:lstStyle>
            <a:lvl1pPr>
              <a:defRPr>
                <a:solidFill>
                  <a:schemeClr val="accent1"/>
                </a:solidFill>
              </a:defRPr>
            </a:lvl1pPr>
          </a:lstStyle>
          <a:p>
            <a:r>
              <a:rPr lang="fr-FR"/>
              <a:t>Modifiez le style du titre</a:t>
            </a:r>
          </a:p>
        </p:txBody>
      </p:sp>
      <p:sp>
        <p:nvSpPr>
          <p:cNvPr id="3" name="Espace réservé de la date 2">
            <a:extLst>
              <a:ext uri="{FF2B5EF4-FFF2-40B4-BE49-F238E27FC236}">
                <a16:creationId xmlns:a16="http://schemas.microsoft.com/office/drawing/2014/main" id="{5363495B-E370-4540-8338-19A9EC7687F7}"/>
              </a:ext>
            </a:extLst>
          </p:cNvPr>
          <p:cNvSpPr>
            <a:spLocks noGrp="1"/>
          </p:cNvSpPr>
          <p:nvPr>
            <p:ph type="dt" sz="half" idx="10"/>
          </p:nvPr>
        </p:nvSpPr>
        <p:spPr/>
        <p:txBody>
          <a:bodyPr/>
          <a:lstStyle/>
          <a:p>
            <a:fld id="{922FB4E4-79FF-4A66-B938-74452B5FE9E2}" type="datetimeFigureOut">
              <a:rPr lang="fr-FR" smtClean="0"/>
              <a:t>03/02/2025</a:t>
            </a:fld>
            <a:endParaRPr lang="fr-FR"/>
          </a:p>
        </p:txBody>
      </p:sp>
      <p:sp>
        <p:nvSpPr>
          <p:cNvPr id="4" name="Espace réservé du pied de page 3">
            <a:extLst>
              <a:ext uri="{FF2B5EF4-FFF2-40B4-BE49-F238E27FC236}">
                <a16:creationId xmlns:a16="http://schemas.microsoft.com/office/drawing/2014/main" id="{973452EF-6D1C-47F7-B7D8-699375BF1FAC}"/>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00CC883-C0AD-4312-8748-272CA5A48D62}"/>
              </a:ext>
            </a:extLst>
          </p:cNvPr>
          <p:cNvSpPr>
            <a:spLocks noGrp="1"/>
          </p:cNvSpPr>
          <p:nvPr>
            <p:ph type="sldNum" sz="quarter" idx="12"/>
          </p:nvPr>
        </p:nvSpPr>
        <p:spPr/>
        <p:txBody>
          <a:bodyPr/>
          <a:lstStyle/>
          <a:p>
            <a:r>
              <a:rPr lang="fr-FR"/>
              <a:t>Page </a:t>
            </a:r>
            <a:fld id="{D4351CF3-E3B8-4FB7-A3A4-5AAC7AB453EC}" type="slidenum">
              <a:rPr lang="fr-FR" smtClean="0"/>
              <a:pPr/>
              <a:t>‹N°›</a:t>
            </a:fld>
            <a:endParaRPr lang="fr-FR"/>
          </a:p>
        </p:txBody>
      </p:sp>
    </p:spTree>
    <p:extLst>
      <p:ext uri="{BB962C8B-B14F-4D97-AF65-F5344CB8AC3E}">
        <p14:creationId xmlns:p14="http://schemas.microsoft.com/office/powerpoint/2010/main" val="980271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Only" preserve="1">
  <p:cSld name="1_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8E2C0B7-0BEE-4625-8B12-107187B78D3E}"/>
              </a:ext>
            </a:extLst>
          </p:cNvPr>
          <p:cNvSpPr>
            <a:spLocks noGrp="1"/>
          </p:cNvSpPr>
          <p:nvPr>
            <p:ph type="title"/>
          </p:nvPr>
        </p:nvSpPr>
        <p:spPr/>
        <p:txBody>
          <a:bodyPr/>
          <a:lstStyle>
            <a:lvl1pPr>
              <a:defRPr>
                <a:solidFill>
                  <a:schemeClr val="accent1"/>
                </a:solidFill>
              </a:defRPr>
            </a:lvl1pPr>
          </a:lstStyle>
          <a:p>
            <a:r>
              <a:rPr lang="fr-FR"/>
              <a:t>Modifiez le style du titre</a:t>
            </a:r>
          </a:p>
        </p:txBody>
      </p:sp>
      <p:sp>
        <p:nvSpPr>
          <p:cNvPr id="3" name="Espace réservé de la date 2">
            <a:extLst>
              <a:ext uri="{FF2B5EF4-FFF2-40B4-BE49-F238E27FC236}">
                <a16:creationId xmlns:a16="http://schemas.microsoft.com/office/drawing/2014/main" id="{5363495B-E370-4540-8338-19A9EC7687F7}"/>
              </a:ext>
            </a:extLst>
          </p:cNvPr>
          <p:cNvSpPr>
            <a:spLocks noGrp="1"/>
          </p:cNvSpPr>
          <p:nvPr>
            <p:ph type="dt" sz="half" idx="10"/>
          </p:nvPr>
        </p:nvSpPr>
        <p:spPr/>
        <p:txBody>
          <a:bodyPr/>
          <a:lstStyle/>
          <a:p>
            <a:fld id="{922FB4E4-79FF-4A66-B938-74452B5FE9E2}" type="datetimeFigureOut">
              <a:rPr lang="fr-FR" smtClean="0"/>
              <a:t>03/02/2025</a:t>
            </a:fld>
            <a:endParaRPr lang="fr-FR"/>
          </a:p>
        </p:txBody>
      </p:sp>
      <p:sp>
        <p:nvSpPr>
          <p:cNvPr id="4" name="Espace réservé du pied de page 3">
            <a:extLst>
              <a:ext uri="{FF2B5EF4-FFF2-40B4-BE49-F238E27FC236}">
                <a16:creationId xmlns:a16="http://schemas.microsoft.com/office/drawing/2014/main" id="{973452EF-6D1C-47F7-B7D8-699375BF1FAC}"/>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00CC883-C0AD-4312-8748-272CA5A48D62}"/>
              </a:ext>
            </a:extLst>
          </p:cNvPr>
          <p:cNvSpPr>
            <a:spLocks noGrp="1"/>
          </p:cNvSpPr>
          <p:nvPr>
            <p:ph type="sldNum" sz="quarter" idx="12"/>
          </p:nvPr>
        </p:nvSpPr>
        <p:spPr/>
        <p:txBody>
          <a:bodyPr/>
          <a:lstStyle/>
          <a:p>
            <a:r>
              <a:rPr lang="fr-FR"/>
              <a:t>Page </a:t>
            </a:r>
            <a:fld id="{1529046C-7393-4D3E-8CF2-C2FACC0ACE3E}" type="slidenum">
              <a:rPr lang="fr-FR" smtClean="0"/>
              <a:pPr/>
              <a:t>‹N°›</a:t>
            </a:fld>
            <a:endParaRPr lang="fr-FR"/>
          </a:p>
        </p:txBody>
      </p:sp>
      <p:sp>
        <p:nvSpPr>
          <p:cNvPr id="9" name="ZoneTexte 8">
            <a:extLst>
              <a:ext uri="{FF2B5EF4-FFF2-40B4-BE49-F238E27FC236}">
                <a16:creationId xmlns:a16="http://schemas.microsoft.com/office/drawing/2014/main" id="{84E7DD96-926C-49CA-A6B6-EE80EB01B81B}"/>
              </a:ext>
            </a:extLst>
          </p:cNvPr>
          <p:cNvSpPr txBox="1"/>
          <p:nvPr/>
        </p:nvSpPr>
        <p:spPr>
          <a:xfrm>
            <a:off x="838201" y="2013959"/>
            <a:ext cx="10515599" cy="383182"/>
          </a:xfrm>
          <a:prstGeom prst="rect">
            <a:avLst/>
          </a:prstGeom>
          <a:noFill/>
        </p:spPr>
        <p:txBody>
          <a:bodyPr wrap="square">
            <a:spAutoFit/>
          </a:bodyPr>
          <a:lstStyle/>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r>
              <a:rPr kumimoji="0" lang="fr-FR" sz="2100" b="0" i="0" u="none" strike="noStrike" kern="1200" cap="none" spc="0" normalizeH="0" baseline="0" noProof="0">
                <a:ln>
                  <a:noFill/>
                </a:ln>
                <a:solidFill>
                  <a:srgbClr val="000000"/>
                </a:solidFill>
                <a:effectLst/>
                <a:uLnTx/>
                <a:uFillTx/>
                <a:latin typeface="CloneRoundedLatn-Rg"/>
                <a:ea typeface="+mn-ea"/>
                <a:cs typeface="+mn-cs"/>
              </a:rPr>
              <a:t>Cliquez pour modifier les styles du texte du masque</a:t>
            </a:r>
          </a:p>
        </p:txBody>
      </p:sp>
    </p:spTree>
    <p:extLst>
      <p:ext uri="{BB962C8B-B14F-4D97-AF65-F5344CB8AC3E}">
        <p14:creationId xmlns:p14="http://schemas.microsoft.com/office/powerpoint/2010/main" val="3558577265"/>
      </p:ext>
    </p:extLst>
  </p:cSld>
  <p:clrMapOvr>
    <a:masterClrMapping/>
  </p:clrMapOvr>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0AFF7151-11DD-4E9A-A9AD-8D3690AAEC92}"/>
              </a:ext>
            </a:extLst>
          </p:cNvPr>
          <p:cNvSpPr>
            <a:spLocks noGrp="1"/>
          </p:cNvSpPr>
          <p:nvPr>
            <p:ph type="dt" sz="half" idx="10"/>
          </p:nvPr>
        </p:nvSpPr>
        <p:spPr/>
        <p:txBody>
          <a:bodyPr/>
          <a:lstStyle/>
          <a:p>
            <a:fld id="{922FB4E4-79FF-4A66-B938-74452B5FE9E2}" type="datetimeFigureOut">
              <a:rPr lang="fr-FR" smtClean="0"/>
              <a:t>03/02/2025</a:t>
            </a:fld>
            <a:endParaRPr lang="fr-FR"/>
          </a:p>
        </p:txBody>
      </p:sp>
      <p:sp>
        <p:nvSpPr>
          <p:cNvPr id="3" name="Espace réservé du pied de page 2">
            <a:extLst>
              <a:ext uri="{FF2B5EF4-FFF2-40B4-BE49-F238E27FC236}">
                <a16:creationId xmlns:a16="http://schemas.microsoft.com/office/drawing/2014/main" id="{AB6D6647-B048-4FE9-825C-F2AE94CD42D4}"/>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F75592F7-5E6A-4932-B6DD-0AD6FB4F4084}"/>
              </a:ext>
            </a:extLst>
          </p:cNvPr>
          <p:cNvSpPr>
            <a:spLocks noGrp="1"/>
          </p:cNvSpPr>
          <p:nvPr>
            <p:ph type="sldNum" sz="quarter" idx="12"/>
          </p:nvPr>
        </p:nvSpPr>
        <p:spPr/>
        <p:txBody>
          <a:bodyPr/>
          <a:lstStyle/>
          <a:p>
            <a:r>
              <a:rPr lang="fr-FR"/>
              <a:t>Page </a:t>
            </a:r>
            <a:fld id="{4DB1A583-758D-4F20-BD01-FB92202FDEE6}" type="slidenum">
              <a:rPr lang="fr-FR" smtClean="0"/>
              <a:pPr/>
              <a:t>‹N°›</a:t>
            </a:fld>
            <a:endParaRPr lang="fr-FR"/>
          </a:p>
        </p:txBody>
      </p:sp>
    </p:spTree>
    <p:extLst>
      <p:ext uri="{BB962C8B-B14F-4D97-AF65-F5344CB8AC3E}">
        <p14:creationId xmlns:p14="http://schemas.microsoft.com/office/powerpoint/2010/main" val="21182097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CE5BBA-C65E-4AFA-B512-36E7CB3B350C}"/>
              </a:ext>
            </a:extLst>
          </p:cNvPr>
          <p:cNvSpPr>
            <a:spLocks noGrp="1"/>
          </p:cNvSpPr>
          <p:nvPr>
            <p:ph type="title"/>
          </p:nvPr>
        </p:nvSpPr>
        <p:spPr>
          <a:xfrm>
            <a:off x="839788" y="457200"/>
            <a:ext cx="3932237" cy="1600200"/>
          </a:xfrm>
        </p:spPr>
        <p:txBody>
          <a:bodyPr anchor="b"/>
          <a:lstStyle>
            <a:lvl1pPr>
              <a:defRPr sz="2400">
                <a:solidFill>
                  <a:schemeClr val="accent1"/>
                </a:solidFill>
              </a:defRPr>
            </a:lvl1pPr>
          </a:lstStyle>
          <a:p>
            <a:r>
              <a:rPr lang="fr-FR"/>
              <a:t>Modifiez le style du titre</a:t>
            </a:r>
          </a:p>
        </p:txBody>
      </p:sp>
      <p:sp>
        <p:nvSpPr>
          <p:cNvPr id="3" name="Espace réservé du contenu 2">
            <a:extLst>
              <a:ext uri="{FF2B5EF4-FFF2-40B4-BE49-F238E27FC236}">
                <a16:creationId xmlns:a16="http://schemas.microsoft.com/office/drawing/2014/main" id="{420A8C3D-CF90-45AE-8534-D14659B1AFFB}"/>
              </a:ext>
            </a:extLst>
          </p:cNvPr>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5310CD3F-77FD-4325-93CB-F55E63A67131}"/>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C0E513D7-6C2A-4384-A699-BFDD9F195949}"/>
              </a:ext>
            </a:extLst>
          </p:cNvPr>
          <p:cNvSpPr>
            <a:spLocks noGrp="1"/>
          </p:cNvSpPr>
          <p:nvPr>
            <p:ph type="dt" sz="half" idx="10"/>
          </p:nvPr>
        </p:nvSpPr>
        <p:spPr/>
        <p:txBody>
          <a:bodyPr/>
          <a:lstStyle/>
          <a:p>
            <a:fld id="{922FB4E4-79FF-4A66-B938-74452B5FE9E2}" type="datetimeFigureOut">
              <a:rPr lang="fr-FR" smtClean="0"/>
              <a:t>03/02/2025</a:t>
            </a:fld>
            <a:endParaRPr lang="fr-FR"/>
          </a:p>
        </p:txBody>
      </p:sp>
      <p:sp>
        <p:nvSpPr>
          <p:cNvPr id="6" name="Espace réservé du pied de page 5">
            <a:extLst>
              <a:ext uri="{FF2B5EF4-FFF2-40B4-BE49-F238E27FC236}">
                <a16:creationId xmlns:a16="http://schemas.microsoft.com/office/drawing/2014/main" id="{6BD22EB8-F66E-4763-A946-DDD39E57156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D5E58E14-D147-4783-9D2A-1E0A54548154}"/>
              </a:ext>
            </a:extLst>
          </p:cNvPr>
          <p:cNvSpPr>
            <a:spLocks noGrp="1"/>
          </p:cNvSpPr>
          <p:nvPr>
            <p:ph type="sldNum" sz="quarter" idx="12"/>
          </p:nvPr>
        </p:nvSpPr>
        <p:spPr/>
        <p:txBody>
          <a:bodyPr/>
          <a:lstStyle/>
          <a:p>
            <a:r>
              <a:rPr lang="fr-FR"/>
              <a:t>Page </a:t>
            </a:r>
            <a:fld id="{3E76DDD6-1B85-46C8-B03F-E276FBCABE0E}" type="slidenum">
              <a:rPr lang="fr-FR" smtClean="0"/>
              <a:pPr/>
              <a:t>‹N°›</a:t>
            </a:fld>
            <a:endParaRPr lang="fr-FR"/>
          </a:p>
        </p:txBody>
      </p:sp>
    </p:spTree>
    <p:extLst>
      <p:ext uri="{BB962C8B-B14F-4D97-AF65-F5344CB8AC3E}">
        <p14:creationId xmlns:p14="http://schemas.microsoft.com/office/powerpoint/2010/main" val="38081217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56CD14-E940-4969-A3BA-47717FB46D60}"/>
              </a:ext>
            </a:extLst>
          </p:cNvPr>
          <p:cNvSpPr>
            <a:spLocks noGrp="1"/>
          </p:cNvSpPr>
          <p:nvPr>
            <p:ph type="title"/>
          </p:nvPr>
        </p:nvSpPr>
        <p:spPr>
          <a:xfrm>
            <a:off x="839788" y="457200"/>
            <a:ext cx="3932237" cy="1600200"/>
          </a:xfrm>
        </p:spPr>
        <p:txBody>
          <a:bodyPr anchor="b"/>
          <a:lstStyle>
            <a:lvl1pPr>
              <a:defRPr sz="2400">
                <a:solidFill>
                  <a:schemeClr val="accent1"/>
                </a:solidFill>
              </a:defRPr>
            </a:lvl1pPr>
          </a:lstStyle>
          <a:p>
            <a:r>
              <a:rPr lang="fr-FR"/>
              <a:t>Modifiez le style du titre</a:t>
            </a:r>
          </a:p>
        </p:txBody>
      </p:sp>
      <p:sp>
        <p:nvSpPr>
          <p:cNvPr id="3" name="Espace réservé pour une image  2">
            <a:extLst>
              <a:ext uri="{FF2B5EF4-FFF2-40B4-BE49-F238E27FC236}">
                <a16:creationId xmlns:a16="http://schemas.microsoft.com/office/drawing/2014/main" id="{7FC4761C-E437-49C5-8BEC-3363044BD5E1}"/>
              </a:ext>
            </a:extLst>
          </p:cNvPr>
          <p:cNvSpPr>
            <a:spLocks noGrp="1"/>
          </p:cNvSpPr>
          <p:nvPr>
            <p:ph type="pic" idx="1"/>
          </p:nvPr>
        </p:nvSpPr>
        <p:spPr>
          <a:xfrm>
            <a:off x="5183188" y="987427"/>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Cliquez sur l'icône pour ajouter une image</a:t>
            </a:r>
          </a:p>
        </p:txBody>
      </p:sp>
      <p:sp>
        <p:nvSpPr>
          <p:cNvPr id="4" name="Espace réservé du texte 3">
            <a:extLst>
              <a:ext uri="{FF2B5EF4-FFF2-40B4-BE49-F238E27FC236}">
                <a16:creationId xmlns:a16="http://schemas.microsoft.com/office/drawing/2014/main" id="{1FA70A34-8377-465E-B3A4-19819E9AB66F}"/>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1C65A340-9940-4237-ADE9-4AF14E59D07B}"/>
              </a:ext>
            </a:extLst>
          </p:cNvPr>
          <p:cNvSpPr>
            <a:spLocks noGrp="1"/>
          </p:cNvSpPr>
          <p:nvPr>
            <p:ph type="dt" sz="half" idx="10"/>
          </p:nvPr>
        </p:nvSpPr>
        <p:spPr/>
        <p:txBody>
          <a:bodyPr/>
          <a:lstStyle/>
          <a:p>
            <a:fld id="{922FB4E4-79FF-4A66-B938-74452B5FE9E2}" type="datetimeFigureOut">
              <a:rPr lang="fr-FR" smtClean="0"/>
              <a:t>03/02/2025</a:t>
            </a:fld>
            <a:endParaRPr lang="fr-FR"/>
          </a:p>
        </p:txBody>
      </p:sp>
      <p:sp>
        <p:nvSpPr>
          <p:cNvPr id="6" name="Espace réservé du pied de page 5">
            <a:extLst>
              <a:ext uri="{FF2B5EF4-FFF2-40B4-BE49-F238E27FC236}">
                <a16:creationId xmlns:a16="http://schemas.microsoft.com/office/drawing/2014/main" id="{743514B0-4754-467D-99FB-98401B924A6C}"/>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DD670825-6E63-412C-966E-01A9C1FF38B1}"/>
              </a:ext>
            </a:extLst>
          </p:cNvPr>
          <p:cNvSpPr>
            <a:spLocks noGrp="1"/>
          </p:cNvSpPr>
          <p:nvPr>
            <p:ph type="sldNum" sz="quarter" idx="12"/>
          </p:nvPr>
        </p:nvSpPr>
        <p:spPr/>
        <p:txBody>
          <a:bodyPr/>
          <a:lstStyle/>
          <a:p>
            <a:r>
              <a:rPr lang="fr-FR"/>
              <a:t>Page </a:t>
            </a:r>
            <a:fld id="{4C97316A-8F08-4F43-ADAE-59EC97E75F0B}" type="slidenum">
              <a:rPr lang="fr-FR" smtClean="0"/>
              <a:pPr/>
              <a:t>‹N°›</a:t>
            </a:fld>
            <a:endParaRPr lang="fr-FR"/>
          </a:p>
        </p:txBody>
      </p:sp>
    </p:spTree>
    <p:extLst>
      <p:ext uri="{BB962C8B-B14F-4D97-AF65-F5344CB8AC3E}">
        <p14:creationId xmlns:p14="http://schemas.microsoft.com/office/powerpoint/2010/main" val="33823137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itre et contenu couverture 1">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03A5808-5972-433B-8B5D-6FCE6A06D2FC}"/>
              </a:ext>
            </a:extLst>
          </p:cNvPr>
          <p:cNvSpPr>
            <a:spLocks noGrp="1"/>
          </p:cNvSpPr>
          <p:nvPr>
            <p:ph type="title"/>
          </p:nvPr>
        </p:nvSpPr>
        <p:spPr/>
        <p:txBody>
          <a:bodyPr/>
          <a:lstStyle>
            <a:lvl1pPr>
              <a:defRPr>
                <a:solidFill>
                  <a:schemeClr val="bg1"/>
                </a:solidFill>
              </a:defRPr>
            </a:lvl1pPr>
          </a:lstStyle>
          <a:p>
            <a:r>
              <a:rPr lang="fr-FR"/>
              <a:t>Modifiez le style du titre</a:t>
            </a:r>
          </a:p>
        </p:txBody>
      </p:sp>
      <p:sp>
        <p:nvSpPr>
          <p:cNvPr id="3" name="Espace réservé du contenu 2">
            <a:extLst>
              <a:ext uri="{FF2B5EF4-FFF2-40B4-BE49-F238E27FC236}">
                <a16:creationId xmlns:a16="http://schemas.microsoft.com/office/drawing/2014/main" id="{561F27F9-6B4F-4B26-B472-A0965CA5C66A}"/>
              </a:ext>
            </a:extLst>
          </p:cNvPr>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FC8EE103-A72F-45EF-8171-2F8B24913934}"/>
              </a:ext>
            </a:extLst>
          </p:cNvPr>
          <p:cNvSpPr>
            <a:spLocks noGrp="1"/>
          </p:cNvSpPr>
          <p:nvPr>
            <p:ph type="dt" sz="half" idx="10"/>
          </p:nvPr>
        </p:nvSpPr>
        <p:spPr/>
        <p:txBody>
          <a:bodyPr/>
          <a:lstStyle/>
          <a:p>
            <a:fld id="{DC6B7840-BB2F-44A1-BD74-910AFE8BB273}"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876E0D25-AB3B-40E2-8E6F-56DCD2F5E47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573C9D8-6BA9-4C1F-8B46-0265E748CC94}"/>
              </a:ext>
            </a:extLst>
          </p:cNvPr>
          <p:cNvSpPr>
            <a:spLocks noGrp="1"/>
          </p:cNvSpPr>
          <p:nvPr>
            <p:ph type="sldNum" sz="quarter" idx="12"/>
          </p:nvPr>
        </p:nvSpPr>
        <p:spPr/>
        <p:txBody>
          <a:bodyPr/>
          <a:lstStyle/>
          <a:p>
            <a:fld id="{11942266-9CDB-452E-9537-33F8950156B7}" type="slidenum">
              <a:rPr lang="fr-FR" smtClean="0"/>
              <a:t>‹N°›</a:t>
            </a:fld>
            <a:endParaRPr lang="fr-FR"/>
          </a:p>
        </p:txBody>
      </p:sp>
    </p:spTree>
    <p:extLst>
      <p:ext uri="{BB962C8B-B14F-4D97-AF65-F5344CB8AC3E}">
        <p14:creationId xmlns:p14="http://schemas.microsoft.com/office/powerpoint/2010/main" val="8073893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x">
  <p:cSld name="Sans contenu">
    <p:spTree>
      <p:nvGrpSpPr>
        <p:cNvPr id="1" name=""/>
        <p:cNvGrpSpPr/>
        <p:nvPr/>
      </p:nvGrpSpPr>
      <p:grpSpPr>
        <a:xfrm>
          <a:off x="0" y="0"/>
          <a:ext cx="0" cy="0"/>
          <a:chOff x="0" y="0"/>
          <a:chExt cx="0" cy="0"/>
        </a:xfrm>
      </p:grpSpPr>
      <p:sp>
        <p:nvSpPr>
          <p:cNvPr id="35" name="Titeltext"/>
          <p:cNvSpPr txBox="1">
            <a:spLocks noGrp="1"/>
          </p:cNvSpPr>
          <p:nvPr>
            <p:ph type="title"/>
          </p:nvPr>
        </p:nvSpPr>
        <p:spPr>
          <a:prstGeom prst="rect">
            <a:avLst/>
          </a:prstGeom>
        </p:spPr>
        <p:txBody>
          <a:bodyPr/>
          <a:lstStyle/>
          <a:p>
            <a:r>
              <a:t>Titeltext</a:t>
            </a:r>
          </a:p>
        </p:txBody>
      </p:sp>
      <p:sp>
        <p:nvSpPr>
          <p:cNvPr id="36" name="Foliennummer"/>
          <p:cNvSpPr txBox="1">
            <a:spLocks noGrp="1"/>
          </p:cNvSpPr>
          <p:nvPr>
            <p:ph type="sldNum" sz="quarter" idx="2"/>
          </p:nvPr>
        </p:nvSpPr>
        <p:spPr>
          <a:prstGeom prst="rect">
            <a:avLst/>
          </a:prstGeom>
        </p:spPr>
        <p:txBody>
          <a:bodyPr/>
          <a:lstStyle/>
          <a:p>
            <a:fld id="{86CB4B4D-7CA3-9044-876B-883B54F8677D}" type="slidenum">
              <a:t>‹N°›</a:t>
            </a:fld>
            <a:endParaRPr/>
          </a:p>
        </p:txBody>
      </p:sp>
    </p:spTree>
    <p:extLst>
      <p:ext uri="{BB962C8B-B14F-4D97-AF65-F5344CB8AC3E}">
        <p14:creationId xmlns:p14="http://schemas.microsoft.com/office/powerpoint/2010/main" val="926549443"/>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Titre et contenu">
    <p:spTree>
      <p:nvGrpSpPr>
        <p:cNvPr id="1" name=""/>
        <p:cNvGrpSpPr/>
        <p:nvPr/>
      </p:nvGrpSpPr>
      <p:grpSpPr>
        <a:xfrm>
          <a:off x="0" y="0"/>
          <a:ext cx="0" cy="0"/>
          <a:chOff x="0" y="0"/>
          <a:chExt cx="0" cy="0"/>
        </a:xfrm>
      </p:grpSpPr>
      <p:sp>
        <p:nvSpPr>
          <p:cNvPr id="4" name="Titre 3"/>
          <p:cNvSpPr>
            <a:spLocks noGrp="1"/>
          </p:cNvSpPr>
          <p:nvPr>
            <p:ph type="title" hasCustomPrompt="1"/>
          </p:nvPr>
        </p:nvSpPr>
        <p:spPr bwMode="gray">
          <a:xfrm>
            <a:off x="479999" y="1200000"/>
            <a:ext cx="11232000" cy="960000"/>
          </a:xfrm>
        </p:spPr>
        <p:txBody>
          <a:bodyPr/>
          <a:lstStyle/>
          <a:p>
            <a:r>
              <a:rPr lang="fr-FR" noProof="0"/>
              <a:t>Titre</a:t>
            </a:r>
            <a:endParaRPr lang="fr-FR"/>
          </a:p>
        </p:txBody>
      </p:sp>
      <p:sp>
        <p:nvSpPr>
          <p:cNvPr id="9" name="Espace réservé du contenu 8"/>
          <p:cNvSpPr>
            <a:spLocks noGrp="1"/>
          </p:cNvSpPr>
          <p:nvPr>
            <p:ph sz="quarter" idx="14" hasCustomPrompt="1"/>
          </p:nvPr>
        </p:nvSpPr>
        <p:spPr bwMode="gray">
          <a:xfrm>
            <a:off x="479997" y="2448000"/>
            <a:ext cx="11232000" cy="3432000"/>
          </a:xfrm>
        </p:spPr>
        <p:txBody>
          <a:bodyPr/>
          <a:lstStyle>
            <a:lvl1pPr>
              <a:defRPr/>
            </a:lvl1pPr>
            <a:lvl2pPr>
              <a:defRPr/>
            </a:lvl2pPr>
            <a:lvl3pPr>
              <a:defRPr/>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5" name="Espace réservé du texte 9"/>
          <p:cNvSpPr>
            <a:spLocks noGrp="1"/>
          </p:cNvSpPr>
          <p:nvPr>
            <p:ph type="body" sz="quarter" idx="13" hasCustomPrompt="1"/>
          </p:nvPr>
        </p:nvSpPr>
        <p:spPr bwMode="gray">
          <a:xfrm>
            <a:off x="4416000" y="240000"/>
            <a:ext cx="7296000" cy="480000"/>
          </a:xfrm>
        </p:spPr>
        <p:txBody>
          <a:bodyPr/>
          <a:lstStyle>
            <a:lvl1pPr marL="108000" indent="-108000" algn="r">
              <a:spcAft>
                <a:spcPts val="0"/>
              </a:spcAft>
              <a:buFont typeface="+mj-lt"/>
              <a:buAutoNum type="arabicPeriod"/>
              <a:defRPr sz="750" b="1"/>
            </a:lvl1pPr>
            <a:lvl2pPr marL="108000" indent="-108000" algn="r">
              <a:spcBef>
                <a:spcPts val="0"/>
              </a:spcBef>
              <a:spcAft>
                <a:spcPts val="0"/>
              </a:spcAft>
              <a:buFont typeface="+mj-lt"/>
              <a:buAutoNum type="alphaLcPeriod"/>
              <a:defRPr sz="750"/>
            </a:lvl2pPr>
          </a:lstStyle>
          <a:p>
            <a:pPr lvl="0"/>
            <a:r>
              <a:rPr lang="fr-FR"/>
              <a:t>Titre</a:t>
            </a:r>
          </a:p>
          <a:p>
            <a:pPr lvl="1"/>
            <a:r>
              <a:rPr lang="fr-FR"/>
              <a:t>Sous-titre</a:t>
            </a:r>
          </a:p>
        </p:txBody>
      </p:sp>
    </p:spTree>
    <p:extLst>
      <p:ext uri="{BB962C8B-B14F-4D97-AF65-F5344CB8AC3E}">
        <p14:creationId xmlns:p14="http://schemas.microsoft.com/office/powerpoint/2010/main" val="14735138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couverture 1">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C7E65-8358-4965-B7FD-A68136390177}"/>
              </a:ext>
            </a:extLst>
          </p:cNvPr>
          <p:cNvSpPr>
            <a:spLocks noGrp="1"/>
          </p:cNvSpPr>
          <p:nvPr>
            <p:ph type="ctrTitle"/>
          </p:nvPr>
        </p:nvSpPr>
        <p:spPr>
          <a:xfrm>
            <a:off x="1524000" y="1122363"/>
            <a:ext cx="9144000" cy="2387600"/>
          </a:xfrm>
        </p:spPr>
        <p:txBody>
          <a:bodyPr anchor="b"/>
          <a:lstStyle>
            <a:lvl1pPr algn="ctr">
              <a:defRPr sz="4500">
                <a:solidFill>
                  <a:srgbClr val="FFC000"/>
                </a:solidFill>
              </a:defRPr>
            </a:lvl1pPr>
          </a:lstStyle>
          <a:p>
            <a:r>
              <a:rPr lang="fr-FR"/>
              <a:t>Modifiez le style du titre</a:t>
            </a:r>
          </a:p>
        </p:txBody>
      </p:sp>
      <p:sp>
        <p:nvSpPr>
          <p:cNvPr id="3" name="Sous-titre 2">
            <a:extLst>
              <a:ext uri="{FF2B5EF4-FFF2-40B4-BE49-F238E27FC236}">
                <a16:creationId xmlns:a16="http://schemas.microsoft.com/office/drawing/2014/main" id="{DE05DF67-47B9-46BF-A75E-AF4281AC8A9B}"/>
              </a:ext>
            </a:extLst>
          </p:cNvPr>
          <p:cNvSpPr>
            <a:spLocks noGrp="1"/>
          </p:cNvSpPr>
          <p:nvPr>
            <p:ph type="subTitle" idx="1"/>
          </p:nvPr>
        </p:nvSpPr>
        <p:spPr>
          <a:xfrm>
            <a:off x="1524000" y="3602038"/>
            <a:ext cx="9144000" cy="1655762"/>
          </a:xfr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87962ADD-B56F-4030-883D-BEC752C35820}"/>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DBFFB285-877D-4B68-A844-2121CA87D02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7C61C3EC-69FB-4147-970B-97666EE738BA}"/>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146645235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C7E65-8358-4965-B7FD-A68136390177}"/>
              </a:ext>
            </a:extLst>
          </p:cNvPr>
          <p:cNvSpPr>
            <a:spLocks noGrp="1"/>
          </p:cNvSpPr>
          <p:nvPr>
            <p:ph type="ctrTitle"/>
          </p:nvPr>
        </p:nvSpPr>
        <p:spPr>
          <a:xfrm>
            <a:off x="1524000" y="1122363"/>
            <a:ext cx="9144000" cy="2387600"/>
          </a:xfrm>
        </p:spPr>
        <p:txBody>
          <a:bodyPr anchor="b"/>
          <a:lstStyle>
            <a:lvl1pPr algn="ctr">
              <a:defRPr sz="4500">
                <a:solidFill>
                  <a:schemeClr val="bg1"/>
                </a:solidFill>
              </a:defRPr>
            </a:lvl1pPr>
          </a:lstStyle>
          <a:p>
            <a:r>
              <a:rPr lang="fr-FR"/>
              <a:t>Modifiez le style du titre</a:t>
            </a:r>
          </a:p>
        </p:txBody>
      </p:sp>
      <p:sp>
        <p:nvSpPr>
          <p:cNvPr id="3" name="Sous-titre 2">
            <a:extLst>
              <a:ext uri="{FF2B5EF4-FFF2-40B4-BE49-F238E27FC236}">
                <a16:creationId xmlns:a16="http://schemas.microsoft.com/office/drawing/2014/main" id="{DE05DF67-47B9-46BF-A75E-AF4281AC8A9B}"/>
              </a:ext>
            </a:extLst>
          </p:cNvPr>
          <p:cNvSpPr>
            <a:spLocks noGrp="1"/>
          </p:cNvSpPr>
          <p:nvPr>
            <p:ph type="subTitle" idx="1"/>
          </p:nvPr>
        </p:nvSpPr>
        <p:spPr>
          <a:xfrm>
            <a:off x="1524000" y="3602038"/>
            <a:ext cx="9144000" cy="1655762"/>
          </a:xfr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87962ADD-B56F-4030-883D-BEC752C35820}"/>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DBFFB285-877D-4B68-A844-2121CA87D02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7C61C3EC-69FB-4147-970B-97666EE738BA}"/>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388100084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obj" preserve="1">
  <p:cSld name="Titre et contenu couverture 1">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03A5808-5972-433B-8B5D-6FCE6A06D2FC}"/>
              </a:ext>
            </a:extLst>
          </p:cNvPr>
          <p:cNvSpPr>
            <a:spLocks noGrp="1"/>
          </p:cNvSpPr>
          <p:nvPr>
            <p:ph type="title"/>
          </p:nvPr>
        </p:nvSpPr>
        <p:spPr/>
        <p:txBody>
          <a:bodyPr/>
          <a:lstStyle>
            <a:lvl1pPr>
              <a:defRPr>
                <a:solidFill>
                  <a:srgbClr val="FFC000"/>
                </a:solidFill>
              </a:defRPr>
            </a:lvl1pPr>
          </a:lstStyle>
          <a:p>
            <a:r>
              <a:rPr lang="fr-FR"/>
              <a:t>Modifiez le style du titre</a:t>
            </a:r>
          </a:p>
        </p:txBody>
      </p:sp>
      <p:sp>
        <p:nvSpPr>
          <p:cNvPr id="3" name="Espace réservé du contenu 2">
            <a:extLst>
              <a:ext uri="{FF2B5EF4-FFF2-40B4-BE49-F238E27FC236}">
                <a16:creationId xmlns:a16="http://schemas.microsoft.com/office/drawing/2014/main" id="{561F27F9-6B4F-4B26-B472-A0965CA5C66A}"/>
              </a:ext>
            </a:extLst>
          </p:cNvPr>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FC8EE103-A72F-45EF-8171-2F8B24913934}"/>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876E0D25-AB3B-40E2-8E6F-56DCD2F5E47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573C9D8-6BA9-4C1F-8B46-0265E748CC94}"/>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24631014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03A5808-5972-433B-8B5D-6FCE6A06D2FC}"/>
              </a:ext>
            </a:extLst>
          </p:cNvPr>
          <p:cNvSpPr>
            <a:spLocks noGrp="1"/>
          </p:cNvSpPr>
          <p:nvPr>
            <p:ph type="title"/>
          </p:nvPr>
        </p:nvSpPr>
        <p:spPr/>
        <p:txBody>
          <a:bodyPr/>
          <a:lstStyle>
            <a:lvl1pPr>
              <a:defRPr>
                <a:solidFill>
                  <a:schemeClr val="bg1"/>
                </a:solidFill>
              </a:defRPr>
            </a:lvl1pPr>
          </a:lstStyle>
          <a:p>
            <a:r>
              <a:rPr lang="fr-FR"/>
              <a:t>Modifiez le style du titre</a:t>
            </a:r>
          </a:p>
        </p:txBody>
      </p:sp>
      <p:sp>
        <p:nvSpPr>
          <p:cNvPr id="3" name="Espace réservé du contenu 2">
            <a:extLst>
              <a:ext uri="{FF2B5EF4-FFF2-40B4-BE49-F238E27FC236}">
                <a16:creationId xmlns:a16="http://schemas.microsoft.com/office/drawing/2014/main" id="{561F27F9-6B4F-4B26-B472-A0965CA5C66A}"/>
              </a:ext>
            </a:extLst>
          </p:cNvPr>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FC8EE103-A72F-45EF-8171-2F8B24913934}"/>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876E0D25-AB3B-40E2-8E6F-56DCD2F5E47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573C9D8-6BA9-4C1F-8B46-0265E748CC94}"/>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199165713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Titre de section couverture 1">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BB0E24C-C9BE-4CE2-AD42-A7DF2816E519}"/>
              </a:ext>
            </a:extLst>
          </p:cNvPr>
          <p:cNvSpPr>
            <a:spLocks noGrp="1"/>
          </p:cNvSpPr>
          <p:nvPr>
            <p:ph type="title"/>
          </p:nvPr>
        </p:nvSpPr>
        <p:spPr>
          <a:xfrm>
            <a:off x="831851" y="1709740"/>
            <a:ext cx="10515600" cy="2852737"/>
          </a:xfrm>
        </p:spPr>
        <p:txBody>
          <a:bodyPr anchor="b"/>
          <a:lstStyle>
            <a:lvl1pPr>
              <a:defRPr sz="4500">
                <a:solidFill>
                  <a:srgbClr val="FFC000"/>
                </a:solidFill>
              </a:defRPr>
            </a:lvl1pPr>
          </a:lstStyle>
          <a:p>
            <a:r>
              <a:rPr lang="fr-FR"/>
              <a:t>Modifiez le style du titre</a:t>
            </a:r>
          </a:p>
        </p:txBody>
      </p:sp>
      <p:sp>
        <p:nvSpPr>
          <p:cNvPr id="3" name="Espace réservé du texte 2">
            <a:extLst>
              <a:ext uri="{FF2B5EF4-FFF2-40B4-BE49-F238E27FC236}">
                <a16:creationId xmlns:a16="http://schemas.microsoft.com/office/drawing/2014/main" id="{DE8063F0-5277-4A5B-89E2-EF6516CF71CD}"/>
              </a:ext>
            </a:extLst>
          </p:cNvPr>
          <p:cNvSpPr>
            <a:spLocks noGrp="1"/>
          </p:cNvSpPr>
          <p:nvPr>
            <p:ph type="body" idx="1"/>
          </p:nvPr>
        </p:nvSpPr>
        <p:spPr>
          <a:xfrm>
            <a:off x="831851" y="4589465"/>
            <a:ext cx="10515600" cy="150018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265A31AB-E024-4DE4-90B9-FFB2BC206E67}"/>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D3441C7C-73E8-46A0-A619-2BE84AB789C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B2EDC5E-6D9E-4A94-90FA-30C40BDA7A47}"/>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213306665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BB0E24C-C9BE-4CE2-AD42-A7DF2816E519}"/>
              </a:ext>
            </a:extLst>
          </p:cNvPr>
          <p:cNvSpPr>
            <a:spLocks noGrp="1"/>
          </p:cNvSpPr>
          <p:nvPr>
            <p:ph type="title"/>
          </p:nvPr>
        </p:nvSpPr>
        <p:spPr>
          <a:xfrm>
            <a:off x="831851" y="1709740"/>
            <a:ext cx="10515600" cy="2852737"/>
          </a:xfrm>
        </p:spPr>
        <p:txBody>
          <a:bodyPr anchor="b"/>
          <a:lstStyle>
            <a:lvl1pPr>
              <a:defRPr sz="4500">
                <a:solidFill>
                  <a:schemeClr val="bg1"/>
                </a:solidFill>
              </a:defRPr>
            </a:lvl1pPr>
          </a:lstStyle>
          <a:p>
            <a:r>
              <a:rPr lang="fr-FR"/>
              <a:t>Modifiez le style du titre</a:t>
            </a:r>
          </a:p>
        </p:txBody>
      </p:sp>
      <p:sp>
        <p:nvSpPr>
          <p:cNvPr id="3" name="Espace réservé du texte 2">
            <a:extLst>
              <a:ext uri="{FF2B5EF4-FFF2-40B4-BE49-F238E27FC236}">
                <a16:creationId xmlns:a16="http://schemas.microsoft.com/office/drawing/2014/main" id="{DE8063F0-5277-4A5B-89E2-EF6516CF71CD}"/>
              </a:ext>
            </a:extLst>
          </p:cNvPr>
          <p:cNvSpPr>
            <a:spLocks noGrp="1"/>
          </p:cNvSpPr>
          <p:nvPr>
            <p:ph type="body" idx="1"/>
          </p:nvPr>
        </p:nvSpPr>
        <p:spPr>
          <a:xfrm>
            <a:off x="831851" y="4589465"/>
            <a:ext cx="10515600" cy="150018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265A31AB-E024-4DE4-90B9-FFB2BC206E67}"/>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D3441C7C-73E8-46A0-A619-2BE84AB789C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B2EDC5E-6D9E-4A94-90FA-30C40BDA7A47}"/>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355153455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CA2957-4057-4055-9B2A-960B74B5193F}"/>
              </a:ext>
            </a:extLst>
          </p:cNvPr>
          <p:cNvSpPr>
            <a:spLocks noGrp="1"/>
          </p:cNvSpPr>
          <p:nvPr>
            <p:ph type="title"/>
          </p:nvPr>
        </p:nvSpPr>
        <p:spPr/>
        <p:txBody>
          <a:bodyPr/>
          <a:lstStyle>
            <a:lvl1pPr>
              <a:defRPr>
                <a:solidFill>
                  <a:srgbClr val="FFC000"/>
                </a:solidFill>
              </a:defRPr>
            </a:lvl1pPr>
          </a:lstStyle>
          <a:p>
            <a:r>
              <a:rPr lang="fr-FR"/>
              <a:t>Modifiez le style du titre</a:t>
            </a:r>
          </a:p>
        </p:txBody>
      </p:sp>
      <p:sp>
        <p:nvSpPr>
          <p:cNvPr id="3" name="Espace réservé du contenu 2">
            <a:extLst>
              <a:ext uri="{FF2B5EF4-FFF2-40B4-BE49-F238E27FC236}">
                <a16:creationId xmlns:a16="http://schemas.microsoft.com/office/drawing/2014/main" id="{78FF8A66-D285-4E03-9742-72E318DB84B0}"/>
              </a:ext>
            </a:extLst>
          </p:cNvPr>
          <p:cNvSpPr>
            <a:spLocks noGrp="1"/>
          </p:cNvSpPr>
          <p:nvPr>
            <p:ph sz="half" idx="1"/>
          </p:nvPr>
        </p:nvSpPr>
        <p:spPr>
          <a:xfrm>
            <a:off x="838200" y="1825625"/>
            <a:ext cx="5181600" cy="4351338"/>
          </a:xfrm>
        </p:spPr>
        <p:txBody>
          <a:bodyPr/>
          <a:lstStyle>
            <a:lvl5pPr marL="1585913" indent="-214313">
              <a:buFont typeface="Arial" panose="020B0604020202020204" pitchFamily="34" charset="0"/>
              <a:buChar cha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51E6E7BB-D261-422A-B6F2-2981F12E31A8}"/>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41B3AE54-7D10-4D5A-8A1A-1DAEE6CAAA63}"/>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6" name="Espace réservé du pied de page 5">
            <a:extLst>
              <a:ext uri="{FF2B5EF4-FFF2-40B4-BE49-F238E27FC236}">
                <a16:creationId xmlns:a16="http://schemas.microsoft.com/office/drawing/2014/main" id="{9DAA4E1C-44A6-4899-A592-ADC137CAA63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CAE36294-0147-4C09-9CC9-CD92AEEA4982}"/>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225338271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BABC89-F72A-474B-8826-5D6FB01CB045}"/>
              </a:ext>
            </a:extLst>
          </p:cNvPr>
          <p:cNvSpPr>
            <a:spLocks noGrp="1"/>
          </p:cNvSpPr>
          <p:nvPr>
            <p:ph type="title"/>
          </p:nvPr>
        </p:nvSpPr>
        <p:spPr>
          <a:xfrm>
            <a:off x="839788" y="365127"/>
            <a:ext cx="10515600" cy="1325563"/>
          </a:xfrm>
        </p:spPr>
        <p:txBody>
          <a:bodyPr/>
          <a:lstStyle>
            <a:lvl1pPr>
              <a:defRPr>
                <a:solidFill>
                  <a:srgbClr val="FFC000"/>
                </a:solidFill>
              </a:defRPr>
            </a:lvl1pPr>
          </a:lstStyle>
          <a:p>
            <a:r>
              <a:rPr lang="fr-FR"/>
              <a:t>Modifiez le style du titre</a:t>
            </a:r>
          </a:p>
        </p:txBody>
      </p:sp>
      <p:sp>
        <p:nvSpPr>
          <p:cNvPr id="3" name="Espace réservé du texte 2">
            <a:extLst>
              <a:ext uri="{FF2B5EF4-FFF2-40B4-BE49-F238E27FC236}">
                <a16:creationId xmlns:a16="http://schemas.microsoft.com/office/drawing/2014/main" id="{ABB6436F-A92D-4C3A-8B0C-6CEB0BB2C0B2}"/>
              </a:ext>
            </a:extLst>
          </p:cNvPr>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7726245D-067B-4B69-AF9E-F169F708888B}"/>
              </a:ext>
            </a:extLst>
          </p:cNvPr>
          <p:cNvSpPr>
            <a:spLocks noGrp="1"/>
          </p:cNvSpPr>
          <p:nvPr>
            <p:ph sz="half" idx="2"/>
          </p:nvPr>
        </p:nvSpPr>
        <p:spPr>
          <a:xfrm>
            <a:off x="839789"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FBAADAEE-A6B7-460E-9CED-5AA347A7645A}"/>
              </a:ext>
            </a:extLst>
          </p:cNvPr>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4C86379A-3E9C-4210-865B-A1EDD651FD73}"/>
              </a:ext>
            </a:extLst>
          </p:cNvPr>
          <p:cNvSpPr>
            <a:spLocks noGrp="1"/>
          </p:cNvSpPr>
          <p:nvPr>
            <p:ph sz="quarter" idx="4"/>
          </p:nvPr>
        </p:nvSpPr>
        <p:spPr>
          <a:xfrm>
            <a:off x="6172201"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E60A0CA4-7A34-402B-8016-21C397F1CFB4}"/>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8" name="Espace réservé du pied de page 7">
            <a:extLst>
              <a:ext uri="{FF2B5EF4-FFF2-40B4-BE49-F238E27FC236}">
                <a16:creationId xmlns:a16="http://schemas.microsoft.com/office/drawing/2014/main" id="{84F3BD61-C9B8-4461-B5F6-B51E7DDB3401}"/>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912F9C13-0608-4872-A603-DDEAEC3A337D}"/>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9826680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03A5808-5972-433B-8B5D-6FCE6A06D2FC}"/>
              </a:ext>
            </a:extLst>
          </p:cNvPr>
          <p:cNvSpPr>
            <a:spLocks noGrp="1"/>
          </p:cNvSpPr>
          <p:nvPr>
            <p:ph type="title"/>
          </p:nvPr>
        </p:nvSpPr>
        <p:spPr/>
        <p:txBody>
          <a:bodyPr/>
          <a:lstStyle>
            <a:lvl1pPr>
              <a:defRPr>
                <a:solidFill>
                  <a:schemeClr val="accent1"/>
                </a:solidFill>
              </a:defRPr>
            </a:lvl1pPr>
          </a:lstStyle>
          <a:p>
            <a:r>
              <a:rPr lang="fr-FR"/>
              <a:t>Modifiez le style du titre</a:t>
            </a:r>
          </a:p>
        </p:txBody>
      </p:sp>
      <p:sp>
        <p:nvSpPr>
          <p:cNvPr id="3" name="Espace réservé du contenu 2">
            <a:extLst>
              <a:ext uri="{FF2B5EF4-FFF2-40B4-BE49-F238E27FC236}">
                <a16:creationId xmlns:a16="http://schemas.microsoft.com/office/drawing/2014/main" id="{561F27F9-6B4F-4B26-B472-A0965CA5C66A}"/>
              </a:ext>
            </a:extLst>
          </p:cNvPr>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FC8EE103-A72F-45EF-8171-2F8B24913934}"/>
              </a:ext>
            </a:extLst>
          </p:cNvPr>
          <p:cNvSpPr>
            <a:spLocks noGrp="1"/>
          </p:cNvSpPr>
          <p:nvPr>
            <p:ph type="dt" sz="half" idx="10"/>
          </p:nvPr>
        </p:nvSpPr>
        <p:spPr/>
        <p:txBody>
          <a:bodyPr/>
          <a:lstStyle/>
          <a:p>
            <a:fld id="{DC6B7840-BB2F-44A1-BD74-910AFE8BB273}"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876E0D25-AB3B-40E2-8E6F-56DCD2F5E47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573C9D8-6BA9-4C1F-8B46-0265E748CC94}"/>
              </a:ext>
            </a:extLst>
          </p:cNvPr>
          <p:cNvSpPr>
            <a:spLocks noGrp="1"/>
          </p:cNvSpPr>
          <p:nvPr>
            <p:ph type="sldNum" sz="quarter" idx="12"/>
          </p:nvPr>
        </p:nvSpPr>
        <p:spPr/>
        <p:txBody>
          <a:bodyPr/>
          <a:lstStyle/>
          <a:p>
            <a:fld id="{11942266-9CDB-452E-9537-33F8950156B7}" type="slidenum">
              <a:rPr lang="fr-FR" smtClean="0"/>
              <a:t>‹N°›</a:t>
            </a:fld>
            <a:endParaRPr lang="fr-FR"/>
          </a:p>
        </p:txBody>
      </p:sp>
    </p:spTree>
    <p:extLst>
      <p:ext uri="{BB962C8B-B14F-4D97-AF65-F5344CB8AC3E}">
        <p14:creationId xmlns:p14="http://schemas.microsoft.com/office/powerpoint/2010/main" val="203784849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8E2C0B7-0BEE-4625-8B12-107187B78D3E}"/>
              </a:ext>
            </a:extLst>
          </p:cNvPr>
          <p:cNvSpPr>
            <a:spLocks noGrp="1"/>
          </p:cNvSpPr>
          <p:nvPr>
            <p:ph type="title"/>
          </p:nvPr>
        </p:nvSpPr>
        <p:spPr/>
        <p:txBody>
          <a:bodyPr/>
          <a:lstStyle>
            <a:lvl1pPr>
              <a:defRPr>
                <a:solidFill>
                  <a:srgbClr val="FFC000"/>
                </a:solidFill>
              </a:defRPr>
            </a:lvl1pPr>
          </a:lstStyle>
          <a:p>
            <a:r>
              <a:rPr lang="fr-FR"/>
              <a:t>Modifiez le style du titre</a:t>
            </a:r>
          </a:p>
        </p:txBody>
      </p:sp>
      <p:sp>
        <p:nvSpPr>
          <p:cNvPr id="3" name="Espace réservé de la date 2">
            <a:extLst>
              <a:ext uri="{FF2B5EF4-FFF2-40B4-BE49-F238E27FC236}">
                <a16:creationId xmlns:a16="http://schemas.microsoft.com/office/drawing/2014/main" id="{5363495B-E370-4540-8338-19A9EC7687F7}"/>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4" name="Espace réservé du pied de page 3">
            <a:extLst>
              <a:ext uri="{FF2B5EF4-FFF2-40B4-BE49-F238E27FC236}">
                <a16:creationId xmlns:a16="http://schemas.microsoft.com/office/drawing/2014/main" id="{973452EF-6D1C-47F7-B7D8-699375BF1FAC}"/>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00CC883-C0AD-4312-8748-272CA5A48D62}"/>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19722476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Only" preserve="1">
  <p:cSld name="1_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8E2C0B7-0BEE-4625-8B12-107187B78D3E}"/>
              </a:ext>
            </a:extLst>
          </p:cNvPr>
          <p:cNvSpPr>
            <a:spLocks noGrp="1"/>
          </p:cNvSpPr>
          <p:nvPr>
            <p:ph type="title"/>
          </p:nvPr>
        </p:nvSpPr>
        <p:spPr/>
        <p:txBody>
          <a:bodyPr/>
          <a:lstStyle>
            <a:lvl1pPr>
              <a:defRPr>
                <a:solidFill>
                  <a:srgbClr val="FFC000"/>
                </a:solidFill>
              </a:defRPr>
            </a:lvl1pPr>
          </a:lstStyle>
          <a:p>
            <a:r>
              <a:rPr lang="fr-FR"/>
              <a:t>Modifiez le style du titre</a:t>
            </a:r>
          </a:p>
        </p:txBody>
      </p:sp>
      <p:sp>
        <p:nvSpPr>
          <p:cNvPr id="3" name="Espace réservé de la date 2">
            <a:extLst>
              <a:ext uri="{FF2B5EF4-FFF2-40B4-BE49-F238E27FC236}">
                <a16:creationId xmlns:a16="http://schemas.microsoft.com/office/drawing/2014/main" id="{5363495B-E370-4540-8338-19A9EC7687F7}"/>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4" name="Espace réservé du pied de page 3">
            <a:extLst>
              <a:ext uri="{FF2B5EF4-FFF2-40B4-BE49-F238E27FC236}">
                <a16:creationId xmlns:a16="http://schemas.microsoft.com/office/drawing/2014/main" id="{973452EF-6D1C-47F7-B7D8-699375BF1FAC}"/>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00CC883-C0AD-4312-8748-272CA5A48D62}"/>
              </a:ext>
            </a:extLst>
          </p:cNvPr>
          <p:cNvSpPr>
            <a:spLocks noGrp="1"/>
          </p:cNvSpPr>
          <p:nvPr>
            <p:ph type="sldNum" sz="quarter" idx="12"/>
          </p:nvPr>
        </p:nvSpPr>
        <p:spPr/>
        <p:txBody>
          <a:bodyPr/>
          <a:lstStyle/>
          <a:p>
            <a:fld id="{209D1275-E6A0-4F1D-BC18-9F12B56C3B29}" type="slidenum">
              <a:rPr lang="fr-FR" smtClean="0"/>
              <a:t>‹N°›</a:t>
            </a:fld>
            <a:endParaRPr lang="fr-FR"/>
          </a:p>
        </p:txBody>
      </p:sp>
      <p:sp>
        <p:nvSpPr>
          <p:cNvPr id="9" name="ZoneTexte 8">
            <a:extLst>
              <a:ext uri="{FF2B5EF4-FFF2-40B4-BE49-F238E27FC236}">
                <a16:creationId xmlns:a16="http://schemas.microsoft.com/office/drawing/2014/main" id="{84E7DD96-926C-49CA-A6B6-EE80EB01B81B}"/>
              </a:ext>
            </a:extLst>
          </p:cNvPr>
          <p:cNvSpPr txBox="1"/>
          <p:nvPr/>
        </p:nvSpPr>
        <p:spPr>
          <a:xfrm>
            <a:off x="838201" y="2013959"/>
            <a:ext cx="10515599" cy="383182"/>
          </a:xfrm>
          <a:prstGeom prst="rect">
            <a:avLst/>
          </a:prstGeom>
          <a:noFill/>
        </p:spPr>
        <p:txBody>
          <a:bodyPr wrap="square">
            <a:spAutoFit/>
          </a:bodyPr>
          <a:lstStyle/>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r>
              <a:rPr kumimoji="0" lang="fr-FR" sz="2100" b="0" i="0" u="none" strike="noStrike" kern="1200" cap="none" spc="0" normalizeH="0" baseline="0" noProof="0">
                <a:ln>
                  <a:noFill/>
                </a:ln>
                <a:solidFill>
                  <a:srgbClr val="000000"/>
                </a:solidFill>
                <a:effectLst/>
                <a:uLnTx/>
                <a:uFillTx/>
                <a:latin typeface="CloneRoundedLatn-Rg"/>
                <a:ea typeface="+mn-ea"/>
                <a:cs typeface="+mn-cs"/>
              </a:rPr>
              <a:t>Cliquez pour modifier les styles du texte du masque</a:t>
            </a:r>
          </a:p>
        </p:txBody>
      </p:sp>
    </p:spTree>
    <p:extLst>
      <p:ext uri="{BB962C8B-B14F-4D97-AF65-F5344CB8AC3E}">
        <p14:creationId xmlns:p14="http://schemas.microsoft.com/office/powerpoint/2010/main" val="254605394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0AFF7151-11DD-4E9A-A9AD-8D3690AAEC92}"/>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3" name="Espace réservé du pied de page 2">
            <a:extLst>
              <a:ext uri="{FF2B5EF4-FFF2-40B4-BE49-F238E27FC236}">
                <a16:creationId xmlns:a16="http://schemas.microsoft.com/office/drawing/2014/main" id="{AB6D6647-B048-4FE9-825C-F2AE94CD42D4}"/>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F75592F7-5E6A-4932-B6DD-0AD6FB4F4084}"/>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326037808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CE5BBA-C65E-4AFA-B512-36E7CB3B350C}"/>
              </a:ext>
            </a:extLst>
          </p:cNvPr>
          <p:cNvSpPr>
            <a:spLocks noGrp="1"/>
          </p:cNvSpPr>
          <p:nvPr>
            <p:ph type="title"/>
          </p:nvPr>
        </p:nvSpPr>
        <p:spPr>
          <a:xfrm>
            <a:off x="839788" y="457200"/>
            <a:ext cx="3932237" cy="1600200"/>
          </a:xfrm>
        </p:spPr>
        <p:txBody>
          <a:bodyPr anchor="b"/>
          <a:lstStyle>
            <a:lvl1pPr>
              <a:defRPr sz="2400">
                <a:solidFill>
                  <a:srgbClr val="FFC000"/>
                </a:solidFill>
              </a:defRPr>
            </a:lvl1pPr>
          </a:lstStyle>
          <a:p>
            <a:r>
              <a:rPr lang="fr-FR"/>
              <a:t>Modifiez le style du titre</a:t>
            </a:r>
          </a:p>
        </p:txBody>
      </p:sp>
      <p:sp>
        <p:nvSpPr>
          <p:cNvPr id="3" name="Espace réservé du contenu 2">
            <a:extLst>
              <a:ext uri="{FF2B5EF4-FFF2-40B4-BE49-F238E27FC236}">
                <a16:creationId xmlns:a16="http://schemas.microsoft.com/office/drawing/2014/main" id="{420A8C3D-CF90-45AE-8534-D14659B1AFFB}"/>
              </a:ext>
            </a:extLst>
          </p:cNvPr>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5310CD3F-77FD-4325-93CB-F55E63A67131}"/>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C0E513D7-6C2A-4384-A699-BFDD9F195949}"/>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6" name="Espace réservé du pied de page 5">
            <a:extLst>
              <a:ext uri="{FF2B5EF4-FFF2-40B4-BE49-F238E27FC236}">
                <a16:creationId xmlns:a16="http://schemas.microsoft.com/office/drawing/2014/main" id="{6BD22EB8-F66E-4763-A946-DDD39E57156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D5E58E14-D147-4783-9D2A-1E0A54548154}"/>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242382892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56CD14-E940-4969-A3BA-47717FB46D60}"/>
              </a:ext>
            </a:extLst>
          </p:cNvPr>
          <p:cNvSpPr>
            <a:spLocks noGrp="1"/>
          </p:cNvSpPr>
          <p:nvPr>
            <p:ph type="title"/>
          </p:nvPr>
        </p:nvSpPr>
        <p:spPr>
          <a:xfrm>
            <a:off x="839788" y="457200"/>
            <a:ext cx="3932237" cy="1600200"/>
          </a:xfrm>
        </p:spPr>
        <p:txBody>
          <a:bodyPr anchor="b"/>
          <a:lstStyle>
            <a:lvl1pPr>
              <a:defRPr sz="2400">
                <a:solidFill>
                  <a:srgbClr val="FFC000"/>
                </a:solidFill>
              </a:defRPr>
            </a:lvl1pPr>
          </a:lstStyle>
          <a:p>
            <a:r>
              <a:rPr lang="fr-FR"/>
              <a:t>Modifiez le style du titre</a:t>
            </a:r>
          </a:p>
        </p:txBody>
      </p:sp>
      <p:sp>
        <p:nvSpPr>
          <p:cNvPr id="3" name="Espace réservé pour une image  2">
            <a:extLst>
              <a:ext uri="{FF2B5EF4-FFF2-40B4-BE49-F238E27FC236}">
                <a16:creationId xmlns:a16="http://schemas.microsoft.com/office/drawing/2014/main" id="{7FC4761C-E437-49C5-8BEC-3363044BD5E1}"/>
              </a:ext>
            </a:extLst>
          </p:cNvPr>
          <p:cNvSpPr>
            <a:spLocks noGrp="1"/>
          </p:cNvSpPr>
          <p:nvPr>
            <p:ph type="pic" idx="1"/>
          </p:nvPr>
        </p:nvSpPr>
        <p:spPr>
          <a:xfrm>
            <a:off x="5183188" y="987427"/>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Cliquez sur l'icône pour ajouter une image</a:t>
            </a:r>
          </a:p>
        </p:txBody>
      </p:sp>
      <p:sp>
        <p:nvSpPr>
          <p:cNvPr id="4" name="Espace réservé du texte 3">
            <a:extLst>
              <a:ext uri="{FF2B5EF4-FFF2-40B4-BE49-F238E27FC236}">
                <a16:creationId xmlns:a16="http://schemas.microsoft.com/office/drawing/2014/main" id="{1FA70A34-8377-465E-B3A4-19819E9AB66F}"/>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1C65A340-9940-4237-ADE9-4AF14E59D07B}"/>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6" name="Espace réservé du pied de page 5">
            <a:extLst>
              <a:ext uri="{FF2B5EF4-FFF2-40B4-BE49-F238E27FC236}">
                <a16:creationId xmlns:a16="http://schemas.microsoft.com/office/drawing/2014/main" id="{743514B0-4754-467D-99FB-98401B924A6C}"/>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DD670825-6E63-412C-966E-01A9C1FF38B1}"/>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33253931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couverture 1">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C7E65-8358-4965-B7FD-A68136390177}"/>
              </a:ext>
            </a:extLst>
          </p:cNvPr>
          <p:cNvSpPr>
            <a:spLocks noGrp="1"/>
          </p:cNvSpPr>
          <p:nvPr>
            <p:ph type="ctrTitle"/>
          </p:nvPr>
        </p:nvSpPr>
        <p:spPr>
          <a:xfrm>
            <a:off x="1524000" y="1122363"/>
            <a:ext cx="9144000" cy="2387600"/>
          </a:xfrm>
        </p:spPr>
        <p:txBody>
          <a:bodyPr anchor="b"/>
          <a:lstStyle>
            <a:lvl1pPr algn="ctr">
              <a:defRPr sz="4500">
                <a:solidFill>
                  <a:schemeClr val="bg1"/>
                </a:solidFill>
              </a:defRPr>
            </a:lvl1pPr>
          </a:lstStyle>
          <a:p>
            <a:r>
              <a:rPr lang="fr-FR"/>
              <a:t>Modifiez le style du titre</a:t>
            </a:r>
          </a:p>
        </p:txBody>
      </p:sp>
      <p:sp>
        <p:nvSpPr>
          <p:cNvPr id="3" name="Sous-titre 2">
            <a:extLst>
              <a:ext uri="{FF2B5EF4-FFF2-40B4-BE49-F238E27FC236}">
                <a16:creationId xmlns:a16="http://schemas.microsoft.com/office/drawing/2014/main" id="{DE05DF67-47B9-46BF-A75E-AF4281AC8A9B}"/>
              </a:ext>
            </a:extLst>
          </p:cNvPr>
          <p:cNvSpPr>
            <a:spLocks noGrp="1"/>
          </p:cNvSpPr>
          <p:nvPr>
            <p:ph type="subTitle" idx="1"/>
          </p:nvPr>
        </p:nvSpPr>
        <p:spPr>
          <a:xfrm>
            <a:off x="1524000" y="3602038"/>
            <a:ext cx="9144000" cy="1655762"/>
          </a:xfr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87962ADD-B56F-4030-883D-BEC752C35820}"/>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DBFFB285-877D-4B68-A844-2121CA87D02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7C61C3EC-69FB-4147-970B-97666EE738BA}"/>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252806980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C7E65-8358-4965-B7FD-A68136390177}"/>
              </a:ext>
            </a:extLst>
          </p:cNvPr>
          <p:cNvSpPr>
            <a:spLocks noGrp="1"/>
          </p:cNvSpPr>
          <p:nvPr>
            <p:ph type="ctrTitle"/>
          </p:nvPr>
        </p:nvSpPr>
        <p:spPr>
          <a:xfrm>
            <a:off x="1524000" y="1122363"/>
            <a:ext cx="9144000" cy="2387600"/>
          </a:xfrm>
        </p:spPr>
        <p:txBody>
          <a:bodyPr anchor="b"/>
          <a:lstStyle>
            <a:lvl1pPr algn="ctr">
              <a:defRPr sz="4500">
                <a:solidFill>
                  <a:srgbClr val="FF393E"/>
                </a:solidFill>
              </a:defRPr>
            </a:lvl1pPr>
          </a:lstStyle>
          <a:p>
            <a:r>
              <a:rPr lang="fr-FR"/>
              <a:t>Modifiez le style du titre</a:t>
            </a:r>
          </a:p>
        </p:txBody>
      </p:sp>
      <p:sp>
        <p:nvSpPr>
          <p:cNvPr id="3" name="Sous-titre 2">
            <a:extLst>
              <a:ext uri="{FF2B5EF4-FFF2-40B4-BE49-F238E27FC236}">
                <a16:creationId xmlns:a16="http://schemas.microsoft.com/office/drawing/2014/main" id="{DE05DF67-47B9-46BF-A75E-AF4281AC8A9B}"/>
              </a:ext>
            </a:extLst>
          </p:cNvPr>
          <p:cNvSpPr>
            <a:spLocks noGrp="1"/>
          </p:cNvSpPr>
          <p:nvPr>
            <p:ph type="subTitle" idx="1"/>
          </p:nvPr>
        </p:nvSpPr>
        <p:spPr>
          <a:xfrm>
            <a:off x="1524000" y="3602038"/>
            <a:ext cx="9144000" cy="1655762"/>
          </a:xfr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87962ADD-B56F-4030-883D-BEC752C35820}"/>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DBFFB285-877D-4B68-A844-2121CA87D02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7C61C3EC-69FB-4147-970B-97666EE738BA}"/>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31061747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obj" preserve="1">
  <p:cSld name="Titre et contenu couverture 1">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03A5808-5972-433B-8B5D-6FCE6A06D2FC}"/>
              </a:ext>
            </a:extLst>
          </p:cNvPr>
          <p:cNvSpPr>
            <a:spLocks noGrp="1"/>
          </p:cNvSpPr>
          <p:nvPr>
            <p:ph type="title"/>
          </p:nvPr>
        </p:nvSpPr>
        <p:spPr/>
        <p:txBody>
          <a:bodyPr/>
          <a:lstStyle>
            <a:lvl1pPr>
              <a:defRPr>
                <a:solidFill>
                  <a:schemeClr val="bg1"/>
                </a:solidFill>
              </a:defRPr>
            </a:lvl1pPr>
          </a:lstStyle>
          <a:p>
            <a:r>
              <a:rPr lang="fr-FR"/>
              <a:t>Modifiez le style du titre</a:t>
            </a:r>
          </a:p>
        </p:txBody>
      </p:sp>
      <p:sp>
        <p:nvSpPr>
          <p:cNvPr id="3" name="Espace réservé du contenu 2">
            <a:extLst>
              <a:ext uri="{FF2B5EF4-FFF2-40B4-BE49-F238E27FC236}">
                <a16:creationId xmlns:a16="http://schemas.microsoft.com/office/drawing/2014/main" id="{561F27F9-6B4F-4B26-B472-A0965CA5C66A}"/>
              </a:ext>
            </a:extLst>
          </p:cNvPr>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FC8EE103-A72F-45EF-8171-2F8B24913934}"/>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876E0D25-AB3B-40E2-8E6F-56DCD2F5E47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573C9D8-6BA9-4C1F-8B46-0265E748CC94}"/>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402320961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03A5808-5972-433B-8B5D-6FCE6A06D2FC}"/>
              </a:ext>
            </a:extLst>
          </p:cNvPr>
          <p:cNvSpPr>
            <a:spLocks noGrp="1"/>
          </p:cNvSpPr>
          <p:nvPr>
            <p:ph type="title"/>
          </p:nvPr>
        </p:nvSpPr>
        <p:spPr/>
        <p:txBody>
          <a:bodyPr/>
          <a:lstStyle>
            <a:lvl1pPr>
              <a:defRPr>
                <a:solidFill>
                  <a:srgbClr val="FF393E"/>
                </a:solidFill>
              </a:defRPr>
            </a:lvl1pPr>
          </a:lstStyle>
          <a:p>
            <a:r>
              <a:rPr lang="fr-FR"/>
              <a:t>Modifiez le style du titre</a:t>
            </a:r>
          </a:p>
        </p:txBody>
      </p:sp>
      <p:sp>
        <p:nvSpPr>
          <p:cNvPr id="3" name="Espace réservé du contenu 2">
            <a:extLst>
              <a:ext uri="{FF2B5EF4-FFF2-40B4-BE49-F238E27FC236}">
                <a16:creationId xmlns:a16="http://schemas.microsoft.com/office/drawing/2014/main" id="{561F27F9-6B4F-4B26-B472-A0965CA5C66A}"/>
              </a:ext>
            </a:extLst>
          </p:cNvPr>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FC8EE103-A72F-45EF-8171-2F8B24913934}"/>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876E0D25-AB3B-40E2-8E6F-56DCD2F5E47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573C9D8-6BA9-4C1F-8B46-0265E748CC94}"/>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89850608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secHead" preserve="1">
  <p:cSld name="Titre de section couverture 1">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BB0E24C-C9BE-4CE2-AD42-A7DF2816E519}"/>
              </a:ext>
            </a:extLst>
          </p:cNvPr>
          <p:cNvSpPr>
            <a:spLocks noGrp="1"/>
          </p:cNvSpPr>
          <p:nvPr>
            <p:ph type="title"/>
          </p:nvPr>
        </p:nvSpPr>
        <p:spPr>
          <a:xfrm>
            <a:off x="831851" y="1709740"/>
            <a:ext cx="10515600" cy="2852737"/>
          </a:xfrm>
        </p:spPr>
        <p:txBody>
          <a:bodyPr anchor="b"/>
          <a:lstStyle>
            <a:lvl1pPr>
              <a:defRPr sz="4500">
                <a:solidFill>
                  <a:schemeClr val="bg1"/>
                </a:solidFill>
              </a:defRPr>
            </a:lvl1pPr>
          </a:lstStyle>
          <a:p>
            <a:r>
              <a:rPr lang="fr-FR"/>
              <a:t>Modifiez le style du titre</a:t>
            </a:r>
          </a:p>
        </p:txBody>
      </p:sp>
      <p:sp>
        <p:nvSpPr>
          <p:cNvPr id="3" name="Espace réservé du texte 2">
            <a:extLst>
              <a:ext uri="{FF2B5EF4-FFF2-40B4-BE49-F238E27FC236}">
                <a16:creationId xmlns:a16="http://schemas.microsoft.com/office/drawing/2014/main" id="{DE8063F0-5277-4A5B-89E2-EF6516CF71CD}"/>
              </a:ext>
            </a:extLst>
          </p:cNvPr>
          <p:cNvSpPr>
            <a:spLocks noGrp="1"/>
          </p:cNvSpPr>
          <p:nvPr>
            <p:ph type="body" idx="1"/>
          </p:nvPr>
        </p:nvSpPr>
        <p:spPr>
          <a:xfrm>
            <a:off x="831851" y="4589465"/>
            <a:ext cx="10515600" cy="150018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265A31AB-E024-4DE4-90B9-FFB2BC206E67}"/>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D3441C7C-73E8-46A0-A619-2BE84AB789C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B2EDC5E-6D9E-4A94-90FA-30C40BDA7A47}"/>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320158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Titre de section couverture 1">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BB0E24C-C9BE-4CE2-AD42-A7DF2816E519}"/>
              </a:ext>
            </a:extLst>
          </p:cNvPr>
          <p:cNvSpPr>
            <a:spLocks noGrp="1"/>
          </p:cNvSpPr>
          <p:nvPr>
            <p:ph type="title"/>
          </p:nvPr>
        </p:nvSpPr>
        <p:spPr>
          <a:xfrm>
            <a:off x="831851" y="1709740"/>
            <a:ext cx="10515600" cy="2852737"/>
          </a:xfrm>
        </p:spPr>
        <p:txBody>
          <a:bodyPr anchor="b"/>
          <a:lstStyle>
            <a:lvl1pPr>
              <a:defRPr sz="4500">
                <a:solidFill>
                  <a:schemeClr val="bg1"/>
                </a:solidFill>
              </a:defRPr>
            </a:lvl1pPr>
          </a:lstStyle>
          <a:p>
            <a:r>
              <a:rPr lang="fr-FR"/>
              <a:t>Modifiez le style du titre</a:t>
            </a:r>
          </a:p>
        </p:txBody>
      </p:sp>
      <p:sp>
        <p:nvSpPr>
          <p:cNvPr id="3" name="Espace réservé du texte 2">
            <a:extLst>
              <a:ext uri="{FF2B5EF4-FFF2-40B4-BE49-F238E27FC236}">
                <a16:creationId xmlns:a16="http://schemas.microsoft.com/office/drawing/2014/main" id="{DE8063F0-5277-4A5B-89E2-EF6516CF71CD}"/>
              </a:ext>
            </a:extLst>
          </p:cNvPr>
          <p:cNvSpPr>
            <a:spLocks noGrp="1"/>
          </p:cNvSpPr>
          <p:nvPr>
            <p:ph type="body" idx="1"/>
          </p:nvPr>
        </p:nvSpPr>
        <p:spPr>
          <a:xfrm>
            <a:off x="831851" y="4589465"/>
            <a:ext cx="10515600" cy="150018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265A31AB-E024-4DE4-90B9-FFB2BC206E67}"/>
              </a:ext>
            </a:extLst>
          </p:cNvPr>
          <p:cNvSpPr>
            <a:spLocks noGrp="1"/>
          </p:cNvSpPr>
          <p:nvPr>
            <p:ph type="dt" sz="half" idx="10"/>
          </p:nvPr>
        </p:nvSpPr>
        <p:spPr/>
        <p:txBody>
          <a:bodyPr/>
          <a:lstStyle/>
          <a:p>
            <a:fld id="{DC6B7840-BB2F-44A1-BD74-910AFE8BB273}"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D3441C7C-73E8-46A0-A619-2BE84AB789C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B2EDC5E-6D9E-4A94-90FA-30C40BDA7A47}"/>
              </a:ext>
            </a:extLst>
          </p:cNvPr>
          <p:cNvSpPr>
            <a:spLocks noGrp="1"/>
          </p:cNvSpPr>
          <p:nvPr>
            <p:ph type="sldNum" sz="quarter" idx="12"/>
          </p:nvPr>
        </p:nvSpPr>
        <p:spPr/>
        <p:txBody>
          <a:bodyPr/>
          <a:lstStyle/>
          <a:p>
            <a:fld id="{11942266-9CDB-452E-9537-33F8950156B7}" type="slidenum">
              <a:rPr lang="fr-FR" smtClean="0"/>
              <a:t>‹N°›</a:t>
            </a:fld>
            <a:endParaRPr lang="fr-FR"/>
          </a:p>
        </p:txBody>
      </p:sp>
    </p:spTree>
    <p:extLst>
      <p:ext uri="{BB962C8B-B14F-4D97-AF65-F5344CB8AC3E}">
        <p14:creationId xmlns:p14="http://schemas.microsoft.com/office/powerpoint/2010/main" val="202789456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BB0E24C-C9BE-4CE2-AD42-A7DF2816E519}"/>
              </a:ext>
            </a:extLst>
          </p:cNvPr>
          <p:cNvSpPr>
            <a:spLocks noGrp="1"/>
          </p:cNvSpPr>
          <p:nvPr>
            <p:ph type="title"/>
          </p:nvPr>
        </p:nvSpPr>
        <p:spPr>
          <a:xfrm>
            <a:off x="831851" y="1709740"/>
            <a:ext cx="10515600" cy="2852737"/>
          </a:xfrm>
        </p:spPr>
        <p:txBody>
          <a:bodyPr anchor="b"/>
          <a:lstStyle>
            <a:lvl1pPr>
              <a:defRPr sz="4500">
                <a:solidFill>
                  <a:srgbClr val="FF393E"/>
                </a:solidFill>
              </a:defRPr>
            </a:lvl1pPr>
          </a:lstStyle>
          <a:p>
            <a:r>
              <a:rPr lang="fr-FR"/>
              <a:t>Modifiez le style du titre</a:t>
            </a:r>
          </a:p>
        </p:txBody>
      </p:sp>
      <p:sp>
        <p:nvSpPr>
          <p:cNvPr id="3" name="Espace réservé du texte 2">
            <a:extLst>
              <a:ext uri="{FF2B5EF4-FFF2-40B4-BE49-F238E27FC236}">
                <a16:creationId xmlns:a16="http://schemas.microsoft.com/office/drawing/2014/main" id="{DE8063F0-5277-4A5B-89E2-EF6516CF71CD}"/>
              </a:ext>
            </a:extLst>
          </p:cNvPr>
          <p:cNvSpPr>
            <a:spLocks noGrp="1"/>
          </p:cNvSpPr>
          <p:nvPr>
            <p:ph type="body" idx="1"/>
          </p:nvPr>
        </p:nvSpPr>
        <p:spPr>
          <a:xfrm>
            <a:off x="831851" y="4589465"/>
            <a:ext cx="10515600" cy="150018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265A31AB-E024-4DE4-90B9-FFB2BC206E67}"/>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D3441C7C-73E8-46A0-A619-2BE84AB789C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B2EDC5E-6D9E-4A94-90FA-30C40BDA7A47}"/>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21723136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CA2957-4057-4055-9B2A-960B74B5193F}"/>
              </a:ext>
            </a:extLst>
          </p:cNvPr>
          <p:cNvSpPr>
            <a:spLocks noGrp="1"/>
          </p:cNvSpPr>
          <p:nvPr>
            <p:ph type="title"/>
          </p:nvPr>
        </p:nvSpPr>
        <p:spPr/>
        <p:txBody>
          <a:bodyPr/>
          <a:lstStyle>
            <a:lvl1pPr>
              <a:defRPr>
                <a:solidFill>
                  <a:srgbClr val="FF393E"/>
                </a:solidFill>
              </a:defRPr>
            </a:lvl1pPr>
          </a:lstStyle>
          <a:p>
            <a:r>
              <a:rPr lang="fr-FR"/>
              <a:t>Modifiez le style du titre</a:t>
            </a:r>
          </a:p>
        </p:txBody>
      </p:sp>
      <p:sp>
        <p:nvSpPr>
          <p:cNvPr id="3" name="Espace réservé du contenu 2">
            <a:extLst>
              <a:ext uri="{FF2B5EF4-FFF2-40B4-BE49-F238E27FC236}">
                <a16:creationId xmlns:a16="http://schemas.microsoft.com/office/drawing/2014/main" id="{78FF8A66-D285-4E03-9742-72E318DB84B0}"/>
              </a:ext>
            </a:extLst>
          </p:cNvPr>
          <p:cNvSpPr>
            <a:spLocks noGrp="1"/>
          </p:cNvSpPr>
          <p:nvPr>
            <p:ph sz="half" idx="1"/>
          </p:nvPr>
        </p:nvSpPr>
        <p:spPr>
          <a:xfrm>
            <a:off x="838200" y="1825625"/>
            <a:ext cx="5181600" cy="4351338"/>
          </a:xfrm>
        </p:spPr>
        <p:txBody>
          <a:bodyPr/>
          <a:lstStyle>
            <a:lvl5pPr marL="1585913" indent="-214313">
              <a:buFont typeface="Arial" panose="020B0604020202020204" pitchFamily="34" charset="0"/>
              <a:buChar cha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51E6E7BB-D261-422A-B6F2-2981F12E31A8}"/>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41B3AE54-7D10-4D5A-8A1A-1DAEE6CAAA63}"/>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6" name="Espace réservé du pied de page 5">
            <a:extLst>
              <a:ext uri="{FF2B5EF4-FFF2-40B4-BE49-F238E27FC236}">
                <a16:creationId xmlns:a16="http://schemas.microsoft.com/office/drawing/2014/main" id="{9DAA4E1C-44A6-4899-A592-ADC137CAA63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CAE36294-0147-4C09-9CC9-CD92AEEA4982}"/>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402795622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BABC89-F72A-474B-8826-5D6FB01CB045}"/>
              </a:ext>
            </a:extLst>
          </p:cNvPr>
          <p:cNvSpPr>
            <a:spLocks noGrp="1"/>
          </p:cNvSpPr>
          <p:nvPr>
            <p:ph type="title"/>
          </p:nvPr>
        </p:nvSpPr>
        <p:spPr>
          <a:xfrm>
            <a:off x="839788" y="365127"/>
            <a:ext cx="10515600" cy="1325563"/>
          </a:xfrm>
        </p:spPr>
        <p:txBody>
          <a:bodyPr/>
          <a:lstStyle>
            <a:lvl1pPr>
              <a:defRPr>
                <a:solidFill>
                  <a:srgbClr val="FF393E"/>
                </a:solidFill>
              </a:defRPr>
            </a:lvl1pPr>
          </a:lstStyle>
          <a:p>
            <a:r>
              <a:rPr lang="fr-FR"/>
              <a:t>Modifiez le style du titre</a:t>
            </a:r>
          </a:p>
        </p:txBody>
      </p:sp>
      <p:sp>
        <p:nvSpPr>
          <p:cNvPr id="3" name="Espace réservé du texte 2">
            <a:extLst>
              <a:ext uri="{FF2B5EF4-FFF2-40B4-BE49-F238E27FC236}">
                <a16:creationId xmlns:a16="http://schemas.microsoft.com/office/drawing/2014/main" id="{ABB6436F-A92D-4C3A-8B0C-6CEB0BB2C0B2}"/>
              </a:ext>
            </a:extLst>
          </p:cNvPr>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7726245D-067B-4B69-AF9E-F169F708888B}"/>
              </a:ext>
            </a:extLst>
          </p:cNvPr>
          <p:cNvSpPr>
            <a:spLocks noGrp="1"/>
          </p:cNvSpPr>
          <p:nvPr>
            <p:ph sz="half" idx="2"/>
          </p:nvPr>
        </p:nvSpPr>
        <p:spPr>
          <a:xfrm>
            <a:off x="839789"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FBAADAEE-A6B7-460E-9CED-5AA347A7645A}"/>
              </a:ext>
            </a:extLst>
          </p:cNvPr>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4C86379A-3E9C-4210-865B-A1EDD651FD73}"/>
              </a:ext>
            </a:extLst>
          </p:cNvPr>
          <p:cNvSpPr>
            <a:spLocks noGrp="1"/>
          </p:cNvSpPr>
          <p:nvPr>
            <p:ph sz="quarter" idx="4"/>
          </p:nvPr>
        </p:nvSpPr>
        <p:spPr>
          <a:xfrm>
            <a:off x="6172201"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E60A0CA4-7A34-402B-8016-21C397F1CFB4}"/>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8" name="Espace réservé du pied de page 7">
            <a:extLst>
              <a:ext uri="{FF2B5EF4-FFF2-40B4-BE49-F238E27FC236}">
                <a16:creationId xmlns:a16="http://schemas.microsoft.com/office/drawing/2014/main" id="{84F3BD61-C9B8-4461-B5F6-B51E7DDB3401}"/>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912F9C13-0608-4872-A603-DDEAEC3A337D}"/>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116936065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8E2C0B7-0BEE-4625-8B12-107187B78D3E}"/>
              </a:ext>
            </a:extLst>
          </p:cNvPr>
          <p:cNvSpPr>
            <a:spLocks noGrp="1"/>
          </p:cNvSpPr>
          <p:nvPr>
            <p:ph type="title"/>
          </p:nvPr>
        </p:nvSpPr>
        <p:spPr/>
        <p:txBody>
          <a:bodyPr/>
          <a:lstStyle>
            <a:lvl1pPr>
              <a:defRPr>
                <a:solidFill>
                  <a:srgbClr val="FF393E"/>
                </a:solidFill>
              </a:defRPr>
            </a:lvl1pPr>
          </a:lstStyle>
          <a:p>
            <a:r>
              <a:rPr lang="fr-FR"/>
              <a:t>Modifiez le style du titre</a:t>
            </a:r>
          </a:p>
        </p:txBody>
      </p:sp>
      <p:sp>
        <p:nvSpPr>
          <p:cNvPr id="3" name="Espace réservé de la date 2">
            <a:extLst>
              <a:ext uri="{FF2B5EF4-FFF2-40B4-BE49-F238E27FC236}">
                <a16:creationId xmlns:a16="http://schemas.microsoft.com/office/drawing/2014/main" id="{5363495B-E370-4540-8338-19A9EC7687F7}"/>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4" name="Espace réservé du pied de page 3">
            <a:extLst>
              <a:ext uri="{FF2B5EF4-FFF2-40B4-BE49-F238E27FC236}">
                <a16:creationId xmlns:a16="http://schemas.microsoft.com/office/drawing/2014/main" id="{973452EF-6D1C-47F7-B7D8-699375BF1FAC}"/>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00CC883-C0AD-4312-8748-272CA5A48D62}"/>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260739582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titleOnly" preserve="1">
  <p:cSld name="1_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8E2C0B7-0BEE-4625-8B12-107187B78D3E}"/>
              </a:ext>
            </a:extLst>
          </p:cNvPr>
          <p:cNvSpPr>
            <a:spLocks noGrp="1"/>
          </p:cNvSpPr>
          <p:nvPr>
            <p:ph type="title"/>
          </p:nvPr>
        </p:nvSpPr>
        <p:spPr/>
        <p:txBody>
          <a:bodyPr/>
          <a:lstStyle>
            <a:lvl1pPr>
              <a:defRPr>
                <a:solidFill>
                  <a:srgbClr val="FF393E"/>
                </a:solidFill>
              </a:defRPr>
            </a:lvl1pPr>
          </a:lstStyle>
          <a:p>
            <a:r>
              <a:rPr lang="fr-FR"/>
              <a:t>Modifiez le style du titre</a:t>
            </a:r>
          </a:p>
        </p:txBody>
      </p:sp>
      <p:sp>
        <p:nvSpPr>
          <p:cNvPr id="3" name="Espace réservé de la date 2">
            <a:extLst>
              <a:ext uri="{FF2B5EF4-FFF2-40B4-BE49-F238E27FC236}">
                <a16:creationId xmlns:a16="http://schemas.microsoft.com/office/drawing/2014/main" id="{5363495B-E370-4540-8338-19A9EC7687F7}"/>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4" name="Espace réservé du pied de page 3">
            <a:extLst>
              <a:ext uri="{FF2B5EF4-FFF2-40B4-BE49-F238E27FC236}">
                <a16:creationId xmlns:a16="http://schemas.microsoft.com/office/drawing/2014/main" id="{973452EF-6D1C-47F7-B7D8-699375BF1FAC}"/>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00CC883-C0AD-4312-8748-272CA5A48D62}"/>
              </a:ext>
            </a:extLst>
          </p:cNvPr>
          <p:cNvSpPr>
            <a:spLocks noGrp="1"/>
          </p:cNvSpPr>
          <p:nvPr>
            <p:ph type="sldNum" sz="quarter" idx="12"/>
          </p:nvPr>
        </p:nvSpPr>
        <p:spPr/>
        <p:txBody>
          <a:bodyPr/>
          <a:lstStyle/>
          <a:p>
            <a:fld id="{209D1275-E6A0-4F1D-BC18-9F12B56C3B29}" type="slidenum">
              <a:rPr lang="fr-FR" smtClean="0"/>
              <a:t>‹N°›</a:t>
            </a:fld>
            <a:endParaRPr lang="fr-FR"/>
          </a:p>
        </p:txBody>
      </p:sp>
      <p:sp>
        <p:nvSpPr>
          <p:cNvPr id="9" name="ZoneTexte 8">
            <a:extLst>
              <a:ext uri="{FF2B5EF4-FFF2-40B4-BE49-F238E27FC236}">
                <a16:creationId xmlns:a16="http://schemas.microsoft.com/office/drawing/2014/main" id="{84E7DD96-926C-49CA-A6B6-EE80EB01B81B}"/>
              </a:ext>
            </a:extLst>
          </p:cNvPr>
          <p:cNvSpPr txBox="1"/>
          <p:nvPr/>
        </p:nvSpPr>
        <p:spPr>
          <a:xfrm>
            <a:off x="838201" y="2013959"/>
            <a:ext cx="10515599" cy="383182"/>
          </a:xfrm>
          <a:prstGeom prst="rect">
            <a:avLst/>
          </a:prstGeom>
          <a:noFill/>
        </p:spPr>
        <p:txBody>
          <a:bodyPr wrap="square">
            <a:spAutoFit/>
          </a:bodyPr>
          <a:lstStyle/>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r>
              <a:rPr kumimoji="0" lang="fr-FR" sz="2100" b="0" i="0" u="none" strike="noStrike" kern="1200" cap="none" spc="0" normalizeH="0" baseline="0" noProof="0">
                <a:ln>
                  <a:noFill/>
                </a:ln>
                <a:solidFill>
                  <a:srgbClr val="000000"/>
                </a:solidFill>
                <a:effectLst/>
                <a:uLnTx/>
                <a:uFillTx/>
                <a:latin typeface="CloneRoundedLatn-Rg"/>
                <a:ea typeface="+mn-ea"/>
                <a:cs typeface="+mn-cs"/>
              </a:rPr>
              <a:t>Cliquez pour modifier les styles du texte du masque</a:t>
            </a:r>
          </a:p>
        </p:txBody>
      </p:sp>
    </p:spTree>
    <p:extLst>
      <p:ext uri="{BB962C8B-B14F-4D97-AF65-F5344CB8AC3E}">
        <p14:creationId xmlns:p14="http://schemas.microsoft.com/office/powerpoint/2010/main" val="392632182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0AFF7151-11DD-4E9A-A9AD-8D3690AAEC92}"/>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3" name="Espace réservé du pied de page 2">
            <a:extLst>
              <a:ext uri="{FF2B5EF4-FFF2-40B4-BE49-F238E27FC236}">
                <a16:creationId xmlns:a16="http://schemas.microsoft.com/office/drawing/2014/main" id="{AB6D6647-B048-4FE9-825C-F2AE94CD42D4}"/>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F75592F7-5E6A-4932-B6DD-0AD6FB4F4084}"/>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11986076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CE5BBA-C65E-4AFA-B512-36E7CB3B350C}"/>
              </a:ext>
            </a:extLst>
          </p:cNvPr>
          <p:cNvSpPr>
            <a:spLocks noGrp="1"/>
          </p:cNvSpPr>
          <p:nvPr>
            <p:ph type="title"/>
          </p:nvPr>
        </p:nvSpPr>
        <p:spPr>
          <a:xfrm>
            <a:off x="839788" y="457200"/>
            <a:ext cx="3932237" cy="1600200"/>
          </a:xfrm>
        </p:spPr>
        <p:txBody>
          <a:bodyPr anchor="b"/>
          <a:lstStyle>
            <a:lvl1pPr>
              <a:defRPr sz="2400">
                <a:solidFill>
                  <a:srgbClr val="FF393E"/>
                </a:solidFill>
              </a:defRPr>
            </a:lvl1pPr>
          </a:lstStyle>
          <a:p>
            <a:r>
              <a:rPr lang="fr-FR"/>
              <a:t>Modifiez le style du titre</a:t>
            </a:r>
          </a:p>
        </p:txBody>
      </p:sp>
      <p:sp>
        <p:nvSpPr>
          <p:cNvPr id="3" name="Espace réservé du contenu 2">
            <a:extLst>
              <a:ext uri="{FF2B5EF4-FFF2-40B4-BE49-F238E27FC236}">
                <a16:creationId xmlns:a16="http://schemas.microsoft.com/office/drawing/2014/main" id="{420A8C3D-CF90-45AE-8534-D14659B1AFFB}"/>
              </a:ext>
            </a:extLst>
          </p:cNvPr>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5310CD3F-77FD-4325-93CB-F55E63A67131}"/>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C0E513D7-6C2A-4384-A699-BFDD9F195949}"/>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6" name="Espace réservé du pied de page 5">
            <a:extLst>
              <a:ext uri="{FF2B5EF4-FFF2-40B4-BE49-F238E27FC236}">
                <a16:creationId xmlns:a16="http://schemas.microsoft.com/office/drawing/2014/main" id="{6BD22EB8-F66E-4763-A946-DDD39E57156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D5E58E14-D147-4783-9D2A-1E0A54548154}"/>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67412339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56CD14-E940-4969-A3BA-47717FB46D60}"/>
              </a:ext>
            </a:extLst>
          </p:cNvPr>
          <p:cNvSpPr>
            <a:spLocks noGrp="1"/>
          </p:cNvSpPr>
          <p:nvPr>
            <p:ph type="title"/>
          </p:nvPr>
        </p:nvSpPr>
        <p:spPr>
          <a:xfrm>
            <a:off x="839788" y="457200"/>
            <a:ext cx="3932237" cy="1600200"/>
          </a:xfrm>
        </p:spPr>
        <p:txBody>
          <a:bodyPr anchor="b"/>
          <a:lstStyle>
            <a:lvl1pPr>
              <a:defRPr sz="2400">
                <a:solidFill>
                  <a:srgbClr val="FF393E"/>
                </a:solidFill>
              </a:defRPr>
            </a:lvl1pPr>
          </a:lstStyle>
          <a:p>
            <a:r>
              <a:rPr lang="fr-FR"/>
              <a:t>Modifiez le style du titre</a:t>
            </a:r>
          </a:p>
        </p:txBody>
      </p:sp>
      <p:sp>
        <p:nvSpPr>
          <p:cNvPr id="3" name="Espace réservé pour une image  2">
            <a:extLst>
              <a:ext uri="{FF2B5EF4-FFF2-40B4-BE49-F238E27FC236}">
                <a16:creationId xmlns:a16="http://schemas.microsoft.com/office/drawing/2014/main" id="{7FC4761C-E437-49C5-8BEC-3363044BD5E1}"/>
              </a:ext>
            </a:extLst>
          </p:cNvPr>
          <p:cNvSpPr>
            <a:spLocks noGrp="1"/>
          </p:cNvSpPr>
          <p:nvPr>
            <p:ph type="pic" idx="1"/>
          </p:nvPr>
        </p:nvSpPr>
        <p:spPr>
          <a:xfrm>
            <a:off x="5183188" y="987427"/>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Cliquez sur l'icône pour ajouter une image</a:t>
            </a:r>
          </a:p>
        </p:txBody>
      </p:sp>
      <p:sp>
        <p:nvSpPr>
          <p:cNvPr id="4" name="Espace réservé du texte 3">
            <a:extLst>
              <a:ext uri="{FF2B5EF4-FFF2-40B4-BE49-F238E27FC236}">
                <a16:creationId xmlns:a16="http://schemas.microsoft.com/office/drawing/2014/main" id="{1FA70A34-8377-465E-B3A4-19819E9AB66F}"/>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1C65A340-9940-4237-ADE9-4AF14E59D07B}"/>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6" name="Espace réservé du pied de page 5">
            <a:extLst>
              <a:ext uri="{FF2B5EF4-FFF2-40B4-BE49-F238E27FC236}">
                <a16:creationId xmlns:a16="http://schemas.microsoft.com/office/drawing/2014/main" id="{743514B0-4754-467D-99FB-98401B924A6C}"/>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DD670825-6E63-412C-966E-01A9C1FF38B1}"/>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128348021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couverture 1">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C7E65-8358-4965-B7FD-A68136390177}"/>
              </a:ext>
            </a:extLst>
          </p:cNvPr>
          <p:cNvSpPr>
            <a:spLocks noGrp="1"/>
          </p:cNvSpPr>
          <p:nvPr>
            <p:ph type="ctrTitle"/>
          </p:nvPr>
        </p:nvSpPr>
        <p:spPr>
          <a:xfrm>
            <a:off x="1524000" y="1122363"/>
            <a:ext cx="9144000" cy="2387600"/>
          </a:xfrm>
        </p:spPr>
        <p:txBody>
          <a:bodyPr anchor="b"/>
          <a:lstStyle>
            <a:lvl1pPr algn="ctr">
              <a:defRPr sz="4500">
                <a:solidFill>
                  <a:schemeClr val="bg1"/>
                </a:solidFill>
              </a:defRPr>
            </a:lvl1pPr>
          </a:lstStyle>
          <a:p>
            <a:r>
              <a:rPr lang="fr-FR"/>
              <a:t>Modifiez le style du titre</a:t>
            </a:r>
          </a:p>
        </p:txBody>
      </p:sp>
      <p:sp>
        <p:nvSpPr>
          <p:cNvPr id="3" name="Sous-titre 2">
            <a:extLst>
              <a:ext uri="{FF2B5EF4-FFF2-40B4-BE49-F238E27FC236}">
                <a16:creationId xmlns:a16="http://schemas.microsoft.com/office/drawing/2014/main" id="{DE05DF67-47B9-46BF-A75E-AF4281AC8A9B}"/>
              </a:ext>
            </a:extLst>
          </p:cNvPr>
          <p:cNvSpPr>
            <a:spLocks noGrp="1"/>
          </p:cNvSpPr>
          <p:nvPr>
            <p:ph type="subTitle" idx="1"/>
          </p:nvPr>
        </p:nvSpPr>
        <p:spPr>
          <a:xfrm>
            <a:off x="1524000" y="3602038"/>
            <a:ext cx="9144000" cy="1655762"/>
          </a:xfr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87962ADD-B56F-4030-883D-BEC752C35820}"/>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DBFFB285-877D-4B68-A844-2121CA87D02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7C61C3EC-69FB-4147-970B-97666EE738BA}"/>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323372522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C7E65-8358-4965-B7FD-A68136390177}"/>
              </a:ext>
            </a:extLst>
          </p:cNvPr>
          <p:cNvSpPr>
            <a:spLocks noGrp="1"/>
          </p:cNvSpPr>
          <p:nvPr>
            <p:ph type="ctrTitle"/>
          </p:nvPr>
        </p:nvSpPr>
        <p:spPr>
          <a:xfrm>
            <a:off x="1524000" y="1122363"/>
            <a:ext cx="9144000" cy="2387600"/>
          </a:xfrm>
        </p:spPr>
        <p:txBody>
          <a:bodyPr anchor="b"/>
          <a:lstStyle>
            <a:lvl1pPr algn="ctr">
              <a:defRPr sz="4500">
                <a:solidFill>
                  <a:srgbClr val="00CB48"/>
                </a:solidFill>
              </a:defRPr>
            </a:lvl1pPr>
          </a:lstStyle>
          <a:p>
            <a:r>
              <a:rPr lang="fr-FR"/>
              <a:t>Modifiez le style du titre</a:t>
            </a:r>
          </a:p>
        </p:txBody>
      </p:sp>
      <p:sp>
        <p:nvSpPr>
          <p:cNvPr id="3" name="Sous-titre 2">
            <a:extLst>
              <a:ext uri="{FF2B5EF4-FFF2-40B4-BE49-F238E27FC236}">
                <a16:creationId xmlns:a16="http://schemas.microsoft.com/office/drawing/2014/main" id="{DE05DF67-47B9-46BF-A75E-AF4281AC8A9B}"/>
              </a:ext>
            </a:extLst>
          </p:cNvPr>
          <p:cNvSpPr>
            <a:spLocks noGrp="1"/>
          </p:cNvSpPr>
          <p:nvPr>
            <p:ph type="subTitle" idx="1"/>
          </p:nvPr>
        </p:nvSpPr>
        <p:spPr>
          <a:xfrm>
            <a:off x="1524000" y="3602038"/>
            <a:ext cx="9144000" cy="1655762"/>
          </a:xfr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87962ADD-B56F-4030-883D-BEC752C35820}"/>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DBFFB285-877D-4B68-A844-2121CA87D02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7C61C3EC-69FB-4147-970B-97666EE738BA}"/>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3898043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BB0E24C-C9BE-4CE2-AD42-A7DF2816E519}"/>
              </a:ext>
            </a:extLst>
          </p:cNvPr>
          <p:cNvSpPr>
            <a:spLocks noGrp="1"/>
          </p:cNvSpPr>
          <p:nvPr>
            <p:ph type="title"/>
          </p:nvPr>
        </p:nvSpPr>
        <p:spPr>
          <a:xfrm>
            <a:off x="831851" y="1709740"/>
            <a:ext cx="10515600" cy="2852737"/>
          </a:xfrm>
        </p:spPr>
        <p:txBody>
          <a:bodyPr anchor="b"/>
          <a:lstStyle>
            <a:lvl1pPr>
              <a:defRPr sz="4500">
                <a:solidFill>
                  <a:schemeClr val="accent1"/>
                </a:solidFill>
              </a:defRPr>
            </a:lvl1pPr>
          </a:lstStyle>
          <a:p>
            <a:r>
              <a:rPr lang="fr-FR"/>
              <a:t>Modifiez le style du titre</a:t>
            </a:r>
          </a:p>
        </p:txBody>
      </p:sp>
      <p:sp>
        <p:nvSpPr>
          <p:cNvPr id="3" name="Espace réservé du texte 2">
            <a:extLst>
              <a:ext uri="{FF2B5EF4-FFF2-40B4-BE49-F238E27FC236}">
                <a16:creationId xmlns:a16="http://schemas.microsoft.com/office/drawing/2014/main" id="{DE8063F0-5277-4A5B-89E2-EF6516CF71CD}"/>
              </a:ext>
            </a:extLst>
          </p:cNvPr>
          <p:cNvSpPr>
            <a:spLocks noGrp="1"/>
          </p:cNvSpPr>
          <p:nvPr>
            <p:ph type="body" idx="1"/>
          </p:nvPr>
        </p:nvSpPr>
        <p:spPr>
          <a:xfrm>
            <a:off x="831851" y="4589465"/>
            <a:ext cx="10515600" cy="150018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265A31AB-E024-4DE4-90B9-FFB2BC206E67}"/>
              </a:ext>
            </a:extLst>
          </p:cNvPr>
          <p:cNvSpPr>
            <a:spLocks noGrp="1"/>
          </p:cNvSpPr>
          <p:nvPr>
            <p:ph type="dt" sz="half" idx="10"/>
          </p:nvPr>
        </p:nvSpPr>
        <p:spPr/>
        <p:txBody>
          <a:bodyPr/>
          <a:lstStyle/>
          <a:p>
            <a:fld id="{DC6B7840-BB2F-44A1-BD74-910AFE8BB273}"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D3441C7C-73E8-46A0-A619-2BE84AB789C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B2EDC5E-6D9E-4A94-90FA-30C40BDA7A47}"/>
              </a:ext>
            </a:extLst>
          </p:cNvPr>
          <p:cNvSpPr>
            <a:spLocks noGrp="1"/>
          </p:cNvSpPr>
          <p:nvPr>
            <p:ph type="sldNum" sz="quarter" idx="12"/>
          </p:nvPr>
        </p:nvSpPr>
        <p:spPr/>
        <p:txBody>
          <a:bodyPr/>
          <a:lstStyle/>
          <a:p>
            <a:fld id="{11942266-9CDB-452E-9537-33F8950156B7}" type="slidenum">
              <a:rPr lang="fr-FR" smtClean="0"/>
              <a:t>‹N°›</a:t>
            </a:fld>
            <a:endParaRPr lang="fr-FR"/>
          </a:p>
        </p:txBody>
      </p:sp>
    </p:spTree>
    <p:extLst>
      <p:ext uri="{BB962C8B-B14F-4D97-AF65-F5344CB8AC3E}">
        <p14:creationId xmlns:p14="http://schemas.microsoft.com/office/powerpoint/2010/main" val="280929992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obj" preserve="1">
  <p:cSld name="Titre et contenu couverture 1">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03A5808-5972-433B-8B5D-6FCE6A06D2FC}"/>
              </a:ext>
            </a:extLst>
          </p:cNvPr>
          <p:cNvSpPr>
            <a:spLocks noGrp="1"/>
          </p:cNvSpPr>
          <p:nvPr>
            <p:ph type="title"/>
          </p:nvPr>
        </p:nvSpPr>
        <p:spPr/>
        <p:txBody>
          <a:bodyPr/>
          <a:lstStyle>
            <a:lvl1pPr>
              <a:defRPr>
                <a:solidFill>
                  <a:schemeClr val="bg1"/>
                </a:solidFill>
              </a:defRPr>
            </a:lvl1pPr>
          </a:lstStyle>
          <a:p>
            <a:r>
              <a:rPr lang="fr-FR"/>
              <a:t>Modifiez le style du titre</a:t>
            </a:r>
          </a:p>
        </p:txBody>
      </p:sp>
      <p:sp>
        <p:nvSpPr>
          <p:cNvPr id="3" name="Espace réservé du contenu 2">
            <a:extLst>
              <a:ext uri="{FF2B5EF4-FFF2-40B4-BE49-F238E27FC236}">
                <a16:creationId xmlns:a16="http://schemas.microsoft.com/office/drawing/2014/main" id="{561F27F9-6B4F-4B26-B472-A0965CA5C66A}"/>
              </a:ext>
            </a:extLst>
          </p:cNvPr>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FC8EE103-A72F-45EF-8171-2F8B24913934}"/>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876E0D25-AB3B-40E2-8E6F-56DCD2F5E47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573C9D8-6BA9-4C1F-8B46-0265E748CC94}"/>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3459097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03A5808-5972-433B-8B5D-6FCE6A06D2FC}"/>
              </a:ext>
            </a:extLst>
          </p:cNvPr>
          <p:cNvSpPr>
            <a:spLocks noGrp="1"/>
          </p:cNvSpPr>
          <p:nvPr>
            <p:ph type="title"/>
          </p:nvPr>
        </p:nvSpPr>
        <p:spPr/>
        <p:txBody>
          <a:bodyPr/>
          <a:lstStyle>
            <a:lvl1pPr>
              <a:defRPr>
                <a:solidFill>
                  <a:srgbClr val="00CB48"/>
                </a:solidFill>
              </a:defRPr>
            </a:lvl1pPr>
          </a:lstStyle>
          <a:p>
            <a:r>
              <a:rPr lang="fr-FR"/>
              <a:t>Modifiez le style du titre</a:t>
            </a:r>
          </a:p>
        </p:txBody>
      </p:sp>
      <p:sp>
        <p:nvSpPr>
          <p:cNvPr id="3" name="Espace réservé du contenu 2">
            <a:extLst>
              <a:ext uri="{FF2B5EF4-FFF2-40B4-BE49-F238E27FC236}">
                <a16:creationId xmlns:a16="http://schemas.microsoft.com/office/drawing/2014/main" id="{561F27F9-6B4F-4B26-B472-A0965CA5C66A}"/>
              </a:ext>
            </a:extLst>
          </p:cNvPr>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FC8EE103-A72F-45EF-8171-2F8B24913934}"/>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876E0D25-AB3B-40E2-8E6F-56DCD2F5E47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573C9D8-6BA9-4C1F-8B46-0265E748CC94}"/>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88813924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secHead" preserve="1">
  <p:cSld name="Titre de section couverture 1">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BB0E24C-C9BE-4CE2-AD42-A7DF2816E519}"/>
              </a:ext>
            </a:extLst>
          </p:cNvPr>
          <p:cNvSpPr>
            <a:spLocks noGrp="1"/>
          </p:cNvSpPr>
          <p:nvPr>
            <p:ph type="title"/>
          </p:nvPr>
        </p:nvSpPr>
        <p:spPr>
          <a:xfrm>
            <a:off x="831851" y="1709740"/>
            <a:ext cx="10515600" cy="2852737"/>
          </a:xfrm>
        </p:spPr>
        <p:txBody>
          <a:bodyPr anchor="b"/>
          <a:lstStyle>
            <a:lvl1pPr>
              <a:defRPr sz="4500">
                <a:solidFill>
                  <a:schemeClr val="bg1"/>
                </a:solidFill>
              </a:defRPr>
            </a:lvl1pPr>
          </a:lstStyle>
          <a:p>
            <a:r>
              <a:rPr lang="fr-FR"/>
              <a:t>Modifiez le style du titre</a:t>
            </a:r>
          </a:p>
        </p:txBody>
      </p:sp>
      <p:sp>
        <p:nvSpPr>
          <p:cNvPr id="3" name="Espace réservé du texte 2">
            <a:extLst>
              <a:ext uri="{FF2B5EF4-FFF2-40B4-BE49-F238E27FC236}">
                <a16:creationId xmlns:a16="http://schemas.microsoft.com/office/drawing/2014/main" id="{DE8063F0-5277-4A5B-89E2-EF6516CF71CD}"/>
              </a:ext>
            </a:extLst>
          </p:cNvPr>
          <p:cNvSpPr>
            <a:spLocks noGrp="1"/>
          </p:cNvSpPr>
          <p:nvPr>
            <p:ph type="body" idx="1"/>
          </p:nvPr>
        </p:nvSpPr>
        <p:spPr>
          <a:xfrm>
            <a:off x="831851" y="4589465"/>
            <a:ext cx="10515600" cy="150018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265A31AB-E024-4DE4-90B9-FFB2BC206E67}"/>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D3441C7C-73E8-46A0-A619-2BE84AB789C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B2EDC5E-6D9E-4A94-90FA-30C40BDA7A47}"/>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18142352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BB0E24C-C9BE-4CE2-AD42-A7DF2816E519}"/>
              </a:ext>
            </a:extLst>
          </p:cNvPr>
          <p:cNvSpPr>
            <a:spLocks noGrp="1"/>
          </p:cNvSpPr>
          <p:nvPr>
            <p:ph type="title"/>
          </p:nvPr>
        </p:nvSpPr>
        <p:spPr>
          <a:xfrm>
            <a:off x="831851" y="1709740"/>
            <a:ext cx="10515600" cy="2852737"/>
          </a:xfrm>
        </p:spPr>
        <p:txBody>
          <a:bodyPr anchor="b"/>
          <a:lstStyle>
            <a:lvl1pPr>
              <a:defRPr sz="4500">
                <a:solidFill>
                  <a:srgbClr val="00CB48"/>
                </a:solidFill>
              </a:defRPr>
            </a:lvl1pPr>
          </a:lstStyle>
          <a:p>
            <a:r>
              <a:rPr lang="fr-FR"/>
              <a:t>Modifiez le style du titre</a:t>
            </a:r>
          </a:p>
        </p:txBody>
      </p:sp>
      <p:sp>
        <p:nvSpPr>
          <p:cNvPr id="3" name="Espace réservé du texte 2">
            <a:extLst>
              <a:ext uri="{FF2B5EF4-FFF2-40B4-BE49-F238E27FC236}">
                <a16:creationId xmlns:a16="http://schemas.microsoft.com/office/drawing/2014/main" id="{DE8063F0-5277-4A5B-89E2-EF6516CF71CD}"/>
              </a:ext>
            </a:extLst>
          </p:cNvPr>
          <p:cNvSpPr>
            <a:spLocks noGrp="1"/>
          </p:cNvSpPr>
          <p:nvPr>
            <p:ph type="body" idx="1"/>
          </p:nvPr>
        </p:nvSpPr>
        <p:spPr>
          <a:xfrm>
            <a:off x="831851" y="4589465"/>
            <a:ext cx="10515600" cy="150018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265A31AB-E024-4DE4-90B9-FFB2BC206E67}"/>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D3441C7C-73E8-46A0-A619-2BE84AB789C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B2EDC5E-6D9E-4A94-90FA-30C40BDA7A47}"/>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87043225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CA2957-4057-4055-9B2A-960B74B5193F}"/>
              </a:ext>
            </a:extLst>
          </p:cNvPr>
          <p:cNvSpPr>
            <a:spLocks noGrp="1"/>
          </p:cNvSpPr>
          <p:nvPr>
            <p:ph type="title"/>
          </p:nvPr>
        </p:nvSpPr>
        <p:spPr/>
        <p:txBody>
          <a:bodyPr/>
          <a:lstStyle>
            <a:lvl1pPr>
              <a:defRPr>
                <a:solidFill>
                  <a:srgbClr val="00CB48"/>
                </a:solidFill>
              </a:defRPr>
            </a:lvl1pPr>
          </a:lstStyle>
          <a:p>
            <a:r>
              <a:rPr lang="fr-FR"/>
              <a:t>Modifiez le style du titre</a:t>
            </a:r>
          </a:p>
        </p:txBody>
      </p:sp>
      <p:sp>
        <p:nvSpPr>
          <p:cNvPr id="3" name="Espace réservé du contenu 2">
            <a:extLst>
              <a:ext uri="{FF2B5EF4-FFF2-40B4-BE49-F238E27FC236}">
                <a16:creationId xmlns:a16="http://schemas.microsoft.com/office/drawing/2014/main" id="{78FF8A66-D285-4E03-9742-72E318DB84B0}"/>
              </a:ext>
            </a:extLst>
          </p:cNvPr>
          <p:cNvSpPr>
            <a:spLocks noGrp="1"/>
          </p:cNvSpPr>
          <p:nvPr>
            <p:ph sz="half" idx="1"/>
          </p:nvPr>
        </p:nvSpPr>
        <p:spPr>
          <a:xfrm>
            <a:off x="838200" y="1825625"/>
            <a:ext cx="5181600" cy="4351338"/>
          </a:xfrm>
        </p:spPr>
        <p:txBody>
          <a:bodyPr/>
          <a:lstStyle>
            <a:lvl5pPr marL="1585913" indent="-214313">
              <a:buFont typeface="Arial" panose="020B0604020202020204" pitchFamily="34" charset="0"/>
              <a:buChar cha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51E6E7BB-D261-422A-B6F2-2981F12E31A8}"/>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41B3AE54-7D10-4D5A-8A1A-1DAEE6CAAA63}"/>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6" name="Espace réservé du pied de page 5">
            <a:extLst>
              <a:ext uri="{FF2B5EF4-FFF2-40B4-BE49-F238E27FC236}">
                <a16:creationId xmlns:a16="http://schemas.microsoft.com/office/drawing/2014/main" id="{9DAA4E1C-44A6-4899-A592-ADC137CAA63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CAE36294-0147-4C09-9CC9-CD92AEEA4982}"/>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242513663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BABC89-F72A-474B-8826-5D6FB01CB045}"/>
              </a:ext>
            </a:extLst>
          </p:cNvPr>
          <p:cNvSpPr>
            <a:spLocks noGrp="1"/>
          </p:cNvSpPr>
          <p:nvPr>
            <p:ph type="title"/>
          </p:nvPr>
        </p:nvSpPr>
        <p:spPr>
          <a:xfrm>
            <a:off x="839788" y="365127"/>
            <a:ext cx="10515600" cy="1325563"/>
          </a:xfrm>
        </p:spPr>
        <p:txBody>
          <a:bodyPr/>
          <a:lstStyle>
            <a:lvl1pPr>
              <a:defRPr>
                <a:solidFill>
                  <a:srgbClr val="00CB48"/>
                </a:solidFill>
              </a:defRPr>
            </a:lvl1pPr>
          </a:lstStyle>
          <a:p>
            <a:r>
              <a:rPr lang="fr-FR"/>
              <a:t>Modifiez le style du titre</a:t>
            </a:r>
          </a:p>
        </p:txBody>
      </p:sp>
      <p:sp>
        <p:nvSpPr>
          <p:cNvPr id="3" name="Espace réservé du texte 2">
            <a:extLst>
              <a:ext uri="{FF2B5EF4-FFF2-40B4-BE49-F238E27FC236}">
                <a16:creationId xmlns:a16="http://schemas.microsoft.com/office/drawing/2014/main" id="{ABB6436F-A92D-4C3A-8B0C-6CEB0BB2C0B2}"/>
              </a:ext>
            </a:extLst>
          </p:cNvPr>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7726245D-067B-4B69-AF9E-F169F708888B}"/>
              </a:ext>
            </a:extLst>
          </p:cNvPr>
          <p:cNvSpPr>
            <a:spLocks noGrp="1"/>
          </p:cNvSpPr>
          <p:nvPr>
            <p:ph sz="half" idx="2"/>
          </p:nvPr>
        </p:nvSpPr>
        <p:spPr>
          <a:xfrm>
            <a:off x="839789"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FBAADAEE-A6B7-460E-9CED-5AA347A7645A}"/>
              </a:ext>
            </a:extLst>
          </p:cNvPr>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4C86379A-3E9C-4210-865B-A1EDD651FD73}"/>
              </a:ext>
            </a:extLst>
          </p:cNvPr>
          <p:cNvSpPr>
            <a:spLocks noGrp="1"/>
          </p:cNvSpPr>
          <p:nvPr>
            <p:ph sz="quarter" idx="4"/>
          </p:nvPr>
        </p:nvSpPr>
        <p:spPr>
          <a:xfrm>
            <a:off x="6172201"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E60A0CA4-7A34-402B-8016-21C397F1CFB4}"/>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8" name="Espace réservé du pied de page 7">
            <a:extLst>
              <a:ext uri="{FF2B5EF4-FFF2-40B4-BE49-F238E27FC236}">
                <a16:creationId xmlns:a16="http://schemas.microsoft.com/office/drawing/2014/main" id="{84F3BD61-C9B8-4461-B5F6-B51E7DDB3401}"/>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912F9C13-0608-4872-A603-DDEAEC3A337D}"/>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370432886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8E2C0B7-0BEE-4625-8B12-107187B78D3E}"/>
              </a:ext>
            </a:extLst>
          </p:cNvPr>
          <p:cNvSpPr>
            <a:spLocks noGrp="1"/>
          </p:cNvSpPr>
          <p:nvPr>
            <p:ph type="title"/>
          </p:nvPr>
        </p:nvSpPr>
        <p:spPr/>
        <p:txBody>
          <a:bodyPr/>
          <a:lstStyle>
            <a:lvl1pPr>
              <a:defRPr>
                <a:solidFill>
                  <a:srgbClr val="00CB48"/>
                </a:solidFill>
              </a:defRPr>
            </a:lvl1pPr>
          </a:lstStyle>
          <a:p>
            <a:r>
              <a:rPr lang="fr-FR"/>
              <a:t>Modifiez le style du titre</a:t>
            </a:r>
          </a:p>
        </p:txBody>
      </p:sp>
      <p:sp>
        <p:nvSpPr>
          <p:cNvPr id="3" name="Espace réservé de la date 2">
            <a:extLst>
              <a:ext uri="{FF2B5EF4-FFF2-40B4-BE49-F238E27FC236}">
                <a16:creationId xmlns:a16="http://schemas.microsoft.com/office/drawing/2014/main" id="{5363495B-E370-4540-8338-19A9EC7687F7}"/>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4" name="Espace réservé du pied de page 3">
            <a:extLst>
              <a:ext uri="{FF2B5EF4-FFF2-40B4-BE49-F238E27FC236}">
                <a16:creationId xmlns:a16="http://schemas.microsoft.com/office/drawing/2014/main" id="{973452EF-6D1C-47F7-B7D8-699375BF1FAC}"/>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00CC883-C0AD-4312-8748-272CA5A48D62}"/>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79269499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Only" preserve="1">
  <p:cSld name="1_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8E2C0B7-0BEE-4625-8B12-107187B78D3E}"/>
              </a:ext>
            </a:extLst>
          </p:cNvPr>
          <p:cNvSpPr>
            <a:spLocks noGrp="1"/>
          </p:cNvSpPr>
          <p:nvPr>
            <p:ph type="title"/>
          </p:nvPr>
        </p:nvSpPr>
        <p:spPr/>
        <p:txBody>
          <a:bodyPr/>
          <a:lstStyle>
            <a:lvl1pPr>
              <a:defRPr>
                <a:solidFill>
                  <a:srgbClr val="00CB48"/>
                </a:solidFill>
              </a:defRPr>
            </a:lvl1pPr>
          </a:lstStyle>
          <a:p>
            <a:r>
              <a:rPr lang="fr-FR"/>
              <a:t>Modifiez le style du titre</a:t>
            </a:r>
          </a:p>
        </p:txBody>
      </p:sp>
      <p:sp>
        <p:nvSpPr>
          <p:cNvPr id="3" name="Espace réservé de la date 2">
            <a:extLst>
              <a:ext uri="{FF2B5EF4-FFF2-40B4-BE49-F238E27FC236}">
                <a16:creationId xmlns:a16="http://schemas.microsoft.com/office/drawing/2014/main" id="{5363495B-E370-4540-8338-19A9EC7687F7}"/>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4" name="Espace réservé du pied de page 3">
            <a:extLst>
              <a:ext uri="{FF2B5EF4-FFF2-40B4-BE49-F238E27FC236}">
                <a16:creationId xmlns:a16="http://schemas.microsoft.com/office/drawing/2014/main" id="{973452EF-6D1C-47F7-B7D8-699375BF1FAC}"/>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00CC883-C0AD-4312-8748-272CA5A48D62}"/>
              </a:ext>
            </a:extLst>
          </p:cNvPr>
          <p:cNvSpPr>
            <a:spLocks noGrp="1"/>
          </p:cNvSpPr>
          <p:nvPr>
            <p:ph type="sldNum" sz="quarter" idx="12"/>
          </p:nvPr>
        </p:nvSpPr>
        <p:spPr/>
        <p:txBody>
          <a:bodyPr/>
          <a:lstStyle/>
          <a:p>
            <a:fld id="{209D1275-E6A0-4F1D-BC18-9F12B56C3B29}" type="slidenum">
              <a:rPr lang="fr-FR" smtClean="0"/>
              <a:t>‹N°›</a:t>
            </a:fld>
            <a:endParaRPr lang="fr-FR"/>
          </a:p>
        </p:txBody>
      </p:sp>
      <p:sp>
        <p:nvSpPr>
          <p:cNvPr id="9" name="ZoneTexte 8">
            <a:extLst>
              <a:ext uri="{FF2B5EF4-FFF2-40B4-BE49-F238E27FC236}">
                <a16:creationId xmlns:a16="http://schemas.microsoft.com/office/drawing/2014/main" id="{84E7DD96-926C-49CA-A6B6-EE80EB01B81B}"/>
              </a:ext>
            </a:extLst>
          </p:cNvPr>
          <p:cNvSpPr txBox="1"/>
          <p:nvPr/>
        </p:nvSpPr>
        <p:spPr>
          <a:xfrm>
            <a:off x="838201" y="2013959"/>
            <a:ext cx="10515599" cy="383182"/>
          </a:xfrm>
          <a:prstGeom prst="rect">
            <a:avLst/>
          </a:prstGeom>
          <a:noFill/>
        </p:spPr>
        <p:txBody>
          <a:bodyPr wrap="square">
            <a:spAutoFit/>
          </a:bodyPr>
          <a:lstStyle/>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r>
              <a:rPr kumimoji="0" lang="fr-FR" sz="2100" b="0" i="0" u="none" strike="noStrike" kern="1200" cap="none" spc="0" normalizeH="0" baseline="0" noProof="0">
                <a:ln>
                  <a:noFill/>
                </a:ln>
                <a:solidFill>
                  <a:srgbClr val="000000"/>
                </a:solidFill>
                <a:effectLst/>
                <a:uLnTx/>
                <a:uFillTx/>
                <a:latin typeface="CloneRoundedLatn-Rg"/>
                <a:ea typeface="+mn-ea"/>
                <a:cs typeface="+mn-cs"/>
              </a:rPr>
              <a:t>Cliquez pour modifier les styles du texte du masque</a:t>
            </a:r>
          </a:p>
        </p:txBody>
      </p:sp>
    </p:spTree>
    <p:extLst>
      <p:ext uri="{BB962C8B-B14F-4D97-AF65-F5344CB8AC3E}">
        <p14:creationId xmlns:p14="http://schemas.microsoft.com/office/powerpoint/2010/main" val="70711953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0AFF7151-11DD-4E9A-A9AD-8D3690AAEC92}"/>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3" name="Espace réservé du pied de page 2">
            <a:extLst>
              <a:ext uri="{FF2B5EF4-FFF2-40B4-BE49-F238E27FC236}">
                <a16:creationId xmlns:a16="http://schemas.microsoft.com/office/drawing/2014/main" id="{AB6D6647-B048-4FE9-825C-F2AE94CD42D4}"/>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F75592F7-5E6A-4932-B6DD-0AD6FB4F4084}"/>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124483059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CE5BBA-C65E-4AFA-B512-36E7CB3B350C}"/>
              </a:ext>
            </a:extLst>
          </p:cNvPr>
          <p:cNvSpPr>
            <a:spLocks noGrp="1"/>
          </p:cNvSpPr>
          <p:nvPr>
            <p:ph type="title"/>
          </p:nvPr>
        </p:nvSpPr>
        <p:spPr>
          <a:xfrm>
            <a:off x="839788" y="457200"/>
            <a:ext cx="3932237" cy="1600200"/>
          </a:xfrm>
        </p:spPr>
        <p:txBody>
          <a:bodyPr anchor="b"/>
          <a:lstStyle>
            <a:lvl1pPr>
              <a:defRPr sz="2400">
                <a:solidFill>
                  <a:srgbClr val="00CB48"/>
                </a:solidFill>
              </a:defRPr>
            </a:lvl1pPr>
          </a:lstStyle>
          <a:p>
            <a:r>
              <a:rPr lang="fr-FR"/>
              <a:t>Modifiez le style du titre</a:t>
            </a:r>
          </a:p>
        </p:txBody>
      </p:sp>
      <p:sp>
        <p:nvSpPr>
          <p:cNvPr id="3" name="Espace réservé du contenu 2">
            <a:extLst>
              <a:ext uri="{FF2B5EF4-FFF2-40B4-BE49-F238E27FC236}">
                <a16:creationId xmlns:a16="http://schemas.microsoft.com/office/drawing/2014/main" id="{420A8C3D-CF90-45AE-8534-D14659B1AFFB}"/>
              </a:ext>
            </a:extLst>
          </p:cNvPr>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5310CD3F-77FD-4325-93CB-F55E63A67131}"/>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C0E513D7-6C2A-4384-A699-BFDD9F195949}"/>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6" name="Espace réservé du pied de page 5">
            <a:extLst>
              <a:ext uri="{FF2B5EF4-FFF2-40B4-BE49-F238E27FC236}">
                <a16:creationId xmlns:a16="http://schemas.microsoft.com/office/drawing/2014/main" id="{6BD22EB8-F66E-4763-A946-DDD39E57156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D5E58E14-D147-4783-9D2A-1E0A54548154}"/>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3090365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CA2957-4057-4055-9B2A-960B74B5193F}"/>
              </a:ext>
            </a:extLst>
          </p:cNvPr>
          <p:cNvSpPr>
            <a:spLocks noGrp="1"/>
          </p:cNvSpPr>
          <p:nvPr>
            <p:ph type="title"/>
          </p:nvPr>
        </p:nvSpPr>
        <p:spPr/>
        <p:txBody>
          <a:bodyPr/>
          <a:lstStyle>
            <a:lvl1pPr>
              <a:defRPr>
                <a:solidFill>
                  <a:schemeClr val="accent1"/>
                </a:solidFill>
              </a:defRPr>
            </a:lvl1pPr>
          </a:lstStyle>
          <a:p>
            <a:r>
              <a:rPr lang="fr-FR"/>
              <a:t>Modifiez le style du titre</a:t>
            </a:r>
          </a:p>
        </p:txBody>
      </p:sp>
      <p:sp>
        <p:nvSpPr>
          <p:cNvPr id="3" name="Espace réservé du contenu 2">
            <a:extLst>
              <a:ext uri="{FF2B5EF4-FFF2-40B4-BE49-F238E27FC236}">
                <a16:creationId xmlns:a16="http://schemas.microsoft.com/office/drawing/2014/main" id="{78FF8A66-D285-4E03-9742-72E318DB84B0}"/>
              </a:ext>
            </a:extLst>
          </p:cNvPr>
          <p:cNvSpPr>
            <a:spLocks noGrp="1"/>
          </p:cNvSpPr>
          <p:nvPr>
            <p:ph sz="half" idx="1"/>
          </p:nvPr>
        </p:nvSpPr>
        <p:spPr>
          <a:xfrm>
            <a:off x="838200" y="1825625"/>
            <a:ext cx="5181600" cy="4351338"/>
          </a:xfrm>
        </p:spPr>
        <p:txBody>
          <a:bodyPr/>
          <a:lstStyle>
            <a:lvl5pPr marL="1585913" indent="-214313">
              <a:buFont typeface="Arial" panose="020B0604020202020204" pitchFamily="34" charset="0"/>
              <a:buChar cha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51E6E7BB-D261-422A-B6F2-2981F12E31A8}"/>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41B3AE54-7D10-4D5A-8A1A-1DAEE6CAAA63}"/>
              </a:ext>
            </a:extLst>
          </p:cNvPr>
          <p:cNvSpPr>
            <a:spLocks noGrp="1"/>
          </p:cNvSpPr>
          <p:nvPr>
            <p:ph type="dt" sz="half" idx="10"/>
          </p:nvPr>
        </p:nvSpPr>
        <p:spPr/>
        <p:txBody>
          <a:bodyPr/>
          <a:lstStyle/>
          <a:p>
            <a:fld id="{DC6B7840-BB2F-44A1-BD74-910AFE8BB273}" type="datetimeFigureOut">
              <a:rPr lang="fr-FR" smtClean="0"/>
              <a:t>03/02/2025</a:t>
            </a:fld>
            <a:endParaRPr lang="fr-FR"/>
          </a:p>
        </p:txBody>
      </p:sp>
      <p:sp>
        <p:nvSpPr>
          <p:cNvPr id="6" name="Espace réservé du pied de page 5">
            <a:extLst>
              <a:ext uri="{FF2B5EF4-FFF2-40B4-BE49-F238E27FC236}">
                <a16:creationId xmlns:a16="http://schemas.microsoft.com/office/drawing/2014/main" id="{9DAA4E1C-44A6-4899-A592-ADC137CAA63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CAE36294-0147-4C09-9CC9-CD92AEEA4982}"/>
              </a:ext>
            </a:extLst>
          </p:cNvPr>
          <p:cNvSpPr>
            <a:spLocks noGrp="1"/>
          </p:cNvSpPr>
          <p:nvPr>
            <p:ph type="sldNum" sz="quarter" idx="12"/>
          </p:nvPr>
        </p:nvSpPr>
        <p:spPr/>
        <p:txBody>
          <a:bodyPr/>
          <a:lstStyle/>
          <a:p>
            <a:fld id="{11942266-9CDB-452E-9537-33F8950156B7}" type="slidenum">
              <a:rPr lang="fr-FR" smtClean="0"/>
              <a:t>‹N°›</a:t>
            </a:fld>
            <a:endParaRPr lang="fr-FR"/>
          </a:p>
        </p:txBody>
      </p:sp>
    </p:spTree>
    <p:extLst>
      <p:ext uri="{BB962C8B-B14F-4D97-AF65-F5344CB8AC3E}">
        <p14:creationId xmlns:p14="http://schemas.microsoft.com/office/powerpoint/2010/main" val="5348264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56CD14-E940-4969-A3BA-47717FB46D60}"/>
              </a:ext>
            </a:extLst>
          </p:cNvPr>
          <p:cNvSpPr>
            <a:spLocks noGrp="1"/>
          </p:cNvSpPr>
          <p:nvPr>
            <p:ph type="title"/>
          </p:nvPr>
        </p:nvSpPr>
        <p:spPr>
          <a:xfrm>
            <a:off x="839788" y="457200"/>
            <a:ext cx="3932237" cy="1600200"/>
          </a:xfrm>
        </p:spPr>
        <p:txBody>
          <a:bodyPr anchor="b"/>
          <a:lstStyle>
            <a:lvl1pPr>
              <a:defRPr sz="2400">
                <a:solidFill>
                  <a:srgbClr val="00CB48"/>
                </a:solidFill>
              </a:defRPr>
            </a:lvl1pPr>
          </a:lstStyle>
          <a:p>
            <a:r>
              <a:rPr lang="fr-FR"/>
              <a:t>Modifiez le style du titre</a:t>
            </a:r>
          </a:p>
        </p:txBody>
      </p:sp>
      <p:sp>
        <p:nvSpPr>
          <p:cNvPr id="3" name="Espace réservé pour une image  2">
            <a:extLst>
              <a:ext uri="{FF2B5EF4-FFF2-40B4-BE49-F238E27FC236}">
                <a16:creationId xmlns:a16="http://schemas.microsoft.com/office/drawing/2014/main" id="{7FC4761C-E437-49C5-8BEC-3363044BD5E1}"/>
              </a:ext>
            </a:extLst>
          </p:cNvPr>
          <p:cNvSpPr>
            <a:spLocks noGrp="1"/>
          </p:cNvSpPr>
          <p:nvPr>
            <p:ph type="pic" idx="1"/>
          </p:nvPr>
        </p:nvSpPr>
        <p:spPr>
          <a:xfrm>
            <a:off x="5183188" y="987427"/>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Cliquez sur l'icône pour ajouter une image</a:t>
            </a:r>
          </a:p>
        </p:txBody>
      </p:sp>
      <p:sp>
        <p:nvSpPr>
          <p:cNvPr id="4" name="Espace réservé du texte 3">
            <a:extLst>
              <a:ext uri="{FF2B5EF4-FFF2-40B4-BE49-F238E27FC236}">
                <a16:creationId xmlns:a16="http://schemas.microsoft.com/office/drawing/2014/main" id="{1FA70A34-8377-465E-B3A4-19819E9AB66F}"/>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1C65A340-9940-4237-ADE9-4AF14E59D07B}"/>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6" name="Espace réservé du pied de page 5">
            <a:extLst>
              <a:ext uri="{FF2B5EF4-FFF2-40B4-BE49-F238E27FC236}">
                <a16:creationId xmlns:a16="http://schemas.microsoft.com/office/drawing/2014/main" id="{743514B0-4754-467D-99FB-98401B924A6C}"/>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DD670825-6E63-412C-966E-01A9C1FF38B1}"/>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395658988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couverture 1">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C7E65-8358-4965-B7FD-A68136390177}"/>
              </a:ext>
            </a:extLst>
          </p:cNvPr>
          <p:cNvSpPr>
            <a:spLocks noGrp="1"/>
          </p:cNvSpPr>
          <p:nvPr>
            <p:ph type="ctrTitle"/>
          </p:nvPr>
        </p:nvSpPr>
        <p:spPr>
          <a:xfrm>
            <a:off x="1524000" y="1122363"/>
            <a:ext cx="9144000" cy="2387600"/>
          </a:xfrm>
        </p:spPr>
        <p:txBody>
          <a:bodyPr anchor="b"/>
          <a:lstStyle>
            <a:lvl1pPr algn="ctr">
              <a:defRPr sz="4500">
                <a:solidFill>
                  <a:schemeClr val="bg1"/>
                </a:solidFill>
              </a:defRPr>
            </a:lvl1pPr>
          </a:lstStyle>
          <a:p>
            <a:r>
              <a:rPr lang="fr-FR"/>
              <a:t>Modifiez le style du titre</a:t>
            </a:r>
          </a:p>
        </p:txBody>
      </p:sp>
      <p:sp>
        <p:nvSpPr>
          <p:cNvPr id="3" name="Sous-titre 2">
            <a:extLst>
              <a:ext uri="{FF2B5EF4-FFF2-40B4-BE49-F238E27FC236}">
                <a16:creationId xmlns:a16="http://schemas.microsoft.com/office/drawing/2014/main" id="{DE05DF67-47B9-46BF-A75E-AF4281AC8A9B}"/>
              </a:ext>
            </a:extLst>
          </p:cNvPr>
          <p:cNvSpPr>
            <a:spLocks noGrp="1"/>
          </p:cNvSpPr>
          <p:nvPr>
            <p:ph type="subTitle" idx="1"/>
          </p:nvPr>
        </p:nvSpPr>
        <p:spPr>
          <a:xfrm>
            <a:off x="1524000" y="3602038"/>
            <a:ext cx="9144000" cy="1655762"/>
          </a:xfr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87962ADD-B56F-4030-883D-BEC752C35820}"/>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DBFFB285-877D-4B68-A844-2121CA87D02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7C61C3EC-69FB-4147-970B-97666EE738BA}"/>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11065818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C7E65-8358-4965-B7FD-A68136390177}"/>
              </a:ext>
            </a:extLst>
          </p:cNvPr>
          <p:cNvSpPr>
            <a:spLocks noGrp="1"/>
          </p:cNvSpPr>
          <p:nvPr>
            <p:ph type="ctrTitle"/>
          </p:nvPr>
        </p:nvSpPr>
        <p:spPr>
          <a:xfrm>
            <a:off x="1524000" y="1122363"/>
            <a:ext cx="9144000" cy="2387600"/>
          </a:xfrm>
        </p:spPr>
        <p:txBody>
          <a:bodyPr anchor="b"/>
          <a:lstStyle>
            <a:lvl1pPr algn="ctr">
              <a:defRPr sz="4500">
                <a:solidFill>
                  <a:srgbClr val="A053CA"/>
                </a:solidFill>
              </a:defRPr>
            </a:lvl1pPr>
          </a:lstStyle>
          <a:p>
            <a:r>
              <a:rPr lang="fr-FR"/>
              <a:t>Modifiez le style du titre</a:t>
            </a:r>
          </a:p>
        </p:txBody>
      </p:sp>
      <p:sp>
        <p:nvSpPr>
          <p:cNvPr id="3" name="Sous-titre 2">
            <a:extLst>
              <a:ext uri="{FF2B5EF4-FFF2-40B4-BE49-F238E27FC236}">
                <a16:creationId xmlns:a16="http://schemas.microsoft.com/office/drawing/2014/main" id="{DE05DF67-47B9-46BF-A75E-AF4281AC8A9B}"/>
              </a:ext>
            </a:extLst>
          </p:cNvPr>
          <p:cNvSpPr>
            <a:spLocks noGrp="1"/>
          </p:cNvSpPr>
          <p:nvPr>
            <p:ph type="subTitle" idx="1"/>
          </p:nvPr>
        </p:nvSpPr>
        <p:spPr>
          <a:xfrm>
            <a:off x="1524000" y="3602038"/>
            <a:ext cx="9144000" cy="1655762"/>
          </a:xfr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87962ADD-B56F-4030-883D-BEC752C35820}"/>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DBFFB285-877D-4B68-A844-2121CA87D02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7C61C3EC-69FB-4147-970B-97666EE738BA}"/>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326775407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obj" preserve="1">
  <p:cSld name="Titre et contenu couverture 1">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03A5808-5972-433B-8B5D-6FCE6A06D2FC}"/>
              </a:ext>
            </a:extLst>
          </p:cNvPr>
          <p:cNvSpPr>
            <a:spLocks noGrp="1"/>
          </p:cNvSpPr>
          <p:nvPr>
            <p:ph type="title"/>
          </p:nvPr>
        </p:nvSpPr>
        <p:spPr/>
        <p:txBody>
          <a:bodyPr/>
          <a:lstStyle>
            <a:lvl1pPr>
              <a:defRPr>
                <a:solidFill>
                  <a:schemeClr val="bg1"/>
                </a:solidFill>
              </a:defRPr>
            </a:lvl1pPr>
          </a:lstStyle>
          <a:p>
            <a:r>
              <a:rPr lang="fr-FR"/>
              <a:t>Modifiez le style du titre</a:t>
            </a:r>
          </a:p>
        </p:txBody>
      </p:sp>
      <p:sp>
        <p:nvSpPr>
          <p:cNvPr id="3" name="Espace réservé du contenu 2">
            <a:extLst>
              <a:ext uri="{FF2B5EF4-FFF2-40B4-BE49-F238E27FC236}">
                <a16:creationId xmlns:a16="http://schemas.microsoft.com/office/drawing/2014/main" id="{561F27F9-6B4F-4B26-B472-A0965CA5C66A}"/>
              </a:ext>
            </a:extLst>
          </p:cNvPr>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FC8EE103-A72F-45EF-8171-2F8B24913934}"/>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876E0D25-AB3B-40E2-8E6F-56DCD2F5E47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573C9D8-6BA9-4C1F-8B46-0265E748CC94}"/>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62633091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03A5808-5972-433B-8B5D-6FCE6A06D2FC}"/>
              </a:ext>
            </a:extLst>
          </p:cNvPr>
          <p:cNvSpPr>
            <a:spLocks noGrp="1"/>
          </p:cNvSpPr>
          <p:nvPr>
            <p:ph type="title"/>
          </p:nvPr>
        </p:nvSpPr>
        <p:spPr/>
        <p:txBody>
          <a:bodyPr/>
          <a:lstStyle>
            <a:lvl1pPr>
              <a:defRPr>
                <a:solidFill>
                  <a:srgbClr val="A053CA"/>
                </a:solidFill>
              </a:defRPr>
            </a:lvl1pPr>
          </a:lstStyle>
          <a:p>
            <a:r>
              <a:rPr lang="fr-FR"/>
              <a:t>Modifiez le style du titre</a:t>
            </a:r>
          </a:p>
        </p:txBody>
      </p:sp>
      <p:sp>
        <p:nvSpPr>
          <p:cNvPr id="3" name="Espace réservé du contenu 2">
            <a:extLst>
              <a:ext uri="{FF2B5EF4-FFF2-40B4-BE49-F238E27FC236}">
                <a16:creationId xmlns:a16="http://schemas.microsoft.com/office/drawing/2014/main" id="{561F27F9-6B4F-4B26-B472-A0965CA5C66A}"/>
              </a:ext>
            </a:extLst>
          </p:cNvPr>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FC8EE103-A72F-45EF-8171-2F8B24913934}"/>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876E0D25-AB3B-40E2-8E6F-56DCD2F5E47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573C9D8-6BA9-4C1F-8B46-0265E748CC94}"/>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208524991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secHead" preserve="1">
  <p:cSld name="Titre de section couverture 1">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BB0E24C-C9BE-4CE2-AD42-A7DF2816E519}"/>
              </a:ext>
            </a:extLst>
          </p:cNvPr>
          <p:cNvSpPr>
            <a:spLocks noGrp="1"/>
          </p:cNvSpPr>
          <p:nvPr>
            <p:ph type="title"/>
          </p:nvPr>
        </p:nvSpPr>
        <p:spPr>
          <a:xfrm>
            <a:off x="831851" y="1709740"/>
            <a:ext cx="10515600" cy="2852737"/>
          </a:xfrm>
        </p:spPr>
        <p:txBody>
          <a:bodyPr anchor="b"/>
          <a:lstStyle>
            <a:lvl1pPr>
              <a:defRPr sz="4500">
                <a:solidFill>
                  <a:schemeClr val="bg1"/>
                </a:solidFill>
              </a:defRPr>
            </a:lvl1pPr>
          </a:lstStyle>
          <a:p>
            <a:r>
              <a:rPr lang="fr-FR"/>
              <a:t>Modifiez le style du titre</a:t>
            </a:r>
          </a:p>
        </p:txBody>
      </p:sp>
      <p:sp>
        <p:nvSpPr>
          <p:cNvPr id="3" name="Espace réservé du texte 2">
            <a:extLst>
              <a:ext uri="{FF2B5EF4-FFF2-40B4-BE49-F238E27FC236}">
                <a16:creationId xmlns:a16="http://schemas.microsoft.com/office/drawing/2014/main" id="{DE8063F0-5277-4A5B-89E2-EF6516CF71CD}"/>
              </a:ext>
            </a:extLst>
          </p:cNvPr>
          <p:cNvSpPr>
            <a:spLocks noGrp="1"/>
          </p:cNvSpPr>
          <p:nvPr>
            <p:ph type="body" idx="1"/>
          </p:nvPr>
        </p:nvSpPr>
        <p:spPr>
          <a:xfrm>
            <a:off x="831851" y="4589465"/>
            <a:ext cx="10515600" cy="150018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265A31AB-E024-4DE4-90B9-FFB2BC206E67}"/>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D3441C7C-73E8-46A0-A619-2BE84AB789C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B2EDC5E-6D9E-4A94-90FA-30C40BDA7A47}"/>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6964904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BB0E24C-C9BE-4CE2-AD42-A7DF2816E519}"/>
              </a:ext>
            </a:extLst>
          </p:cNvPr>
          <p:cNvSpPr>
            <a:spLocks noGrp="1"/>
          </p:cNvSpPr>
          <p:nvPr>
            <p:ph type="title"/>
          </p:nvPr>
        </p:nvSpPr>
        <p:spPr>
          <a:xfrm>
            <a:off x="831851" y="1709740"/>
            <a:ext cx="10515600" cy="2852737"/>
          </a:xfrm>
        </p:spPr>
        <p:txBody>
          <a:bodyPr anchor="b"/>
          <a:lstStyle>
            <a:lvl1pPr>
              <a:defRPr sz="4500">
                <a:solidFill>
                  <a:srgbClr val="A053CA"/>
                </a:solidFill>
              </a:defRPr>
            </a:lvl1pPr>
          </a:lstStyle>
          <a:p>
            <a:r>
              <a:rPr lang="fr-FR"/>
              <a:t>Modifiez le style du titre</a:t>
            </a:r>
          </a:p>
        </p:txBody>
      </p:sp>
      <p:sp>
        <p:nvSpPr>
          <p:cNvPr id="3" name="Espace réservé du texte 2">
            <a:extLst>
              <a:ext uri="{FF2B5EF4-FFF2-40B4-BE49-F238E27FC236}">
                <a16:creationId xmlns:a16="http://schemas.microsoft.com/office/drawing/2014/main" id="{DE8063F0-5277-4A5B-89E2-EF6516CF71CD}"/>
              </a:ext>
            </a:extLst>
          </p:cNvPr>
          <p:cNvSpPr>
            <a:spLocks noGrp="1"/>
          </p:cNvSpPr>
          <p:nvPr>
            <p:ph type="body" idx="1"/>
          </p:nvPr>
        </p:nvSpPr>
        <p:spPr>
          <a:xfrm>
            <a:off x="831851" y="4589465"/>
            <a:ext cx="10515600" cy="150018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265A31AB-E024-4DE4-90B9-FFB2BC206E67}"/>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D3441C7C-73E8-46A0-A619-2BE84AB789C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B2EDC5E-6D9E-4A94-90FA-30C40BDA7A47}"/>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2960422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CA2957-4057-4055-9B2A-960B74B5193F}"/>
              </a:ext>
            </a:extLst>
          </p:cNvPr>
          <p:cNvSpPr>
            <a:spLocks noGrp="1"/>
          </p:cNvSpPr>
          <p:nvPr>
            <p:ph type="title"/>
          </p:nvPr>
        </p:nvSpPr>
        <p:spPr/>
        <p:txBody>
          <a:bodyPr/>
          <a:lstStyle>
            <a:lvl1pPr>
              <a:defRPr>
                <a:solidFill>
                  <a:srgbClr val="A053CA"/>
                </a:solidFill>
              </a:defRPr>
            </a:lvl1pPr>
          </a:lstStyle>
          <a:p>
            <a:r>
              <a:rPr lang="fr-FR"/>
              <a:t>Modifiez le style du titre</a:t>
            </a:r>
          </a:p>
        </p:txBody>
      </p:sp>
      <p:sp>
        <p:nvSpPr>
          <p:cNvPr id="3" name="Espace réservé du contenu 2">
            <a:extLst>
              <a:ext uri="{FF2B5EF4-FFF2-40B4-BE49-F238E27FC236}">
                <a16:creationId xmlns:a16="http://schemas.microsoft.com/office/drawing/2014/main" id="{78FF8A66-D285-4E03-9742-72E318DB84B0}"/>
              </a:ext>
            </a:extLst>
          </p:cNvPr>
          <p:cNvSpPr>
            <a:spLocks noGrp="1"/>
          </p:cNvSpPr>
          <p:nvPr>
            <p:ph sz="half" idx="1"/>
          </p:nvPr>
        </p:nvSpPr>
        <p:spPr>
          <a:xfrm>
            <a:off x="838200" y="1825625"/>
            <a:ext cx="5181600" cy="4351338"/>
          </a:xfrm>
        </p:spPr>
        <p:txBody>
          <a:bodyPr/>
          <a:lstStyle>
            <a:lvl5pPr marL="1585913" indent="-214313">
              <a:buFont typeface="Arial" panose="020B0604020202020204" pitchFamily="34" charset="0"/>
              <a:buChar cha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51E6E7BB-D261-422A-B6F2-2981F12E31A8}"/>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41B3AE54-7D10-4D5A-8A1A-1DAEE6CAAA63}"/>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6" name="Espace réservé du pied de page 5">
            <a:extLst>
              <a:ext uri="{FF2B5EF4-FFF2-40B4-BE49-F238E27FC236}">
                <a16:creationId xmlns:a16="http://schemas.microsoft.com/office/drawing/2014/main" id="{9DAA4E1C-44A6-4899-A592-ADC137CAA63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CAE36294-0147-4C09-9CC9-CD92AEEA4982}"/>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386701282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BABC89-F72A-474B-8826-5D6FB01CB045}"/>
              </a:ext>
            </a:extLst>
          </p:cNvPr>
          <p:cNvSpPr>
            <a:spLocks noGrp="1"/>
          </p:cNvSpPr>
          <p:nvPr>
            <p:ph type="title"/>
          </p:nvPr>
        </p:nvSpPr>
        <p:spPr>
          <a:xfrm>
            <a:off x="839788" y="365127"/>
            <a:ext cx="10515600" cy="1325563"/>
          </a:xfrm>
        </p:spPr>
        <p:txBody>
          <a:bodyPr/>
          <a:lstStyle>
            <a:lvl1pPr>
              <a:defRPr>
                <a:solidFill>
                  <a:srgbClr val="A053CA"/>
                </a:solidFill>
              </a:defRPr>
            </a:lvl1pPr>
          </a:lstStyle>
          <a:p>
            <a:r>
              <a:rPr lang="fr-FR"/>
              <a:t>Modifiez le style du titre</a:t>
            </a:r>
          </a:p>
        </p:txBody>
      </p:sp>
      <p:sp>
        <p:nvSpPr>
          <p:cNvPr id="3" name="Espace réservé du texte 2">
            <a:extLst>
              <a:ext uri="{FF2B5EF4-FFF2-40B4-BE49-F238E27FC236}">
                <a16:creationId xmlns:a16="http://schemas.microsoft.com/office/drawing/2014/main" id="{ABB6436F-A92D-4C3A-8B0C-6CEB0BB2C0B2}"/>
              </a:ext>
            </a:extLst>
          </p:cNvPr>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7726245D-067B-4B69-AF9E-F169F708888B}"/>
              </a:ext>
            </a:extLst>
          </p:cNvPr>
          <p:cNvSpPr>
            <a:spLocks noGrp="1"/>
          </p:cNvSpPr>
          <p:nvPr>
            <p:ph sz="half" idx="2"/>
          </p:nvPr>
        </p:nvSpPr>
        <p:spPr>
          <a:xfrm>
            <a:off x="839789"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FBAADAEE-A6B7-460E-9CED-5AA347A7645A}"/>
              </a:ext>
            </a:extLst>
          </p:cNvPr>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4C86379A-3E9C-4210-865B-A1EDD651FD73}"/>
              </a:ext>
            </a:extLst>
          </p:cNvPr>
          <p:cNvSpPr>
            <a:spLocks noGrp="1"/>
          </p:cNvSpPr>
          <p:nvPr>
            <p:ph sz="quarter" idx="4"/>
          </p:nvPr>
        </p:nvSpPr>
        <p:spPr>
          <a:xfrm>
            <a:off x="6172201"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E60A0CA4-7A34-402B-8016-21C397F1CFB4}"/>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8" name="Espace réservé du pied de page 7">
            <a:extLst>
              <a:ext uri="{FF2B5EF4-FFF2-40B4-BE49-F238E27FC236}">
                <a16:creationId xmlns:a16="http://schemas.microsoft.com/office/drawing/2014/main" id="{84F3BD61-C9B8-4461-B5F6-B51E7DDB3401}"/>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912F9C13-0608-4872-A603-DDEAEC3A337D}"/>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64866172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8E2C0B7-0BEE-4625-8B12-107187B78D3E}"/>
              </a:ext>
            </a:extLst>
          </p:cNvPr>
          <p:cNvSpPr>
            <a:spLocks noGrp="1"/>
          </p:cNvSpPr>
          <p:nvPr>
            <p:ph type="title"/>
          </p:nvPr>
        </p:nvSpPr>
        <p:spPr/>
        <p:txBody>
          <a:bodyPr/>
          <a:lstStyle>
            <a:lvl1pPr>
              <a:defRPr>
                <a:solidFill>
                  <a:srgbClr val="A053CA"/>
                </a:solidFill>
              </a:defRPr>
            </a:lvl1pPr>
          </a:lstStyle>
          <a:p>
            <a:r>
              <a:rPr lang="fr-FR"/>
              <a:t>Modifiez le style du titre</a:t>
            </a:r>
          </a:p>
        </p:txBody>
      </p:sp>
      <p:sp>
        <p:nvSpPr>
          <p:cNvPr id="3" name="Espace réservé de la date 2">
            <a:extLst>
              <a:ext uri="{FF2B5EF4-FFF2-40B4-BE49-F238E27FC236}">
                <a16:creationId xmlns:a16="http://schemas.microsoft.com/office/drawing/2014/main" id="{5363495B-E370-4540-8338-19A9EC7687F7}"/>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4" name="Espace réservé du pied de page 3">
            <a:extLst>
              <a:ext uri="{FF2B5EF4-FFF2-40B4-BE49-F238E27FC236}">
                <a16:creationId xmlns:a16="http://schemas.microsoft.com/office/drawing/2014/main" id="{973452EF-6D1C-47F7-B7D8-699375BF1FAC}"/>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00CC883-C0AD-4312-8748-272CA5A48D62}"/>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20230866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BABC89-F72A-474B-8826-5D6FB01CB045}"/>
              </a:ext>
            </a:extLst>
          </p:cNvPr>
          <p:cNvSpPr>
            <a:spLocks noGrp="1"/>
          </p:cNvSpPr>
          <p:nvPr>
            <p:ph type="title"/>
          </p:nvPr>
        </p:nvSpPr>
        <p:spPr>
          <a:xfrm>
            <a:off x="839788" y="365127"/>
            <a:ext cx="10515600" cy="1325563"/>
          </a:xfrm>
        </p:spPr>
        <p:txBody>
          <a:bodyPr/>
          <a:lstStyle>
            <a:lvl1pPr>
              <a:defRPr>
                <a:solidFill>
                  <a:schemeClr val="accent1"/>
                </a:solidFill>
              </a:defRPr>
            </a:lvl1pPr>
          </a:lstStyle>
          <a:p>
            <a:r>
              <a:rPr lang="fr-FR"/>
              <a:t>Modifiez le style du titre</a:t>
            </a:r>
          </a:p>
        </p:txBody>
      </p:sp>
      <p:sp>
        <p:nvSpPr>
          <p:cNvPr id="3" name="Espace réservé du texte 2">
            <a:extLst>
              <a:ext uri="{FF2B5EF4-FFF2-40B4-BE49-F238E27FC236}">
                <a16:creationId xmlns:a16="http://schemas.microsoft.com/office/drawing/2014/main" id="{ABB6436F-A92D-4C3A-8B0C-6CEB0BB2C0B2}"/>
              </a:ext>
            </a:extLst>
          </p:cNvPr>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7726245D-067B-4B69-AF9E-F169F708888B}"/>
              </a:ext>
            </a:extLst>
          </p:cNvPr>
          <p:cNvSpPr>
            <a:spLocks noGrp="1"/>
          </p:cNvSpPr>
          <p:nvPr>
            <p:ph sz="half" idx="2"/>
          </p:nvPr>
        </p:nvSpPr>
        <p:spPr>
          <a:xfrm>
            <a:off x="839789"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FBAADAEE-A6B7-460E-9CED-5AA347A7645A}"/>
              </a:ext>
            </a:extLst>
          </p:cNvPr>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4C86379A-3E9C-4210-865B-A1EDD651FD73}"/>
              </a:ext>
            </a:extLst>
          </p:cNvPr>
          <p:cNvSpPr>
            <a:spLocks noGrp="1"/>
          </p:cNvSpPr>
          <p:nvPr>
            <p:ph sz="quarter" idx="4"/>
          </p:nvPr>
        </p:nvSpPr>
        <p:spPr>
          <a:xfrm>
            <a:off x="6172201"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E60A0CA4-7A34-402B-8016-21C397F1CFB4}"/>
              </a:ext>
            </a:extLst>
          </p:cNvPr>
          <p:cNvSpPr>
            <a:spLocks noGrp="1"/>
          </p:cNvSpPr>
          <p:nvPr>
            <p:ph type="dt" sz="half" idx="10"/>
          </p:nvPr>
        </p:nvSpPr>
        <p:spPr/>
        <p:txBody>
          <a:bodyPr/>
          <a:lstStyle/>
          <a:p>
            <a:fld id="{DC6B7840-BB2F-44A1-BD74-910AFE8BB273}" type="datetimeFigureOut">
              <a:rPr lang="fr-FR" smtClean="0"/>
              <a:t>03/02/2025</a:t>
            </a:fld>
            <a:endParaRPr lang="fr-FR"/>
          </a:p>
        </p:txBody>
      </p:sp>
      <p:sp>
        <p:nvSpPr>
          <p:cNvPr id="8" name="Espace réservé du pied de page 7">
            <a:extLst>
              <a:ext uri="{FF2B5EF4-FFF2-40B4-BE49-F238E27FC236}">
                <a16:creationId xmlns:a16="http://schemas.microsoft.com/office/drawing/2014/main" id="{84F3BD61-C9B8-4461-B5F6-B51E7DDB3401}"/>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912F9C13-0608-4872-A603-DDEAEC3A337D}"/>
              </a:ext>
            </a:extLst>
          </p:cNvPr>
          <p:cNvSpPr>
            <a:spLocks noGrp="1"/>
          </p:cNvSpPr>
          <p:nvPr>
            <p:ph type="sldNum" sz="quarter" idx="12"/>
          </p:nvPr>
        </p:nvSpPr>
        <p:spPr/>
        <p:txBody>
          <a:bodyPr/>
          <a:lstStyle/>
          <a:p>
            <a:fld id="{11942266-9CDB-452E-9537-33F8950156B7}" type="slidenum">
              <a:rPr lang="fr-FR" smtClean="0"/>
              <a:t>‹N°›</a:t>
            </a:fld>
            <a:endParaRPr lang="fr-FR"/>
          </a:p>
        </p:txBody>
      </p:sp>
    </p:spTree>
    <p:extLst>
      <p:ext uri="{BB962C8B-B14F-4D97-AF65-F5344CB8AC3E}">
        <p14:creationId xmlns:p14="http://schemas.microsoft.com/office/powerpoint/2010/main" val="280903534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titleOnly" preserve="1">
  <p:cSld name="1_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8E2C0B7-0BEE-4625-8B12-107187B78D3E}"/>
              </a:ext>
            </a:extLst>
          </p:cNvPr>
          <p:cNvSpPr>
            <a:spLocks noGrp="1"/>
          </p:cNvSpPr>
          <p:nvPr>
            <p:ph type="title"/>
          </p:nvPr>
        </p:nvSpPr>
        <p:spPr/>
        <p:txBody>
          <a:bodyPr/>
          <a:lstStyle>
            <a:lvl1pPr>
              <a:defRPr>
                <a:solidFill>
                  <a:srgbClr val="A053CA"/>
                </a:solidFill>
              </a:defRPr>
            </a:lvl1pPr>
          </a:lstStyle>
          <a:p>
            <a:r>
              <a:rPr lang="fr-FR"/>
              <a:t>Modifiez le style du titre</a:t>
            </a:r>
          </a:p>
        </p:txBody>
      </p:sp>
      <p:sp>
        <p:nvSpPr>
          <p:cNvPr id="3" name="Espace réservé de la date 2">
            <a:extLst>
              <a:ext uri="{FF2B5EF4-FFF2-40B4-BE49-F238E27FC236}">
                <a16:creationId xmlns:a16="http://schemas.microsoft.com/office/drawing/2014/main" id="{5363495B-E370-4540-8338-19A9EC7687F7}"/>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4" name="Espace réservé du pied de page 3">
            <a:extLst>
              <a:ext uri="{FF2B5EF4-FFF2-40B4-BE49-F238E27FC236}">
                <a16:creationId xmlns:a16="http://schemas.microsoft.com/office/drawing/2014/main" id="{973452EF-6D1C-47F7-B7D8-699375BF1FAC}"/>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00CC883-C0AD-4312-8748-272CA5A48D62}"/>
              </a:ext>
            </a:extLst>
          </p:cNvPr>
          <p:cNvSpPr>
            <a:spLocks noGrp="1"/>
          </p:cNvSpPr>
          <p:nvPr>
            <p:ph type="sldNum" sz="quarter" idx="12"/>
          </p:nvPr>
        </p:nvSpPr>
        <p:spPr/>
        <p:txBody>
          <a:bodyPr/>
          <a:lstStyle/>
          <a:p>
            <a:fld id="{209D1275-E6A0-4F1D-BC18-9F12B56C3B29}" type="slidenum">
              <a:rPr lang="fr-FR" smtClean="0"/>
              <a:t>‹N°›</a:t>
            </a:fld>
            <a:endParaRPr lang="fr-FR"/>
          </a:p>
        </p:txBody>
      </p:sp>
      <p:sp>
        <p:nvSpPr>
          <p:cNvPr id="9" name="ZoneTexte 8">
            <a:extLst>
              <a:ext uri="{FF2B5EF4-FFF2-40B4-BE49-F238E27FC236}">
                <a16:creationId xmlns:a16="http://schemas.microsoft.com/office/drawing/2014/main" id="{84E7DD96-926C-49CA-A6B6-EE80EB01B81B}"/>
              </a:ext>
            </a:extLst>
          </p:cNvPr>
          <p:cNvSpPr txBox="1"/>
          <p:nvPr/>
        </p:nvSpPr>
        <p:spPr>
          <a:xfrm>
            <a:off x="838201" y="2013959"/>
            <a:ext cx="10515599" cy="383182"/>
          </a:xfrm>
          <a:prstGeom prst="rect">
            <a:avLst/>
          </a:prstGeom>
          <a:noFill/>
        </p:spPr>
        <p:txBody>
          <a:bodyPr wrap="square">
            <a:spAutoFit/>
          </a:bodyPr>
          <a:lstStyle/>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r>
              <a:rPr kumimoji="0" lang="fr-FR" sz="2100" b="0" i="0" u="none" strike="noStrike" kern="1200" cap="none" spc="0" normalizeH="0" baseline="0" noProof="0">
                <a:ln>
                  <a:noFill/>
                </a:ln>
                <a:solidFill>
                  <a:srgbClr val="000000"/>
                </a:solidFill>
                <a:effectLst/>
                <a:uLnTx/>
                <a:uFillTx/>
                <a:latin typeface="CloneRoundedLatn-Rg"/>
                <a:ea typeface="+mn-ea"/>
                <a:cs typeface="+mn-cs"/>
              </a:rPr>
              <a:t>Cliquez pour modifier les styles du texte du masque</a:t>
            </a:r>
          </a:p>
        </p:txBody>
      </p:sp>
    </p:spTree>
    <p:extLst>
      <p:ext uri="{BB962C8B-B14F-4D97-AF65-F5344CB8AC3E}">
        <p14:creationId xmlns:p14="http://schemas.microsoft.com/office/powerpoint/2010/main" val="36434726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0AFF7151-11DD-4E9A-A9AD-8D3690AAEC92}"/>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3" name="Espace réservé du pied de page 2">
            <a:extLst>
              <a:ext uri="{FF2B5EF4-FFF2-40B4-BE49-F238E27FC236}">
                <a16:creationId xmlns:a16="http://schemas.microsoft.com/office/drawing/2014/main" id="{AB6D6647-B048-4FE9-825C-F2AE94CD42D4}"/>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F75592F7-5E6A-4932-B6DD-0AD6FB4F4084}"/>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412812382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CE5BBA-C65E-4AFA-B512-36E7CB3B350C}"/>
              </a:ext>
            </a:extLst>
          </p:cNvPr>
          <p:cNvSpPr>
            <a:spLocks noGrp="1"/>
          </p:cNvSpPr>
          <p:nvPr>
            <p:ph type="title"/>
          </p:nvPr>
        </p:nvSpPr>
        <p:spPr>
          <a:xfrm>
            <a:off x="839788" y="457200"/>
            <a:ext cx="3932237" cy="1600200"/>
          </a:xfrm>
        </p:spPr>
        <p:txBody>
          <a:bodyPr anchor="b"/>
          <a:lstStyle>
            <a:lvl1pPr>
              <a:defRPr sz="2400">
                <a:solidFill>
                  <a:srgbClr val="A053CA"/>
                </a:solidFill>
              </a:defRPr>
            </a:lvl1pPr>
          </a:lstStyle>
          <a:p>
            <a:r>
              <a:rPr lang="fr-FR"/>
              <a:t>Modifiez le style du titre</a:t>
            </a:r>
          </a:p>
        </p:txBody>
      </p:sp>
      <p:sp>
        <p:nvSpPr>
          <p:cNvPr id="3" name="Espace réservé du contenu 2">
            <a:extLst>
              <a:ext uri="{FF2B5EF4-FFF2-40B4-BE49-F238E27FC236}">
                <a16:creationId xmlns:a16="http://schemas.microsoft.com/office/drawing/2014/main" id="{420A8C3D-CF90-45AE-8534-D14659B1AFFB}"/>
              </a:ext>
            </a:extLst>
          </p:cNvPr>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5310CD3F-77FD-4325-93CB-F55E63A67131}"/>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C0E513D7-6C2A-4384-A699-BFDD9F195949}"/>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6" name="Espace réservé du pied de page 5">
            <a:extLst>
              <a:ext uri="{FF2B5EF4-FFF2-40B4-BE49-F238E27FC236}">
                <a16:creationId xmlns:a16="http://schemas.microsoft.com/office/drawing/2014/main" id="{6BD22EB8-F66E-4763-A946-DDD39E57156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D5E58E14-D147-4783-9D2A-1E0A54548154}"/>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315387449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56CD14-E940-4969-A3BA-47717FB46D60}"/>
              </a:ext>
            </a:extLst>
          </p:cNvPr>
          <p:cNvSpPr>
            <a:spLocks noGrp="1"/>
          </p:cNvSpPr>
          <p:nvPr>
            <p:ph type="title"/>
          </p:nvPr>
        </p:nvSpPr>
        <p:spPr>
          <a:xfrm>
            <a:off x="839788" y="457200"/>
            <a:ext cx="3932237" cy="1600200"/>
          </a:xfrm>
        </p:spPr>
        <p:txBody>
          <a:bodyPr anchor="b"/>
          <a:lstStyle>
            <a:lvl1pPr>
              <a:defRPr sz="2400">
                <a:solidFill>
                  <a:srgbClr val="A053CA"/>
                </a:solidFill>
              </a:defRPr>
            </a:lvl1pPr>
          </a:lstStyle>
          <a:p>
            <a:r>
              <a:rPr lang="fr-FR"/>
              <a:t>Modifiez le style du titre</a:t>
            </a:r>
          </a:p>
        </p:txBody>
      </p:sp>
      <p:sp>
        <p:nvSpPr>
          <p:cNvPr id="3" name="Espace réservé pour une image  2">
            <a:extLst>
              <a:ext uri="{FF2B5EF4-FFF2-40B4-BE49-F238E27FC236}">
                <a16:creationId xmlns:a16="http://schemas.microsoft.com/office/drawing/2014/main" id="{7FC4761C-E437-49C5-8BEC-3363044BD5E1}"/>
              </a:ext>
            </a:extLst>
          </p:cNvPr>
          <p:cNvSpPr>
            <a:spLocks noGrp="1"/>
          </p:cNvSpPr>
          <p:nvPr>
            <p:ph type="pic" idx="1"/>
          </p:nvPr>
        </p:nvSpPr>
        <p:spPr>
          <a:xfrm>
            <a:off x="5183188" y="987427"/>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Cliquez sur l'icône pour ajouter une image</a:t>
            </a:r>
          </a:p>
        </p:txBody>
      </p:sp>
      <p:sp>
        <p:nvSpPr>
          <p:cNvPr id="4" name="Espace réservé du texte 3">
            <a:extLst>
              <a:ext uri="{FF2B5EF4-FFF2-40B4-BE49-F238E27FC236}">
                <a16:creationId xmlns:a16="http://schemas.microsoft.com/office/drawing/2014/main" id="{1FA70A34-8377-465E-B3A4-19819E9AB66F}"/>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1C65A340-9940-4237-ADE9-4AF14E59D07B}"/>
              </a:ext>
            </a:extLst>
          </p:cNvPr>
          <p:cNvSpPr>
            <a:spLocks noGrp="1"/>
          </p:cNvSpPr>
          <p:nvPr>
            <p:ph type="dt" sz="half" idx="10"/>
          </p:nvPr>
        </p:nvSpPr>
        <p:spPr/>
        <p:txBody>
          <a:bodyPr/>
          <a:lstStyle/>
          <a:p>
            <a:fld id="{F0347072-F408-40F3-B970-2A6CD16819C8}" type="datetimeFigureOut">
              <a:rPr lang="fr-FR" smtClean="0"/>
              <a:t>03/02/2025</a:t>
            </a:fld>
            <a:endParaRPr lang="fr-FR"/>
          </a:p>
        </p:txBody>
      </p:sp>
      <p:sp>
        <p:nvSpPr>
          <p:cNvPr id="6" name="Espace réservé du pied de page 5">
            <a:extLst>
              <a:ext uri="{FF2B5EF4-FFF2-40B4-BE49-F238E27FC236}">
                <a16:creationId xmlns:a16="http://schemas.microsoft.com/office/drawing/2014/main" id="{743514B0-4754-467D-99FB-98401B924A6C}"/>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DD670825-6E63-412C-966E-01A9C1FF38B1}"/>
              </a:ext>
            </a:extLst>
          </p:cNvPr>
          <p:cNvSpPr>
            <a:spLocks noGrp="1"/>
          </p:cNvSpPr>
          <p:nvPr>
            <p:ph type="sldNum" sz="quarter" idx="12"/>
          </p:nvPr>
        </p:nvSpPr>
        <p:spPr/>
        <p:txBody>
          <a:bodyPr/>
          <a:lstStyle/>
          <a:p>
            <a:fld id="{209D1275-E6A0-4F1D-BC18-9F12B56C3B29}" type="slidenum">
              <a:rPr lang="fr-FR" smtClean="0"/>
              <a:t>‹N°›</a:t>
            </a:fld>
            <a:endParaRPr lang="fr-FR"/>
          </a:p>
        </p:txBody>
      </p:sp>
    </p:spTree>
    <p:extLst>
      <p:ext uri="{BB962C8B-B14F-4D97-AF65-F5344CB8AC3E}">
        <p14:creationId xmlns:p14="http://schemas.microsoft.com/office/powerpoint/2010/main" val="16295593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8E2C0B7-0BEE-4625-8B12-107187B78D3E}"/>
              </a:ext>
            </a:extLst>
          </p:cNvPr>
          <p:cNvSpPr>
            <a:spLocks noGrp="1"/>
          </p:cNvSpPr>
          <p:nvPr>
            <p:ph type="title"/>
          </p:nvPr>
        </p:nvSpPr>
        <p:spPr/>
        <p:txBody>
          <a:bodyPr/>
          <a:lstStyle>
            <a:lvl1pPr>
              <a:defRPr>
                <a:solidFill>
                  <a:schemeClr val="accent1"/>
                </a:solidFill>
              </a:defRPr>
            </a:lvl1pPr>
          </a:lstStyle>
          <a:p>
            <a:r>
              <a:rPr lang="fr-FR"/>
              <a:t>Modifiez le style du titre</a:t>
            </a:r>
          </a:p>
        </p:txBody>
      </p:sp>
      <p:sp>
        <p:nvSpPr>
          <p:cNvPr id="3" name="Espace réservé de la date 2">
            <a:extLst>
              <a:ext uri="{FF2B5EF4-FFF2-40B4-BE49-F238E27FC236}">
                <a16:creationId xmlns:a16="http://schemas.microsoft.com/office/drawing/2014/main" id="{5363495B-E370-4540-8338-19A9EC7687F7}"/>
              </a:ext>
            </a:extLst>
          </p:cNvPr>
          <p:cNvSpPr>
            <a:spLocks noGrp="1"/>
          </p:cNvSpPr>
          <p:nvPr>
            <p:ph type="dt" sz="half" idx="10"/>
          </p:nvPr>
        </p:nvSpPr>
        <p:spPr/>
        <p:txBody>
          <a:bodyPr/>
          <a:lstStyle/>
          <a:p>
            <a:fld id="{DC6B7840-BB2F-44A1-BD74-910AFE8BB273}" type="datetimeFigureOut">
              <a:rPr lang="fr-FR" smtClean="0"/>
              <a:t>03/02/2025</a:t>
            </a:fld>
            <a:endParaRPr lang="fr-FR"/>
          </a:p>
        </p:txBody>
      </p:sp>
      <p:sp>
        <p:nvSpPr>
          <p:cNvPr id="4" name="Espace réservé du pied de page 3">
            <a:extLst>
              <a:ext uri="{FF2B5EF4-FFF2-40B4-BE49-F238E27FC236}">
                <a16:creationId xmlns:a16="http://schemas.microsoft.com/office/drawing/2014/main" id="{973452EF-6D1C-47F7-B7D8-699375BF1FAC}"/>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00CC883-C0AD-4312-8748-272CA5A48D62}"/>
              </a:ext>
            </a:extLst>
          </p:cNvPr>
          <p:cNvSpPr>
            <a:spLocks noGrp="1"/>
          </p:cNvSpPr>
          <p:nvPr>
            <p:ph type="sldNum" sz="quarter" idx="12"/>
          </p:nvPr>
        </p:nvSpPr>
        <p:spPr/>
        <p:txBody>
          <a:bodyPr/>
          <a:lstStyle/>
          <a:p>
            <a:fld id="{11942266-9CDB-452E-9537-33F8950156B7}" type="slidenum">
              <a:rPr lang="fr-FR" smtClean="0"/>
              <a:t>‹N°›</a:t>
            </a:fld>
            <a:endParaRPr lang="fr-FR"/>
          </a:p>
        </p:txBody>
      </p:sp>
    </p:spTree>
    <p:extLst>
      <p:ext uri="{BB962C8B-B14F-4D97-AF65-F5344CB8AC3E}">
        <p14:creationId xmlns:p14="http://schemas.microsoft.com/office/powerpoint/2010/main" val="18496948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3.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image" Target="../media/image2.jpeg"/><Relationship Id="rId2" Type="http://schemas.openxmlformats.org/officeDocument/2006/relationships/slideLayout" Target="../slideLayouts/slideLayout18.xml"/><Relationship Id="rId16" Type="http://schemas.openxmlformats.org/officeDocument/2006/relationships/theme" Target="../theme/theme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19" Type="http://schemas.openxmlformats.org/officeDocument/2006/relationships/image" Target="../media/image4.jpeg"/><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image" Target="../media/image5.jpeg"/><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image" Target="../media/image6.jpeg"/><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5" Type="http://schemas.openxmlformats.org/officeDocument/2006/relationships/image" Target="../media/image7.jpeg"/><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slideLayout" Target="../slideLayouts/slideLayout83.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5" Type="http://schemas.openxmlformats.org/officeDocument/2006/relationships/image" Target="../media/image8.jpeg"/><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19413F56-B815-498F-86BD-38058EFD2FCE}"/>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7AD02268-F669-4B22-AD4D-7984CFABA0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5BDD2B2-8EFC-46D4-94AC-0BBB9744D279}"/>
              </a:ext>
            </a:extLst>
          </p:cNvPr>
          <p:cNvSpPr>
            <a:spLocks noGrp="1"/>
          </p:cNvSpPr>
          <p:nvPr>
            <p:ph type="dt" sz="half" idx="2"/>
          </p:nvPr>
        </p:nvSpPr>
        <p:spPr>
          <a:xfrm>
            <a:off x="144000" y="655200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DC6B7840-BB2F-44A1-BD74-910AFE8BB273}"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F7728C07-7F08-4510-894F-6953C2B5A120}"/>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3ADBBB4E-C466-46DF-B947-8F13143596AC}"/>
              </a:ext>
            </a:extLst>
          </p:cNvPr>
          <p:cNvSpPr>
            <a:spLocks noGrp="1"/>
          </p:cNvSpPr>
          <p:nvPr>
            <p:ph type="sldNum" sz="quarter" idx="4"/>
          </p:nvPr>
        </p:nvSpPr>
        <p:spPr>
          <a:xfrm>
            <a:off x="9288000" y="655200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1942266-9CDB-452E-9537-33F8950156B7}" type="slidenum">
              <a:rPr lang="fr-FR" smtClean="0"/>
              <a:t>‹N°›</a:t>
            </a:fld>
            <a:endParaRPr lang="fr-FR"/>
          </a:p>
        </p:txBody>
      </p:sp>
    </p:spTree>
    <p:extLst>
      <p:ext uri="{BB962C8B-B14F-4D97-AF65-F5344CB8AC3E}">
        <p14:creationId xmlns:p14="http://schemas.microsoft.com/office/powerpoint/2010/main" val="3356096584"/>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766" r:id="rId14"/>
    <p:sldLayoutId id="2147483776" r:id="rId15"/>
    <p:sldLayoutId id="2147483777" r:id="rId16"/>
  </p:sldLayoutIdLst>
  <p:txStyles>
    <p:titleStyle>
      <a:lvl1pPr algn="l" defTabSz="685800" rtl="0" eaLnBrk="1" latinLnBrk="0" hangingPunct="1">
        <a:lnSpc>
          <a:spcPct val="90000"/>
        </a:lnSpc>
        <a:spcBef>
          <a:spcPct val="0"/>
        </a:spcBef>
        <a:buNone/>
        <a:defRPr sz="3300" kern="1200">
          <a:solidFill>
            <a:schemeClr val="accent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19413F56-B815-498F-86BD-38058EFD2FCE}"/>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7AD02268-F669-4B22-AD4D-7984CFABA0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5BDD2B2-8EFC-46D4-94AC-0BBB9744D279}"/>
              </a:ext>
            </a:extLst>
          </p:cNvPr>
          <p:cNvSpPr>
            <a:spLocks noGrp="1"/>
          </p:cNvSpPr>
          <p:nvPr>
            <p:ph type="dt" sz="half" idx="2"/>
          </p:nvPr>
        </p:nvSpPr>
        <p:spPr>
          <a:xfrm>
            <a:off x="144000" y="655200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22FB4E4-79FF-4A66-B938-74452B5FE9E2}"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F7728C07-7F08-4510-894F-6953C2B5A120}"/>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3ADBBB4E-C466-46DF-B947-8F13143596AC}"/>
              </a:ext>
            </a:extLst>
          </p:cNvPr>
          <p:cNvSpPr>
            <a:spLocks noGrp="1"/>
          </p:cNvSpPr>
          <p:nvPr>
            <p:ph type="sldNum" sz="quarter" idx="4"/>
          </p:nvPr>
        </p:nvSpPr>
        <p:spPr>
          <a:xfrm>
            <a:off x="9288000" y="655200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r>
              <a:rPr lang="fr-FR"/>
              <a:t>Page </a:t>
            </a:r>
            <a:fld id="{1529046C-7393-4D3E-8CF2-C2FACC0ACE3E}" type="slidenum">
              <a:rPr lang="fr-FR" smtClean="0"/>
              <a:pPr/>
              <a:t>‹N°›</a:t>
            </a:fld>
            <a:endParaRPr lang="fr-FR"/>
          </a:p>
        </p:txBody>
      </p:sp>
      <p:pic>
        <p:nvPicPr>
          <p:cNvPr id="7" name="Image 6">
            <a:extLst>
              <a:ext uri="{FF2B5EF4-FFF2-40B4-BE49-F238E27FC236}">
                <a16:creationId xmlns:a16="http://schemas.microsoft.com/office/drawing/2014/main" id="{5104D408-4B49-40A7-814E-A98BA8D9F300}"/>
              </a:ext>
            </a:extLst>
          </p:cNvPr>
          <p:cNvPicPr>
            <a:picLocks noChangeAspect="1"/>
          </p:cNvPicPr>
          <p:nvPr userDrawn="1"/>
        </p:nvPicPr>
        <p:blipFill>
          <a:blip r:embed="rId18"/>
          <a:stretch>
            <a:fillRect/>
          </a:stretch>
        </p:blipFill>
        <p:spPr>
          <a:xfrm>
            <a:off x="8016214" y="1"/>
            <a:ext cx="4033660" cy="990017"/>
          </a:xfrm>
          <a:prstGeom prst="rect">
            <a:avLst/>
          </a:prstGeom>
        </p:spPr>
      </p:pic>
      <p:pic>
        <p:nvPicPr>
          <p:cNvPr id="8" name="Image 7">
            <a:extLst>
              <a:ext uri="{FF2B5EF4-FFF2-40B4-BE49-F238E27FC236}">
                <a16:creationId xmlns:a16="http://schemas.microsoft.com/office/drawing/2014/main" id="{F2E9A713-E495-4E22-9F4D-CB05B270C090}"/>
              </a:ext>
            </a:extLst>
          </p:cNvPr>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10264" y="0"/>
            <a:ext cx="2844800" cy="2133600"/>
          </a:xfrm>
          <a:prstGeom prst="rect">
            <a:avLst/>
          </a:prstGeom>
        </p:spPr>
      </p:pic>
    </p:spTree>
    <p:extLst>
      <p:ext uri="{BB962C8B-B14F-4D97-AF65-F5344CB8AC3E}">
        <p14:creationId xmlns:p14="http://schemas.microsoft.com/office/powerpoint/2010/main" val="2464297350"/>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784" r:id="rId15"/>
  </p:sldLayoutIdLst>
  <p:hf hdr="0" ftr="0" dt="0"/>
  <p:txStyles>
    <p:titleStyle>
      <a:lvl1pPr algn="l" defTabSz="685800" rtl="0" eaLnBrk="1" latinLnBrk="0" hangingPunct="1">
        <a:lnSpc>
          <a:spcPct val="90000"/>
        </a:lnSpc>
        <a:spcBef>
          <a:spcPct val="0"/>
        </a:spcBef>
        <a:buNone/>
        <a:defRPr sz="3300" kern="1200">
          <a:solidFill>
            <a:schemeClr val="accent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19413F56-B815-498F-86BD-38058EFD2FCE}"/>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7AD02268-F669-4B22-AD4D-7984CFABA0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5BDD2B2-8EFC-46D4-94AC-0BBB9744D279}"/>
              </a:ext>
            </a:extLst>
          </p:cNvPr>
          <p:cNvSpPr>
            <a:spLocks noGrp="1"/>
          </p:cNvSpPr>
          <p:nvPr>
            <p:ph type="dt" sz="half" idx="2"/>
          </p:nvPr>
        </p:nvSpPr>
        <p:spPr>
          <a:xfrm>
            <a:off x="144000" y="655200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0347072-F408-40F3-B970-2A6CD16819C8}"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F7728C07-7F08-4510-894F-6953C2B5A120}"/>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3ADBBB4E-C466-46DF-B947-8F13143596AC}"/>
              </a:ext>
            </a:extLst>
          </p:cNvPr>
          <p:cNvSpPr>
            <a:spLocks noGrp="1"/>
          </p:cNvSpPr>
          <p:nvPr>
            <p:ph type="sldNum" sz="quarter" idx="4"/>
          </p:nvPr>
        </p:nvSpPr>
        <p:spPr>
          <a:xfrm>
            <a:off x="9288000" y="655200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209D1275-E6A0-4F1D-BC18-9F12B56C3B29}" type="slidenum">
              <a:rPr lang="fr-FR" smtClean="0"/>
              <a:t>‹N°›</a:t>
            </a:fld>
            <a:endParaRPr lang="fr-FR"/>
          </a:p>
        </p:txBody>
      </p:sp>
    </p:spTree>
    <p:extLst>
      <p:ext uri="{BB962C8B-B14F-4D97-AF65-F5344CB8AC3E}">
        <p14:creationId xmlns:p14="http://schemas.microsoft.com/office/powerpoint/2010/main" val="3551318915"/>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Lst>
  <p:txStyles>
    <p:titleStyle>
      <a:lvl1pPr algn="l" defTabSz="685800" rtl="0" eaLnBrk="1" latinLnBrk="0" hangingPunct="1">
        <a:lnSpc>
          <a:spcPct val="90000"/>
        </a:lnSpc>
        <a:spcBef>
          <a:spcPct val="0"/>
        </a:spcBef>
        <a:buNone/>
        <a:defRPr sz="3300" kern="1200">
          <a:solidFill>
            <a:srgbClr val="FFC000"/>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19413F56-B815-498F-86BD-38058EFD2FCE}"/>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7AD02268-F669-4B22-AD4D-7984CFABA0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5BDD2B2-8EFC-46D4-94AC-0BBB9744D279}"/>
              </a:ext>
            </a:extLst>
          </p:cNvPr>
          <p:cNvSpPr>
            <a:spLocks noGrp="1"/>
          </p:cNvSpPr>
          <p:nvPr>
            <p:ph type="dt" sz="half" idx="2"/>
          </p:nvPr>
        </p:nvSpPr>
        <p:spPr>
          <a:xfrm>
            <a:off x="144000" y="655200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0347072-F408-40F3-B970-2A6CD16819C8}"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F7728C07-7F08-4510-894F-6953C2B5A120}"/>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3ADBBB4E-C466-46DF-B947-8F13143596AC}"/>
              </a:ext>
            </a:extLst>
          </p:cNvPr>
          <p:cNvSpPr>
            <a:spLocks noGrp="1"/>
          </p:cNvSpPr>
          <p:nvPr>
            <p:ph type="sldNum" sz="quarter" idx="4"/>
          </p:nvPr>
        </p:nvSpPr>
        <p:spPr>
          <a:xfrm>
            <a:off x="9288000" y="655200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209D1275-E6A0-4F1D-BC18-9F12B56C3B29}" type="slidenum">
              <a:rPr lang="fr-FR" smtClean="0"/>
              <a:t>‹N°›</a:t>
            </a:fld>
            <a:endParaRPr lang="fr-FR"/>
          </a:p>
        </p:txBody>
      </p:sp>
    </p:spTree>
    <p:extLst>
      <p:ext uri="{BB962C8B-B14F-4D97-AF65-F5344CB8AC3E}">
        <p14:creationId xmlns:p14="http://schemas.microsoft.com/office/powerpoint/2010/main" val="381336078"/>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 id="2147483727" r:id="rId12"/>
    <p:sldLayoutId id="2147483728" r:id="rId13"/>
  </p:sldLayoutIdLst>
  <p:txStyles>
    <p:titleStyle>
      <a:lvl1pPr algn="l" defTabSz="685800" rtl="0" eaLnBrk="1" latinLnBrk="0" hangingPunct="1">
        <a:lnSpc>
          <a:spcPct val="90000"/>
        </a:lnSpc>
        <a:spcBef>
          <a:spcPct val="0"/>
        </a:spcBef>
        <a:buNone/>
        <a:defRPr sz="3300" kern="1200">
          <a:solidFill>
            <a:srgbClr val="FF393E"/>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19413F56-B815-498F-86BD-38058EFD2FCE}"/>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7AD02268-F669-4B22-AD4D-7984CFABA0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5BDD2B2-8EFC-46D4-94AC-0BBB9744D279}"/>
              </a:ext>
            </a:extLst>
          </p:cNvPr>
          <p:cNvSpPr>
            <a:spLocks noGrp="1"/>
          </p:cNvSpPr>
          <p:nvPr>
            <p:ph type="dt" sz="half" idx="2"/>
          </p:nvPr>
        </p:nvSpPr>
        <p:spPr>
          <a:xfrm>
            <a:off x="144000" y="655200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0347072-F408-40F3-B970-2A6CD16819C8}"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F7728C07-7F08-4510-894F-6953C2B5A120}"/>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3ADBBB4E-C466-46DF-B947-8F13143596AC}"/>
              </a:ext>
            </a:extLst>
          </p:cNvPr>
          <p:cNvSpPr>
            <a:spLocks noGrp="1"/>
          </p:cNvSpPr>
          <p:nvPr>
            <p:ph type="sldNum" sz="quarter" idx="4"/>
          </p:nvPr>
        </p:nvSpPr>
        <p:spPr>
          <a:xfrm>
            <a:off x="9288000" y="655200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209D1275-E6A0-4F1D-BC18-9F12B56C3B29}" type="slidenum">
              <a:rPr lang="fr-FR" smtClean="0"/>
              <a:t>‹N°›</a:t>
            </a:fld>
            <a:endParaRPr lang="fr-FR"/>
          </a:p>
        </p:txBody>
      </p:sp>
    </p:spTree>
    <p:extLst>
      <p:ext uri="{BB962C8B-B14F-4D97-AF65-F5344CB8AC3E}">
        <p14:creationId xmlns:p14="http://schemas.microsoft.com/office/powerpoint/2010/main" val="3900166312"/>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 id="2147483741" r:id="rId12"/>
    <p:sldLayoutId id="2147483742" r:id="rId13"/>
  </p:sldLayoutIdLst>
  <p:txStyles>
    <p:titleStyle>
      <a:lvl1pPr algn="l" defTabSz="685800" rtl="0" eaLnBrk="1" latinLnBrk="0" hangingPunct="1">
        <a:lnSpc>
          <a:spcPct val="90000"/>
        </a:lnSpc>
        <a:spcBef>
          <a:spcPct val="0"/>
        </a:spcBef>
        <a:buNone/>
        <a:defRPr sz="3300" kern="1200">
          <a:solidFill>
            <a:srgbClr val="00CB48"/>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19413F56-B815-498F-86BD-38058EFD2FCE}"/>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7AD02268-F669-4B22-AD4D-7984CFABA0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5BDD2B2-8EFC-46D4-94AC-0BBB9744D279}"/>
              </a:ext>
            </a:extLst>
          </p:cNvPr>
          <p:cNvSpPr>
            <a:spLocks noGrp="1"/>
          </p:cNvSpPr>
          <p:nvPr>
            <p:ph type="dt" sz="half" idx="2"/>
          </p:nvPr>
        </p:nvSpPr>
        <p:spPr>
          <a:xfrm>
            <a:off x="144000" y="655200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0347072-F408-40F3-B970-2A6CD16819C8}" type="datetimeFigureOut">
              <a:rPr lang="fr-FR" smtClean="0"/>
              <a:t>03/02/2025</a:t>
            </a:fld>
            <a:endParaRPr lang="fr-FR"/>
          </a:p>
        </p:txBody>
      </p:sp>
      <p:sp>
        <p:nvSpPr>
          <p:cNvPr id="5" name="Espace réservé du pied de page 4">
            <a:extLst>
              <a:ext uri="{FF2B5EF4-FFF2-40B4-BE49-F238E27FC236}">
                <a16:creationId xmlns:a16="http://schemas.microsoft.com/office/drawing/2014/main" id="{F7728C07-7F08-4510-894F-6953C2B5A120}"/>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3ADBBB4E-C466-46DF-B947-8F13143596AC}"/>
              </a:ext>
            </a:extLst>
          </p:cNvPr>
          <p:cNvSpPr>
            <a:spLocks noGrp="1"/>
          </p:cNvSpPr>
          <p:nvPr>
            <p:ph type="sldNum" sz="quarter" idx="4"/>
          </p:nvPr>
        </p:nvSpPr>
        <p:spPr>
          <a:xfrm>
            <a:off x="9288000" y="655200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209D1275-E6A0-4F1D-BC18-9F12B56C3B29}" type="slidenum">
              <a:rPr lang="fr-FR" smtClean="0"/>
              <a:t>‹N°›</a:t>
            </a:fld>
            <a:endParaRPr lang="fr-FR"/>
          </a:p>
        </p:txBody>
      </p:sp>
    </p:spTree>
    <p:extLst>
      <p:ext uri="{BB962C8B-B14F-4D97-AF65-F5344CB8AC3E}">
        <p14:creationId xmlns:p14="http://schemas.microsoft.com/office/powerpoint/2010/main" val="99493551"/>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Lst>
  <p:txStyles>
    <p:titleStyle>
      <a:lvl1pPr algn="l" defTabSz="685800" rtl="0" eaLnBrk="1" latinLnBrk="0" hangingPunct="1">
        <a:lnSpc>
          <a:spcPct val="90000"/>
        </a:lnSpc>
        <a:spcBef>
          <a:spcPct val="0"/>
        </a:spcBef>
        <a:buNone/>
        <a:defRPr sz="3300" kern="1200">
          <a:solidFill>
            <a:srgbClr val="A053CA"/>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hyperlink" Target="https://www.ecologie.gouv.fr/programme-europeen-financement-life" TargetMode="External"/><Relationship Id="rId7" Type="http://schemas.openxmlformats.org/officeDocument/2006/relationships/image" Target="../media/image21.png"/><Relationship Id="rId2" Type="http://schemas.openxmlformats.org/officeDocument/2006/relationships/hyperlink" Target="https://cinea.ec.europa.eu/programmes/life/life-calls-proposals-2024_en" TargetMode="External"/><Relationship Id="rId1" Type="http://schemas.openxmlformats.org/officeDocument/2006/relationships/slideLayout" Target="../slideLayouts/slideLayout24.xml"/><Relationship Id="rId6" Type="http://schemas.openxmlformats.org/officeDocument/2006/relationships/image" Target="../media/image20.jpeg"/><Relationship Id="rId5" Type="http://schemas.openxmlformats.org/officeDocument/2006/relationships/hyperlink" Target="https://playback.lifesize.com/#/publicvideo/3db97207-79d2-4560-ac27-f48b67fbeb8e?vcpubtoken=3e0f74d0-65bd-46e5-8d72-6af92c73e890" TargetMode="External"/><Relationship Id="rId4" Type="http://schemas.openxmlformats.org/officeDocument/2006/relationships/hyperlink" Target="https://europe.maregionsud.fr/actualites/detail/webinaire-de-presentation-des-programmes-europeens-pour-le-financement-de-projets-environnementaux"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mailto:csegion@maregionsud.fr" TargetMode="External"/><Relationship Id="rId2" Type="http://schemas.openxmlformats.org/officeDocument/2006/relationships/hyperlink" Target="mailto:mbonnaud@maregionsud.fr" TargetMode="External"/><Relationship Id="rId1" Type="http://schemas.openxmlformats.org/officeDocument/2006/relationships/slideLayout" Target="../slideLayouts/slideLayout24.xml"/><Relationship Id="rId5" Type="http://schemas.openxmlformats.org/officeDocument/2006/relationships/image" Target="../media/image21.png"/><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hyperlink" Target="https://ec.europa.eu/info/funding-tenders/opportunities/portal/screen/opportunities/calls-for-proposals?isExactMatch=true&amp;status=31094501,31094502&amp;frameworkProgramme=43089234&amp;order=DESC&amp;pageNumber=1&amp;pageSize=50&amp;sortBy=startDate" TargetMode="Externa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hyperlink" Target="mailto:xgarcia@maregionsud.fr" TargetMode="External"/><Relationship Id="rId2" Type="http://schemas.openxmlformats.org/officeDocument/2006/relationships/hyperlink" Target="https://commission.europa.eu/funding-tenders/find-funding/eu-funding-programmes/connecting-europe-facility_en" TargetMode="Externa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slideLayout" Target="../slideLayouts/slideLayout24.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hyperlink" Target="https://www.erasmusplus-jeunesse.fr/" TargetMode="External"/><Relationship Id="rId2" Type="http://schemas.openxmlformats.org/officeDocument/2006/relationships/hyperlink" Target="https://monprojet.erasmusplus.fr/" TargetMode="External"/><Relationship Id="rId1" Type="http://schemas.openxmlformats.org/officeDocument/2006/relationships/slideLayout" Target="../slideLayouts/slideLayout24.xml"/><Relationship Id="rId5" Type="http://schemas.openxmlformats.org/officeDocument/2006/relationships/image" Target="../media/image23.png"/><Relationship Id="rId4" Type="http://schemas.openxmlformats.org/officeDocument/2006/relationships/hyperlink" Target="https://webgate.ec.europa.eu/app-forms/af-ui-opportunities/#/erasmus-plus"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youtu.be/Rtnx885Hf0k" TargetMode="External"/><Relationship Id="rId2" Type="http://schemas.openxmlformats.org/officeDocument/2006/relationships/image" Target="../media/image23.png"/><Relationship Id="rId1" Type="http://schemas.openxmlformats.org/officeDocument/2006/relationships/slideLayout" Target="../slideLayouts/slideLayout24.xml"/><Relationship Id="rId5" Type="http://schemas.openxmlformats.org/officeDocument/2006/relationships/hyperlink" Target="mailto:lmazur@maregionsud.fr" TargetMode="External"/><Relationship Id="rId4" Type="http://schemas.openxmlformats.org/officeDocument/2006/relationships/hyperlink" Target="mailto:maguiral@maregionsud.fr" TargetMode="Externa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www.water4all-partnership.eu/joint-activities/upcoming-call-2025" TargetMode="Externa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prima-med.org/" TargetMode="Externa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1.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3" Type="http://schemas.openxmlformats.org/officeDocument/2006/relationships/hyperlink" Target="https://www.horizon-europe.gouv.fr/" TargetMode="External"/><Relationship Id="rId2" Type="http://schemas.openxmlformats.org/officeDocument/2006/relationships/hyperlink" Target="https://ec.europa.eu/info/research-and-innovation/funding/funding-opportunities/funding-programmes-and-open-calls/horizon-europe_en" TargetMode="External"/><Relationship Id="rId1" Type="http://schemas.openxmlformats.org/officeDocument/2006/relationships/slideLayout" Target="../slideLayouts/slideLayout22.xml"/><Relationship Id="rId6" Type="http://schemas.openxmlformats.org/officeDocument/2006/relationships/hyperlink" Target="https://www.horizon-europe.gouv.fr/appels/missions" TargetMode="External"/><Relationship Id="rId5" Type="http://schemas.openxmlformats.org/officeDocument/2006/relationships/hyperlink" Target="https://cordis.europa.eu/" TargetMode="External"/><Relationship Id="rId4" Type="http://schemas.openxmlformats.org/officeDocument/2006/relationships/hyperlink" Target="https://ec.europa.eu/info/funding-tenders/opportunities/portal/screen/home"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mailto:baanathallee@maregionsud.fr" TargetMode="External"/><Relationship Id="rId2" Type="http://schemas.openxmlformats.org/officeDocument/2006/relationships/hyperlink" Target="https://www.maregionsud.fr/vos-aides/detail/acces-aux-financements-europeens-pour-les-pme-afe-pme" TargetMode="External"/><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3" Type="http://schemas.openxmlformats.org/officeDocument/2006/relationships/hyperlink" Target="mailto:baanathallee@maregionsud.fr" TargetMode="External"/><Relationship Id="rId2" Type="http://schemas.openxmlformats.org/officeDocument/2006/relationships/hyperlink" Target="mailto:mbonnaud@maregionsud.fr" TargetMode="External"/><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2" Type="http://schemas.openxmlformats.org/officeDocument/2006/relationships/hyperlink" Target="https://environment.ec.europa.eu/topics/urban-environment/european-green-capital-award/applying-awards_en" TargetMode="External"/><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2" Type="http://schemas.openxmlformats.org/officeDocument/2006/relationships/hyperlink" Target="https://prizes.new-european-bauhaus.europa.eu/prizes" TargetMode="External"/><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xml"/><Relationship Id="rId1" Type="http://schemas.openxmlformats.org/officeDocument/2006/relationships/slideLayout" Target="../slideLayouts/slideLayout11.xml"/><Relationship Id="rId5" Type="http://schemas.openxmlformats.org/officeDocument/2006/relationships/image" Target="../media/image33.png"/><Relationship Id="rId4" Type="http://schemas.openxmlformats.org/officeDocument/2006/relationships/image" Target="../media/image32.png"/></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xml"/><Relationship Id="rId1" Type="http://schemas.openxmlformats.org/officeDocument/2006/relationships/slideLayout" Target="../slideLayouts/slideLayout25.xml"/><Relationship Id="rId6" Type="http://schemas.openxmlformats.org/officeDocument/2006/relationships/image" Target="../media/image37.png"/><Relationship Id="rId5" Type="http://schemas.openxmlformats.org/officeDocument/2006/relationships/image" Target="../media/image36.jpeg"/><Relationship Id="rId4" Type="http://schemas.openxmlformats.org/officeDocument/2006/relationships/image" Target="../media/image35.png"/></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mailto:lbedouet@maregionsud.fr" TargetMode="External"/><Relationship Id="rId2" Type="http://schemas.openxmlformats.org/officeDocument/2006/relationships/hyperlink" Target="mailto:programme_med@maregionsud.fr" TargetMode="External"/><Relationship Id="rId1" Type="http://schemas.openxmlformats.org/officeDocument/2006/relationships/slideLayout" Target="../slideLayouts/slideLayout4.xml"/><Relationship Id="rId5" Type="http://schemas.openxmlformats.org/officeDocument/2006/relationships/image" Target="../media/image37.png"/><Relationship Id="rId4" Type="http://schemas.openxmlformats.org/officeDocument/2006/relationships/hyperlink" Target="mailto:mamartin@maregionsud.fr"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image" Target="../media/image42.png"/><Relationship Id="rId4" Type="http://schemas.openxmlformats.org/officeDocument/2006/relationships/image" Target="../media/image41.jpeg"/></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46.svg"/></Relationships>
</file>

<file path=ppt/slides/_rels/slide4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 Id="rId6" Type="http://schemas.openxmlformats.org/officeDocument/2006/relationships/image" Target="../media/image51.svg"/><Relationship Id="rId5" Type="http://schemas.openxmlformats.org/officeDocument/2006/relationships/image" Target="../media/image50.png"/><Relationship Id="rId4" Type="http://schemas.openxmlformats.org/officeDocument/2006/relationships/image" Target="../media/image49.svg"/></Relationships>
</file>

<file path=ppt/slides/_rels/slide46.xml.rels><?xml version="1.0" encoding="UTF-8" standalone="yes"?>
<Relationships xmlns="http://schemas.openxmlformats.org/package/2006/relationships"><Relationship Id="rId3" Type="http://schemas.openxmlformats.org/officeDocument/2006/relationships/image" Target="../media/image53.svg"/><Relationship Id="rId2" Type="http://schemas.openxmlformats.org/officeDocument/2006/relationships/image" Target="../media/image52.png"/><Relationship Id="rId1" Type="http://schemas.openxmlformats.org/officeDocument/2006/relationships/slideLayout" Target="../slideLayouts/slideLayout2.xml"/><Relationship Id="rId5" Type="http://schemas.openxmlformats.org/officeDocument/2006/relationships/image" Target="../media/image55.svg"/><Relationship Id="rId4" Type="http://schemas.openxmlformats.org/officeDocument/2006/relationships/image" Target="../media/image54.png"/></Relationships>
</file>

<file path=ppt/slides/_rels/slide47.xml.rels><?xml version="1.0" encoding="UTF-8" standalone="yes"?>
<Relationships xmlns="http://schemas.openxmlformats.org/package/2006/relationships"><Relationship Id="rId8" Type="http://schemas.openxmlformats.org/officeDocument/2006/relationships/image" Target="../media/image62.svg"/><Relationship Id="rId13" Type="http://schemas.openxmlformats.org/officeDocument/2006/relationships/image" Target="../media/image67.png"/><Relationship Id="rId3" Type="http://schemas.openxmlformats.org/officeDocument/2006/relationships/image" Target="../media/image57.svg"/><Relationship Id="rId7" Type="http://schemas.openxmlformats.org/officeDocument/2006/relationships/image" Target="../media/image61.png"/><Relationship Id="rId12" Type="http://schemas.openxmlformats.org/officeDocument/2006/relationships/image" Target="../media/image66.svg"/><Relationship Id="rId2"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image" Target="../media/image60.svg"/><Relationship Id="rId11" Type="http://schemas.openxmlformats.org/officeDocument/2006/relationships/image" Target="../media/image65.png"/><Relationship Id="rId5" Type="http://schemas.openxmlformats.org/officeDocument/2006/relationships/image" Target="../media/image59.png"/><Relationship Id="rId10" Type="http://schemas.openxmlformats.org/officeDocument/2006/relationships/image" Target="../media/image64.svg"/><Relationship Id="rId4" Type="http://schemas.openxmlformats.org/officeDocument/2006/relationships/image" Target="../media/image58.png"/><Relationship Id="rId9" Type="http://schemas.openxmlformats.org/officeDocument/2006/relationships/image" Target="../media/image63.png"/><Relationship Id="rId14" Type="http://schemas.openxmlformats.org/officeDocument/2006/relationships/image" Target="../media/image68.svg"/></Relationships>
</file>

<file path=ppt/slides/_rels/slide48.xml.rels><?xml version="1.0" encoding="UTF-8" standalone="yes"?>
<Relationships xmlns="http://schemas.openxmlformats.org/package/2006/relationships"><Relationship Id="rId3" Type="http://schemas.openxmlformats.org/officeDocument/2006/relationships/image" Target="../media/image69.png"/><Relationship Id="rId7" Type="http://schemas.openxmlformats.org/officeDocument/2006/relationships/image" Target="../media/image73.svg"/><Relationship Id="rId2" Type="http://schemas.openxmlformats.org/officeDocument/2006/relationships/hyperlink" Target="mailto:pdibiase@maregionsud.fr" TargetMode="External"/><Relationship Id="rId1" Type="http://schemas.openxmlformats.org/officeDocument/2006/relationships/slideLayout" Target="../slideLayouts/slideLayout2.xml"/><Relationship Id="rId6" Type="http://schemas.openxmlformats.org/officeDocument/2006/relationships/image" Target="../media/image72.png"/><Relationship Id="rId5" Type="http://schemas.openxmlformats.org/officeDocument/2006/relationships/image" Target="../media/image71.jpeg"/><Relationship Id="rId4" Type="http://schemas.openxmlformats.org/officeDocument/2006/relationships/image" Target="../media/image70.svg"/></Relationships>
</file>

<file path=ppt/slides/_rels/slide4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xml"/><Relationship Id="rId6" Type="http://schemas.openxmlformats.org/officeDocument/2006/relationships/image" Target="../media/image77.jpeg"/><Relationship Id="rId5" Type="http://schemas.openxmlformats.org/officeDocument/2006/relationships/image" Target="../media/image71.jpeg"/><Relationship Id="rId4" Type="http://schemas.openxmlformats.org/officeDocument/2006/relationships/image" Target="../media/image76.png"/></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4.xml"/></Relationships>
</file>

<file path=ppt/slides/_rels/slide5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78.jpeg"/><Relationship Id="rId1" Type="http://schemas.openxmlformats.org/officeDocument/2006/relationships/slideLayout" Target="../slideLayouts/slideLayout4.xml"/><Relationship Id="rId4" Type="http://schemas.openxmlformats.org/officeDocument/2006/relationships/image" Target="../media/image46.svg"/></Relationships>
</file>

<file path=ppt/slides/_rels/slide5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4.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81.svg"/></Relationships>
</file>

<file path=ppt/slides/_rels/slide52.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4.xml"/><Relationship Id="rId5" Type="http://schemas.openxmlformats.org/officeDocument/2006/relationships/image" Target="../media/image53.svg"/><Relationship Id="rId4" Type="http://schemas.openxmlformats.org/officeDocument/2006/relationships/image" Target="../media/image52.png"/></Relationships>
</file>

<file path=ppt/slides/_rels/slide53.xml.rels><?xml version="1.0" encoding="UTF-8" standalone="yes"?>
<Relationships xmlns="http://schemas.openxmlformats.org/package/2006/relationships"><Relationship Id="rId8" Type="http://schemas.openxmlformats.org/officeDocument/2006/relationships/image" Target="../media/image88.svg"/><Relationship Id="rId3" Type="http://schemas.openxmlformats.org/officeDocument/2006/relationships/image" Target="../media/image83.png"/><Relationship Id="rId7" Type="http://schemas.openxmlformats.org/officeDocument/2006/relationships/image" Target="../media/image87.png"/><Relationship Id="rId2" Type="http://schemas.openxmlformats.org/officeDocument/2006/relationships/image" Target="../media/image82.png"/><Relationship Id="rId1" Type="http://schemas.openxmlformats.org/officeDocument/2006/relationships/slideLayout" Target="../slideLayouts/slideLayout4.xml"/><Relationship Id="rId6" Type="http://schemas.openxmlformats.org/officeDocument/2006/relationships/image" Target="../media/image86.svg"/><Relationship Id="rId5" Type="http://schemas.openxmlformats.org/officeDocument/2006/relationships/image" Target="../media/image85.png"/><Relationship Id="rId10" Type="http://schemas.openxmlformats.org/officeDocument/2006/relationships/image" Target="../media/image90.svg"/><Relationship Id="rId4" Type="http://schemas.openxmlformats.org/officeDocument/2006/relationships/image" Target="../media/image84.svg"/><Relationship Id="rId9" Type="http://schemas.openxmlformats.org/officeDocument/2006/relationships/image" Target="../media/image89.png"/></Relationships>
</file>

<file path=ppt/slides/_rels/slide54.xml.rels><?xml version="1.0" encoding="UTF-8" standalone="yes"?>
<Relationships xmlns="http://schemas.openxmlformats.org/package/2006/relationships"><Relationship Id="rId3" Type="http://schemas.openxmlformats.org/officeDocument/2006/relationships/hyperlink" Target="mailto:ernoux_vina@gva.es" TargetMode="External"/><Relationship Id="rId7" Type="http://schemas.openxmlformats.org/officeDocument/2006/relationships/image" Target="../media/image70.svg"/><Relationship Id="rId2" Type="http://schemas.openxmlformats.org/officeDocument/2006/relationships/hyperlink" Target="mailto:mheibel@regione.sardegna.it" TargetMode="External"/><Relationship Id="rId1" Type="http://schemas.openxmlformats.org/officeDocument/2006/relationships/slideLayout" Target="../slideLayouts/slideLayout4.xml"/><Relationship Id="rId6" Type="http://schemas.openxmlformats.org/officeDocument/2006/relationships/image" Target="../media/image69.png"/><Relationship Id="rId5" Type="http://schemas.openxmlformats.org/officeDocument/2006/relationships/image" Target="../media/image71.jpeg"/><Relationship Id="rId4" Type="http://schemas.openxmlformats.org/officeDocument/2006/relationships/image" Target="../media/image91.png"/></Relationships>
</file>

<file path=ppt/slides/_rels/slide55.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png"/><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24.xml"/></Relationships>
</file>

<file path=ppt/slides/_rels/slide58.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24.xml"/></Relationships>
</file>

<file path=ppt/slides/_rels/slide5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jpe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4.xml"/></Relationships>
</file>

<file path=ppt/slides/_rels/slide60.xml.rels><?xml version="1.0" encoding="UTF-8" standalone="yes"?>
<Relationships xmlns="http://schemas.openxmlformats.org/package/2006/relationships"><Relationship Id="rId3" Type="http://schemas.openxmlformats.org/officeDocument/2006/relationships/hyperlink" Target="https://interreg-marittimo.eu/" TargetMode="External"/><Relationship Id="rId2" Type="http://schemas.openxmlformats.org/officeDocument/2006/relationships/hyperlink" Target="mailto:sagenty@maregionsud.fr" TargetMode="External"/><Relationship Id="rId1" Type="http://schemas.openxmlformats.org/officeDocument/2006/relationships/slideLayout" Target="../slideLayouts/slideLayout24.xml"/><Relationship Id="rId4" Type="http://schemas.openxmlformats.org/officeDocument/2006/relationships/image" Target="../media/image96.jpeg"/></Relationships>
</file>

<file path=ppt/slides/_rels/slide61.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24.xml"/></Relationships>
</file>

<file path=ppt/slides/_rels/slide62.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jpeg"/><Relationship Id="rId1" Type="http://schemas.openxmlformats.org/officeDocument/2006/relationships/slideLayout" Target="../slideLayouts/slideLayout24.xml"/></Relationships>
</file>

<file path=ppt/slides/_rels/slide64.xml.rels><?xml version="1.0" encoding="UTF-8" standalone="yes"?>
<Relationships xmlns="http://schemas.openxmlformats.org/package/2006/relationships"><Relationship Id="rId3" Type="http://schemas.openxmlformats.org/officeDocument/2006/relationships/hyperlink" Target="mailto:nalimenti@maregionsud.fr" TargetMode="External"/><Relationship Id="rId2" Type="http://schemas.openxmlformats.org/officeDocument/2006/relationships/hyperlink" Target="mailto:svogel@maregionsud.fr" TargetMode="External"/><Relationship Id="rId1" Type="http://schemas.openxmlformats.org/officeDocument/2006/relationships/slideLayout" Target="../slideLayouts/slideLayout24.xml"/><Relationship Id="rId5" Type="http://schemas.openxmlformats.org/officeDocument/2006/relationships/image" Target="../media/image97.jpeg"/><Relationship Id="rId4" Type="http://schemas.openxmlformats.org/officeDocument/2006/relationships/hyperlink" Target="https://www.interreg-alcotra.eu/fr" TargetMode="External"/></Relationships>
</file>

<file path=ppt/slides/_rels/slide65.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4.xml"/></Relationships>
</file>

<file path=ppt/slides/_rels/slide6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100.jpeg"/><Relationship Id="rId1" Type="http://schemas.openxmlformats.org/officeDocument/2006/relationships/slideLayout" Target="../slideLayouts/slideLayout24.xml"/></Relationships>
</file>

<file path=ppt/slides/_rels/slide67.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4.xml"/></Relationships>
</file>

<file path=ppt/slides/_rels/slide68.xml.rels><?xml version="1.0" encoding="UTF-8" standalone="yes"?>
<Relationships xmlns="http://schemas.openxmlformats.org/package/2006/relationships"><Relationship Id="rId3" Type="http://schemas.openxmlformats.org/officeDocument/2006/relationships/hyperlink" Target="https://www.alpine-space.eu/" TargetMode="External"/><Relationship Id="rId2" Type="http://schemas.openxmlformats.org/officeDocument/2006/relationships/hyperlink" Target="mailto:svogel@maregionsud.fr" TargetMode="External"/><Relationship Id="rId1" Type="http://schemas.openxmlformats.org/officeDocument/2006/relationships/slideLayout" Target="../slideLayouts/slideLayout24.xml"/><Relationship Id="rId4" Type="http://schemas.openxmlformats.org/officeDocument/2006/relationships/image" Target="../media/image101.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2" Type="http://schemas.openxmlformats.org/officeDocument/2006/relationships/hyperlink" Target="https://europe.maregionsud.fr/" TargetMode="Externa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0" y="2418155"/>
            <a:ext cx="12192000" cy="1143000"/>
          </a:xfrm>
        </p:spPr>
        <p:txBody>
          <a:bodyPr>
            <a:normAutofit fontScale="90000"/>
          </a:bodyPr>
          <a:lstStyle/>
          <a:p>
            <a:pPr algn="ctr"/>
            <a:r>
              <a:rPr lang="fr-FR" sz="5300" b="1">
                <a:solidFill>
                  <a:schemeClr val="accent1">
                    <a:lumMod val="75000"/>
                  </a:schemeClr>
                </a:solidFill>
                <a:latin typeface="Dosis" pitchFamily="2" charset="0"/>
                <a:cs typeface="Quire Sans"/>
              </a:rPr>
              <a:t>Présentation des  programmes européens</a:t>
            </a:r>
            <a:br>
              <a:rPr lang="fr-FR" sz="5300" b="1">
                <a:solidFill>
                  <a:schemeClr val="accent1">
                    <a:lumMod val="75000"/>
                  </a:schemeClr>
                </a:solidFill>
                <a:latin typeface="Dosis" pitchFamily="2" charset="0"/>
                <a:cs typeface="Quire Sans"/>
              </a:rPr>
            </a:br>
            <a:r>
              <a:rPr lang="fr-FR" sz="5300" b="1">
                <a:solidFill>
                  <a:schemeClr val="accent1">
                    <a:lumMod val="75000"/>
                  </a:schemeClr>
                </a:solidFill>
                <a:latin typeface="Dosis" pitchFamily="2" charset="0"/>
                <a:cs typeface="Quire Sans"/>
              </a:rPr>
              <a:t>pour le financement</a:t>
            </a:r>
            <a:br>
              <a:rPr lang="fr-FR" sz="5300" b="1">
                <a:solidFill>
                  <a:schemeClr val="accent1">
                    <a:lumMod val="75000"/>
                  </a:schemeClr>
                </a:solidFill>
                <a:latin typeface="Dosis" pitchFamily="2" charset="0"/>
                <a:cs typeface="Quire Sans"/>
              </a:rPr>
            </a:br>
            <a:r>
              <a:rPr lang="fr-FR" sz="5300" b="1">
                <a:solidFill>
                  <a:schemeClr val="accent1">
                    <a:lumMod val="75000"/>
                  </a:schemeClr>
                </a:solidFill>
                <a:latin typeface="Dosis" pitchFamily="2" charset="0"/>
                <a:cs typeface="Quire Sans"/>
              </a:rPr>
              <a:t> de vos projets environnementaux</a:t>
            </a:r>
            <a:br>
              <a:rPr lang="fr-FR" sz="4000"/>
            </a:br>
            <a:br>
              <a:rPr lang="fr-FR" sz="3600"/>
            </a:br>
            <a:r>
              <a:rPr lang="fr-FR" sz="3600">
                <a:latin typeface="Quire Sans"/>
                <a:cs typeface="Quire Sans"/>
              </a:rPr>
              <a:t> </a:t>
            </a:r>
            <a:r>
              <a:rPr lang="fr-FR" sz="3600">
                <a:latin typeface="Dosis" pitchFamily="2" charset="0"/>
                <a:cs typeface="Quire Sans"/>
              </a:rPr>
              <a:t>3 février 2025 (9h-12h)</a:t>
            </a:r>
            <a:br>
              <a:rPr lang="fr-FR" sz="3600">
                <a:latin typeface="Dosis" pitchFamily="2" charset="0"/>
              </a:rPr>
            </a:br>
            <a:br>
              <a:rPr lang="fr-FR" sz="2400" i="1">
                <a:latin typeface="Dosis" pitchFamily="2" charset="0"/>
              </a:rPr>
            </a:br>
            <a:br>
              <a:rPr lang="fr-FR" sz="2400" i="1">
                <a:latin typeface="Dosis" pitchFamily="2" charset="0"/>
              </a:rPr>
            </a:br>
            <a:r>
              <a:rPr lang="fr-FR" sz="4400" b="1">
                <a:solidFill>
                  <a:srgbClr val="F9B000"/>
                </a:solidFill>
                <a:latin typeface="Dosis" pitchFamily="2" charset="0"/>
                <a:ea typeface="+mn-ea"/>
                <a:cs typeface="+mn-cs"/>
              </a:rPr>
              <a:t>Région SUD Provence-Alpes-Côte d’Azur</a:t>
            </a:r>
            <a:br>
              <a:rPr lang="fr-FR" sz="2400"/>
            </a:br>
            <a:endParaRPr lang="fr-FR" sz="2400"/>
          </a:p>
        </p:txBody>
      </p:sp>
      <p:sp>
        <p:nvSpPr>
          <p:cNvPr id="3" name="Espace réservé du numéro de diapositive 3">
            <a:extLst>
              <a:ext uri="{FF2B5EF4-FFF2-40B4-BE49-F238E27FC236}">
                <a16:creationId xmlns:a16="http://schemas.microsoft.com/office/drawing/2014/main" id="{24762483-09B0-ECAC-0A38-86E5FBAFD89B}"/>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1</a:t>
            </a:fld>
            <a:endParaRPr lang="fr-FR"/>
          </a:p>
        </p:txBody>
      </p:sp>
    </p:spTree>
    <p:extLst>
      <p:ext uri="{BB962C8B-B14F-4D97-AF65-F5344CB8AC3E}">
        <p14:creationId xmlns:p14="http://schemas.microsoft.com/office/powerpoint/2010/main" val="2544555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p:cNvSpPr>
            <a:spLocks noGrp="1"/>
          </p:cNvSpPr>
          <p:nvPr>
            <p:ph sz="half" idx="2"/>
          </p:nvPr>
        </p:nvSpPr>
        <p:spPr>
          <a:xfrm>
            <a:off x="306380" y="258773"/>
            <a:ext cx="8837216" cy="5312181"/>
          </a:xfrm>
          <a:solidFill>
            <a:schemeClr val="bg1"/>
          </a:solidFill>
        </p:spPr>
        <p:txBody>
          <a:bodyPr vert="horz" lIns="91440" tIns="45720" rIns="91440" bIns="45720" rtlCol="0" anchor="t">
            <a:normAutofit fontScale="55000" lnSpcReduction="20000"/>
          </a:bodyPr>
          <a:lstStyle/>
          <a:p>
            <a:pPr marL="0" indent="0" hangingPunct="0">
              <a:spcBef>
                <a:spcPts val="0"/>
              </a:spcBef>
              <a:buNone/>
              <a:defRPr/>
            </a:pPr>
            <a:r>
              <a:rPr lang="en-US" sz="7200" b="1" u="sng" err="1">
                <a:solidFill>
                  <a:schemeClr val="accent1">
                    <a:lumMod val="75000"/>
                  </a:schemeClr>
                </a:solidFill>
                <a:sym typeface="Calibri"/>
              </a:rPr>
              <a:t>Calendrier</a:t>
            </a:r>
            <a:r>
              <a:rPr lang="en-US" sz="7200" b="1" u="sng">
                <a:solidFill>
                  <a:schemeClr val="accent1">
                    <a:lumMod val="75000"/>
                  </a:schemeClr>
                </a:solidFill>
                <a:sym typeface="Calibri"/>
              </a:rPr>
              <a:t> 2025</a:t>
            </a:r>
          </a:p>
          <a:p>
            <a:pPr marL="0" lvl="0" indent="0">
              <a:buNone/>
            </a:pPr>
            <a:endParaRPr lang="fr-FR" sz="6700" b="1">
              <a:solidFill>
                <a:srgbClr val="0043BF"/>
              </a:solidFill>
              <a:latin typeface="CloneRoundedLatn-Rg"/>
            </a:endParaRPr>
          </a:p>
          <a:p>
            <a:pPr marL="0" indent="0">
              <a:buNone/>
            </a:pPr>
            <a:endParaRPr lang="fr-FR" sz="1900" b="1">
              <a:solidFill>
                <a:schemeClr val="accent1">
                  <a:lumMod val="75000"/>
                </a:schemeClr>
              </a:solidFill>
            </a:endParaRPr>
          </a:p>
          <a:p>
            <a:pPr marL="968375" lvl="2" indent="-337820">
              <a:lnSpc>
                <a:spcPct val="120000"/>
              </a:lnSpc>
              <a:spcBef>
                <a:spcPts val="600"/>
              </a:spcBef>
              <a:buClr>
                <a:srgbClr val="FFC000"/>
              </a:buClr>
              <a:tabLst>
                <a:tab pos="457200" algn="l"/>
              </a:tabLst>
            </a:pPr>
            <a:r>
              <a:rPr lang="fr-FR" sz="6700">
                <a:solidFill>
                  <a:schemeClr val="accent1">
                    <a:lumMod val="75000"/>
                  </a:schemeClr>
                </a:solidFill>
              </a:rPr>
              <a:t>Publication des AAP : avril</a:t>
            </a:r>
          </a:p>
          <a:p>
            <a:pPr marL="968375" lvl="2" indent="-337820">
              <a:lnSpc>
                <a:spcPct val="120000"/>
              </a:lnSpc>
              <a:spcBef>
                <a:spcPts val="600"/>
              </a:spcBef>
              <a:buClr>
                <a:srgbClr val="FFC000"/>
              </a:buClr>
              <a:tabLst>
                <a:tab pos="457200" algn="l"/>
              </a:tabLst>
            </a:pPr>
            <a:r>
              <a:rPr lang="fr-FR" sz="6700">
                <a:solidFill>
                  <a:schemeClr val="accent1">
                    <a:lumMod val="75000"/>
                  </a:schemeClr>
                </a:solidFill>
              </a:rPr>
              <a:t>Dépôt des candidatures en septembre 2025</a:t>
            </a:r>
          </a:p>
          <a:p>
            <a:pPr marL="968375" lvl="2" indent="-337820">
              <a:lnSpc>
                <a:spcPct val="120000"/>
              </a:lnSpc>
              <a:spcBef>
                <a:spcPts val="600"/>
              </a:spcBef>
              <a:buClr>
                <a:srgbClr val="FFC000"/>
              </a:buClr>
              <a:tabLst>
                <a:tab pos="457200" algn="l"/>
              </a:tabLst>
            </a:pPr>
            <a:r>
              <a:rPr lang="fr-FR" sz="6700">
                <a:solidFill>
                  <a:schemeClr val="accent1">
                    <a:lumMod val="75000"/>
                  </a:schemeClr>
                </a:solidFill>
              </a:rPr>
              <a:t>Résultat des évaluations en février 2026</a:t>
            </a:r>
          </a:p>
          <a:p>
            <a:pPr marL="968375" lvl="2" indent="-337820">
              <a:lnSpc>
                <a:spcPct val="120000"/>
              </a:lnSpc>
              <a:spcBef>
                <a:spcPts val="600"/>
              </a:spcBef>
              <a:buClr>
                <a:srgbClr val="FFC000"/>
              </a:buClr>
              <a:tabLst>
                <a:tab pos="457200" algn="l"/>
              </a:tabLst>
            </a:pPr>
            <a:r>
              <a:rPr lang="fr-FR" sz="6700">
                <a:solidFill>
                  <a:schemeClr val="accent1">
                    <a:lumMod val="75000"/>
                  </a:schemeClr>
                </a:solidFill>
              </a:rPr>
              <a:t>Début du projet septembre 2026.</a:t>
            </a:r>
            <a:endParaRPr lang="en-GB" altLang="en-US" sz="6700">
              <a:solidFill>
                <a:schemeClr val="accent1">
                  <a:lumMod val="75000"/>
                </a:schemeClr>
              </a:solidFill>
            </a:endParaRPr>
          </a:p>
          <a:p>
            <a:pPr marL="968375" lvl="2" indent="-174625">
              <a:lnSpc>
                <a:spcPct val="120000"/>
              </a:lnSpc>
              <a:spcBef>
                <a:spcPts val="600"/>
              </a:spcBef>
              <a:tabLst>
                <a:tab pos="457200" algn="l"/>
              </a:tabLst>
            </a:pPr>
            <a:endParaRPr lang="fr-FR" sz="8600">
              <a:solidFill>
                <a:schemeClr val="accent1">
                  <a:lumMod val="75000"/>
                </a:schemeClr>
              </a:solidFill>
            </a:endParaRPr>
          </a:p>
          <a:p>
            <a:pPr algn="just"/>
            <a:endParaRPr lang="en-GB" altLang="en-US" sz="4500" i="1"/>
          </a:p>
          <a:p>
            <a:pPr algn="just"/>
            <a:endParaRPr lang="en-GB" altLang="en-US" sz="4500" i="1"/>
          </a:p>
          <a:p>
            <a:pPr algn="just"/>
            <a:endParaRPr lang="en-GB" altLang="en-US" sz="4500"/>
          </a:p>
          <a:p>
            <a:pPr marL="0" indent="0" algn="just">
              <a:buNone/>
            </a:pPr>
            <a:endParaRPr lang="fr-FR" sz="7200"/>
          </a:p>
          <a:p>
            <a:pPr marL="0" indent="0">
              <a:buNone/>
            </a:pPr>
            <a:endParaRPr lang="fr-FR" sz="5600"/>
          </a:p>
          <a:p>
            <a:pPr marL="342900" lvl="1" indent="0">
              <a:buNone/>
            </a:pPr>
            <a:endParaRPr lang="en-US" sz="5400"/>
          </a:p>
          <a:p>
            <a:endParaRPr lang="fr-FR"/>
          </a:p>
        </p:txBody>
      </p:sp>
      <p:sp>
        <p:nvSpPr>
          <p:cNvPr id="5" name="Espace réservé du contenu 5">
            <a:extLst>
              <a:ext uri="{FF2B5EF4-FFF2-40B4-BE49-F238E27FC236}">
                <a16:creationId xmlns:a16="http://schemas.microsoft.com/office/drawing/2014/main" id="{00437C61-A241-25B8-CC0C-523E6C61E14F}"/>
              </a:ext>
            </a:extLst>
          </p:cNvPr>
          <p:cNvSpPr txBox="1">
            <a:spLocks/>
          </p:cNvSpPr>
          <p:nvPr/>
        </p:nvSpPr>
        <p:spPr>
          <a:xfrm>
            <a:off x="751408" y="4849900"/>
            <a:ext cx="7947160" cy="722761"/>
          </a:xfrm>
          <a:prstGeom prst="rect">
            <a:avLst/>
          </a:prstGeom>
          <a:solidFill>
            <a:schemeClr val="bg1"/>
          </a:solidFill>
        </p:spPr>
        <p:txBody>
          <a:bodyPr vert="horz" lIns="91440" tIns="45720" rIns="91440" bIns="45720" rtlCol="0" anchor="t">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spcAft>
                <a:spcPts val="0"/>
              </a:spcAft>
              <a:buClrTx/>
              <a:buFont typeface="Arial" panose="020B0604020202020204" pitchFamily="34" charset="0"/>
              <a:buNone/>
            </a:pPr>
            <a:r>
              <a:rPr lang="fr-FR" sz="2200">
                <a:solidFill>
                  <a:schemeClr val="accent1">
                    <a:lumMod val="75000"/>
                  </a:schemeClr>
                </a:solidFill>
              </a:rPr>
              <a:t>Parmi les projets qui ont été retenus en 2024, 11 projets incluent des acteurs régionaux. </a:t>
            </a:r>
            <a:endParaRPr lang="en-GB" altLang="en-US" sz="4500">
              <a:solidFill>
                <a:schemeClr val="accent1">
                  <a:lumMod val="75000"/>
                </a:schemeClr>
              </a:solidFill>
            </a:endParaRPr>
          </a:p>
          <a:p>
            <a:pPr marL="0" indent="0" algn="just" fontAlgn="auto">
              <a:spcAft>
                <a:spcPts val="0"/>
              </a:spcAft>
              <a:buClrTx/>
              <a:buNone/>
            </a:pPr>
            <a:endParaRPr lang="fr-FR" sz="7200"/>
          </a:p>
          <a:p>
            <a:pPr marL="0" indent="0" fontAlgn="auto">
              <a:spcAft>
                <a:spcPts val="0"/>
              </a:spcAft>
              <a:buClrTx/>
              <a:buNone/>
            </a:pPr>
            <a:endParaRPr lang="fr-FR" sz="5600"/>
          </a:p>
          <a:p>
            <a:pPr marL="342900" lvl="1" indent="0" fontAlgn="auto">
              <a:spcAft>
                <a:spcPts val="0"/>
              </a:spcAft>
              <a:buClrTx/>
              <a:buNone/>
            </a:pPr>
            <a:endParaRPr lang="en-US" sz="5400"/>
          </a:p>
          <a:p>
            <a:pPr fontAlgn="auto">
              <a:spcAft>
                <a:spcPts val="0"/>
              </a:spcAft>
              <a:buClrTx/>
            </a:pPr>
            <a:endParaRPr lang="fr-FR"/>
          </a:p>
        </p:txBody>
      </p:sp>
      <p:pic>
        <p:nvPicPr>
          <p:cNvPr id="4" name="Picture 2" descr="http://www.astrale.org/images/life%20logo.jpg">
            <a:extLst>
              <a:ext uri="{FF2B5EF4-FFF2-40B4-BE49-F238E27FC236}">
                <a16:creationId xmlns:a16="http://schemas.microsoft.com/office/drawing/2014/main" id="{7DC76DF4-AA5B-C2D0-061F-67A3B662CDF3}"/>
              </a:ext>
            </a:extLst>
          </p:cNvPr>
          <p:cNvPicPr>
            <a:picLocks noChangeAspect="1" noChangeArrowheads="1"/>
          </p:cNvPicPr>
          <p:nvPr/>
        </p:nvPicPr>
        <p:blipFill>
          <a:blip r:embed="rId2" cstate="print"/>
          <a:srcRect/>
          <a:stretch>
            <a:fillRect/>
          </a:stretch>
        </p:blipFill>
        <p:spPr bwMode="auto">
          <a:xfrm>
            <a:off x="9515744" y="241795"/>
            <a:ext cx="2460557" cy="1779030"/>
          </a:xfrm>
          <a:prstGeom prst="rect">
            <a:avLst/>
          </a:prstGeom>
          <a:noFill/>
        </p:spPr>
      </p:pic>
      <p:pic>
        <p:nvPicPr>
          <p:cNvPr id="7" name="Image 6">
            <a:extLst>
              <a:ext uri="{FF2B5EF4-FFF2-40B4-BE49-F238E27FC236}">
                <a16:creationId xmlns:a16="http://schemas.microsoft.com/office/drawing/2014/main" id="{A7ADD5DE-A60E-80BE-2205-50D34B0A7A87}"/>
              </a:ext>
            </a:extLst>
          </p:cNvPr>
          <p:cNvPicPr>
            <a:picLocks noChangeAspect="1"/>
          </p:cNvPicPr>
          <p:nvPr/>
        </p:nvPicPr>
        <p:blipFill>
          <a:blip r:embed="rId3"/>
          <a:stretch>
            <a:fillRect/>
          </a:stretch>
        </p:blipFill>
        <p:spPr>
          <a:xfrm>
            <a:off x="9670958" y="2100481"/>
            <a:ext cx="2438746" cy="1900164"/>
          </a:xfrm>
          <a:prstGeom prst="rect">
            <a:avLst/>
          </a:prstGeom>
        </p:spPr>
      </p:pic>
      <p:sp>
        <p:nvSpPr>
          <p:cNvPr id="8" name="Espace réservé du numéro de diapositive 3">
            <a:extLst>
              <a:ext uri="{FF2B5EF4-FFF2-40B4-BE49-F238E27FC236}">
                <a16:creationId xmlns:a16="http://schemas.microsoft.com/office/drawing/2014/main" id="{A2448721-31F9-6584-249F-72554CF822C0}"/>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10</a:t>
            </a:fld>
            <a:endParaRPr lang="fr-FR"/>
          </a:p>
        </p:txBody>
      </p:sp>
    </p:spTree>
    <p:extLst>
      <p:ext uri="{BB962C8B-B14F-4D97-AF65-F5344CB8AC3E}">
        <p14:creationId xmlns:p14="http://schemas.microsoft.com/office/powerpoint/2010/main" val="10113483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p:cNvSpPr>
            <a:spLocks noGrp="1"/>
          </p:cNvSpPr>
          <p:nvPr>
            <p:ph sz="half" idx="2"/>
          </p:nvPr>
        </p:nvSpPr>
        <p:spPr>
          <a:xfrm>
            <a:off x="267860" y="291566"/>
            <a:ext cx="9403097" cy="5414290"/>
          </a:xfrm>
          <a:solidFill>
            <a:schemeClr val="bg1"/>
          </a:solidFill>
        </p:spPr>
        <p:txBody>
          <a:bodyPr vert="horz" lIns="91440" tIns="45720" rIns="91440" bIns="45720" rtlCol="0" anchor="t">
            <a:normAutofit lnSpcReduction="10000"/>
          </a:bodyPr>
          <a:lstStyle/>
          <a:p>
            <a:pPr marL="0" indent="0" hangingPunct="0">
              <a:lnSpc>
                <a:spcPct val="80000"/>
              </a:lnSpc>
              <a:spcBef>
                <a:spcPts val="0"/>
              </a:spcBef>
              <a:buNone/>
              <a:defRPr/>
            </a:pPr>
            <a:r>
              <a:rPr lang="en-US" sz="3400" b="1" u="sng" err="1">
                <a:solidFill>
                  <a:schemeClr val="accent1">
                    <a:lumMod val="75000"/>
                  </a:schemeClr>
                </a:solidFill>
                <a:sym typeface="Calibri"/>
              </a:rPr>
              <a:t>Rôles</a:t>
            </a:r>
            <a:r>
              <a:rPr lang="en-US" sz="3400" b="1" u="sng">
                <a:solidFill>
                  <a:schemeClr val="accent1">
                    <a:lumMod val="75000"/>
                  </a:schemeClr>
                </a:solidFill>
                <a:sym typeface="Calibri"/>
              </a:rPr>
              <a:t> de la </a:t>
            </a:r>
            <a:r>
              <a:rPr lang="en-US" sz="3400" b="1" u="sng" err="1">
                <a:solidFill>
                  <a:schemeClr val="accent1">
                    <a:lumMod val="75000"/>
                  </a:schemeClr>
                </a:solidFill>
                <a:sym typeface="Calibri"/>
              </a:rPr>
              <a:t>Région</a:t>
            </a:r>
            <a:r>
              <a:rPr lang="en-US" sz="3400" b="1" u="sng">
                <a:solidFill>
                  <a:schemeClr val="accent1">
                    <a:lumMod val="75000"/>
                  </a:schemeClr>
                </a:solidFill>
                <a:sym typeface="Calibri"/>
              </a:rPr>
              <a:t> Sud :</a:t>
            </a:r>
          </a:p>
          <a:p>
            <a:pPr marL="0" indent="0" hangingPunct="0">
              <a:lnSpc>
                <a:spcPct val="80000"/>
              </a:lnSpc>
              <a:spcBef>
                <a:spcPts val="0"/>
              </a:spcBef>
              <a:buNone/>
              <a:defRPr/>
            </a:pPr>
            <a:endParaRPr lang="en-US" sz="2400" b="1" u="sng">
              <a:solidFill>
                <a:schemeClr val="accent1">
                  <a:lumMod val="75000"/>
                </a:schemeClr>
              </a:solidFill>
            </a:endParaRPr>
          </a:p>
          <a:p>
            <a:pPr marL="90488" lvl="2" indent="0">
              <a:lnSpc>
                <a:spcPct val="110000"/>
              </a:lnSpc>
              <a:spcBef>
                <a:spcPts val="600"/>
              </a:spcBef>
              <a:buNone/>
            </a:pPr>
            <a:r>
              <a:rPr lang="fr-FR" sz="2400">
                <a:solidFill>
                  <a:srgbClr val="F39200"/>
                </a:solidFill>
              </a:rPr>
              <a:t>1. </a:t>
            </a:r>
            <a:r>
              <a:rPr lang="fr-FR" sz="2400">
                <a:solidFill>
                  <a:schemeClr val="accent1">
                    <a:lumMod val="75000"/>
                  </a:schemeClr>
                </a:solidFill>
              </a:rPr>
              <a:t>Rôle d’animation à l’échelle du territoire, diffusion d'actualités  sur le programme</a:t>
            </a:r>
          </a:p>
          <a:p>
            <a:pPr marL="90488" lvl="2" indent="0">
              <a:lnSpc>
                <a:spcPct val="110000"/>
              </a:lnSpc>
              <a:spcBef>
                <a:spcPts val="600"/>
              </a:spcBef>
              <a:buNone/>
            </a:pPr>
            <a:r>
              <a:rPr lang="fr-FR" sz="2400">
                <a:solidFill>
                  <a:srgbClr val="F39200"/>
                </a:solidFill>
              </a:rPr>
              <a:t>2. </a:t>
            </a:r>
            <a:r>
              <a:rPr lang="fr-FR" sz="2400">
                <a:solidFill>
                  <a:schemeClr val="accent1">
                    <a:lumMod val="75000"/>
                  </a:schemeClr>
                </a:solidFill>
              </a:rPr>
              <a:t>Contacts réguliers avec des acteurs du territoire qui souhaitent porter des projets : avis sur l’éligibilité, conseil pour le montage du projet, recherche de partenaires...</a:t>
            </a:r>
          </a:p>
          <a:p>
            <a:pPr marL="90488" lvl="2" indent="0">
              <a:lnSpc>
                <a:spcPct val="110000"/>
              </a:lnSpc>
              <a:spcBef>
                <a:spcPts val="600"/>
              </a:spcBef>
              <a:buNone/>
            </a:pPr>
            <a:r>
              <a:rPr lang="fr-FR" sz="2400">
                <a:solidFill>
                  <a:srgbClr val="F39200"/>
                </a:solidFill>
              </a:rPr>
              <a:t>3.</a:t>
            </a:r>
            <a:r>
              <a:rPr lang="fr-FR" sz="2400">
                <a:solidFill>
                  <a:schemeClr val="accent1">
                    <a:lumMod val="75000"/>
                  </a:schemeClr>
                </a:solidFill>
              </a:rPr>
              <a:t> Création du Réseau INTERLIFE régional. Dispositif unique en France pour développer l'entre-aide entre bénéficiaires régionaux du programme LIFE, mais aussi avec les structures souhaitant monter une nouvelle candidature</a:t>
            </a:r>
          </a:p>
          <a:p>
            <a:pPr marL="90488" lvl="2" indent="0">
              <a:lnSpc>
                <a:spcPct val="110000"/>
              </a:lnSpc>
              <a:spcBef>
                <a:spcPts val="600"/>
              </a:spcBef>
              <a:spcAft>
                <a:spcPts val="800"/>
              </a:spcAft>
              <a:buNone/>
            </a:pPr>
            <a:r>
              <a:rPr lang="fr-FR" sz="2400">
                <a:solidFill>
                  <a:srgbClr val="F39200"/>
                </a:solidFill>
              </a:rPr>
              <a:t>4. </a:t>
            </a:r>
            <a:r>
              <a:rPr lang="fr-FR" sz="2400">
                <a:solidFill>
                  <a:schemeClr val="accent1">
                    <a:lumMod val="75000"/>
                  </a:schemeClr>
                </a:solidFill>
              </a:rPr>
              <a:t>Lettre de soutien pour appuyer la candidature</a:t>
            </a:r>
          </a:p>
          <a:p>
            <a:pPr marL="90488" lvl="2" indent="0">
              <a:lnSpc>
                <a:spcPct val="110000"/>
              </a:lnSpc>
              <a:spcBef>
                <a:spcPts val="600"/>
              </a:spcBef>
              <a:buNone/>
            </a:pPr>
            <a:r>
              <a:rPr lang="fr-FR" sz="2400">
                <a:solidFill>
                  <a:srgbClr val="F39200"/>
                </a:solidFill>
              </a:rPr>
              <a:t>5.</a:t>
            </a:r>
            <a:r>
              <a:rPr lang="fr-FR" sz="2400">
                <a:solidFill>
                  <a:schemeClr val="accent1">
                    <a:lumMod val="75000"/>
                  </a:schemeClr>
                </a:solidFill>
              </a:rPr>
              <a:t> Eventuellement cofinancement par la Région Sud (au cas par cas).</a:t>
            </a:r>
            <a:endParaRPr lang="en-US" sz="5400"/>
          </a:p>
          <a:p>
            <a:endParaRPr lang="fr-FR"/>
          </a:p>
        </p:txBody>
      </p:sp>
      <p:pic>
        <p:nvPicPr>
          <p:cNvPr id="4" name="Picture 2" descr="http://www.astrale.org/images/life%20logo.jpg">
            <a:extLst>
              <a:ext uri="{FF2B5EF4-FFF2-40B4-BE49-F238E27FC236}">
                <a16:creationId xmlns:a16="http://schemas.microsoft.com/office/drawing/2014/main" id="{97A71A39-EA27-0728-A9F3-215C79789107}"/>
              </a:ext>
            </a:extLst>
          </p:cNvPr>
          <p:cNvPicPr>
            <a:picLocks noChangeAspect="1" noChangeArrowheads="1"/>
          </p:cNvPicPr>
          <p:nvPr/>
        </p:nvPicPr>
        <p:blipFill>
          <a:blip r:embed="rId2" cstate="print"/>
          <a:srcRect/>
          <a:stretch>
            <a:fillRect/>
          </a:stretch>
        </p:blipFill>
        <p:spPr bwMode="auto">
          <a:xfrm>
            <a:off x="9515744" y="241795"/>
            <a:ext cx="2460557" cy="1779030"/>
          </a:xfrm>
          <a:prstGeom prst="rect">
            <a:avLst/>
          </a:prstGeom>
          <a:noFill/>
        </p:spPr>
      </p:pic>
      <p:pic>
        <p:nvPicPr>
          <p:cNvPr id="5" name="Image 4">
            <a:extLst>
              <a:ext uri="{FF2B5EF4-FFF2-40B4-BE49-F238E27FC236}">
                <a16:creationId xmlns:a16="http://schemas.microsoft.com/office/drawing/2014/main" id="{7929D2A0-9403-D3D6-E72B-84C07AC2E06E}"/>
              </a:ext>
            </a:extLst>
          </p:cNvPr>
          <p:cNvPicPr>
            <a:picLocks noChangeAspect="1"/>
          </p:cNvPicPr>
          <p:nvPr/>
        </p:nvPicPr>
        <p:blipFill>
          <a:blip r:embed="rId3"/>
          <a:stretch>
            <a:fillRect/>
          </a:stretch>
        </p:blipFill>
        <p:spPr>
          <a:xfrm>
            <a:off x="9670958" y="2100481"/>
            <a:ext cx="2438746" cy="1900164"/>
          </a:xfrm>
          <a:prstGeom prst="rect">
            <a:avLst/>
          </a:prstGeom>
        </p:spPr>
      </p:pic>
      <p:sp>
        <p:nvSpPr>
          <p:cNvPr id="7" name="Espace réservé du numéro de diapositive 3">
            <a:extLst>
              <a:ext uri="{FF2B5EF4-FFF2-40B4-BE49-F238E27FC236}">
                <a16:creationId xmlns:a16="http://schemas.microsoft.com/office/drawing/2014/main" id="{921A8C33-DBF8-A5AD-2B6B-DB9348FC753A}"/>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11</a:t>
            </a:fld>
            <a:endParaRPr lang="fr-FR"/>
          </a:p>
        </p:txBody>
      </p:sp>
    </p:spTree>
    <p:extLst>
      <p:ext uri="{BB962C8B-B14F-4D97-AF65-F5344CB8AC3E}">
        <p14:creationId xmlns:p14="http://schemas.microsoft.com/office/powerpoint/2010/main" val="38342246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5">
            <a:extLst>
              <a:ext uri="{FF2B5EF4-FFF2-40B4-BE49-F238E27FC236}">
                <a16:creationId xmlns:a16="http://schemas.microsoft.com/office/drawing/2014/main" id="{538A1ABF-821C-4610-A8BA-8B5DA08AFC99}"/>
              </a:ext>
            </a:extLst>
          </p:cNvPr>
          <p:cNvSpPr txBox="1">
            <a:spLocks/>
          </p:cNvSpPr>
          <p:nvPr/>
        </p:nvSpPr>
        <p:spPr>
          <a:xfrm>
            <a:off x="407368" y="651538"/>
            <a:ext cx="8280920" cy="4824536"/>
          </a:xfrm>
          <a:prstGeom prst="rect">
            <a:avLst/>
          </a:prstGeom>
          <a:solidFill>
            <a:schemeClr val="bg1"/>
          </a:solidFill>
        </p:spPr>
        <p:txBody>
          <a:bodyPr vert="horz" lIns="91440" tIns="45720" rIns="91440" bIns="45720" rtlCol="0" anchor="t">
            <a:normAutofit fontScale="92500" lnSpcReduction="200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fontAlgn="auto">
              <a:spcAft>
                <a:spcPts val="0"/>
              </a:spcAft>
              <a:buClrTx/>
              <a:buFont typeface="Arial" panose="020B0604020202020204" pitchFamily="34" charset="0"/>
              <a:buNone/>
            </a:pPr>
            <a:r>
              <a:rPr lang="fr-FR" sz="3400" b="1" u="sng">
                <a:solidFill>
                  <a:schemeClr val="accent1">
                    <a:lumMod val="75000"/>
                  </a:schemeClr>
                </a:solidFill>
              </a:rPr>
              <a:t>Des outils à votre disposition :</a:t>
            </a:r>
          </a:p>
          <a:p>
            <a:pPr marL="0" indent="0" algn="just" fontAlgn="auto">
              <a:spcAft>
                <a:spcPts val="0"/>
              </a:spcAft>
              <a:buClrTx/>
              <a:buFont typeface="Arial" panose="020B0604020202020204" pitchFamily="34" charset="0"/>
              <a:buNone/>
            </a:pPr>
            <a:endParaRPr lang="fr-FR" b="1" i="1" u="sng">
              <a:latin typeface="Quire Sans" panose="020B0502040400020003" pitchFamily="34" charset="0"/>
              <a:cs typeface="Quire Sans" panose="020B0502040400020003" pitchFamily="34" charset="0"/>
            </a:endParaRPr>
          </a:p>
          <a:p>
            <a:pPr fontAlgn="auto">
              <a:lnSpc>
                <a:spcPct val="110000"/>
              </a:lnSpc>
              <a:spcAft>
                <a:spcPts val="0"/>
              </a:spcAft>
              <a:buClrTx/>
            </a:pPr>
            <a:endParaRPr lang="fr-FR" sz="2800" b="1">
              <a:solidFill>
                <a:schemeClr val="accent1">
                  <a:lumMod val="75000"/>
                </a:schemeClr>
              </a:solidFill>
            </a:endParaRPr>
          </a:p>
          <a:p>
            <a:pPr fontAlgn="auto">
              <a:lnSpc>
                <a:spcPct val="110000"/>
              </a:lnSpc>
              <a:spcAft>
                <a:spcPts val="0"/>
              </a:spcAft>
              <a:buClrTx/>
              <a:defRPr/>
            </a:pPr>
            <a:r>
              <a:rPr lang="fr-FR" sz="2800" b="1">
                <a:solidFill>
                  <a:schemeClr val="accent1">
                    <a:lumMod val="75000"/>
                  </a:schemeClr>
                </a:solidFill>
              </a:rPr>
              <a:t>Site de CINEA  : </a:t>
            </a:r>
            <a:r>
              <a:rPr lang="en-US" sz="2000">
                <a:hlinkClick r:id="rId2"/>
              </a:rPr>
              <a:t>LIFE Calls for proposals 2024 - European Commission</a:t>
            </a:r>
            <a:endParaRPr lang="en-US" sz="2000"/>
          </a:p>
          <a:p>
            <a:pPr fontAlgn="auto">
              <a:lnSpc>
                <a:spcPct val="110000"/>
              </a:lnSpc>
              <a:spcAft>
                <a:spcPts val="0"/>
              </a:spcAft>
              <a:buClrTx/>
              <a:defRPr/>
            </a:pPr>
            <a:r>
              <a:rPr lang="fr-FR" sz="2800" b="1">
                <a:solidFill>
                  <a:schemeClr val="accent1">
                    <a:lumMod val="75000"/>
                  </a:schemeClr>
                </a:solidFill>
              </a:rPr>
              <a:t>Site du Ministère : </a:t>
            </a:r>
            <a:r>
              <a:rPr lang="fr-FR" sz="2000">
                <a:hlinkClick r:id="rId3"/>
              </a:rPr>
              <a:t>Programme LIFE 2021-2027</a:t>
            </a:r>
            <a:endParaRPr lang="fr-FR" b="1" i="1" u="sng">
              <a:latin typeface="Quire Sans" panose="020B0502040400020003" pitchFamily="34" charset="0"/>
              <a:cs typeface="Quire Sans" panose="020B0502040400020003" pitchFamily="34" charset="0"/>
            </a:endParaRPr>
          </a:p>
          <a:p>
            <a:pPr fontAlgn="auto">
              <a:lnSpc>
                <a:spcPct val="110000"/>
              </a:lnSpc>
              <a:spcAft>
                <a:spcPts val="0"/>
              </a:spcAft>
              <a:buClr>
                <a:srgbClr val="FFC000"/>
              </a:buClr>
            </a:pPr>
            <a:r>
              <a:rPr lang="fr-FR" sz="2800" b="1">
                <a:solidFill>
                  <a:schemeClr val="accent1">
                    <a:lumMod val="75000"/>
                  </a:schemeClr>
                </a:solidFill>
              </a:rPr>
              <a:t>Lien vers le site de la Région Sud Europe : </a:t>
            </a:r>
          </a:p>
          <a:p>
            <a:pPr marL="0" indent="0" fontAlgn="auto">
              <a:lnSpc>
                <a:spcPct val="110000"/>
              </a:lnSpc>
              <a:spcBef>
                <a:spcPts val="0"/>
              </a:spcBef>
              <a:spcAft>
                <a:spcPts val="0"/>
              </a:spcAft>
              <a:buClrTx/>
              <a:buNone/>
            </a:pPr>
            <a:r>
              <a:rPr lang="fr-FR" u="sng">
                <a:hlinkClick r:id="rId4"/>
              </a:rPr>
              <a:t>Webinaire de présentation des programmes européens pour le financement de projets environnementaux - Europe en Région Sud (maregionsud.fr)</a:t>
            </a:r>
            <a:endParaRPr lang="fr-FR"/>
          </a:p>
          <a:p>
            <a:pPr algn="just" fontAlgn="auto">
              <a:spcAft>
                <a:spcPts val="0"/>
              </a:spcAft>
              <a:buClrTx/>
              <a:buFontTx/>
              <a:buChar char="-"/>
            </a:pPr>
            <a:endParaRPr lang="en-US"/>
          </a:p>
          <a:p>
            <a:pPr algn="just" fontAlgn="auto">
              <a:spcAft>
                <a:spcPts val="0"/>
              </a:spcAft>
              <a:buClrTx/>
              <a:buFont typeface="Arial"/>
              <a:buChar char="•"/>
            </a:pPr>
            <a:r>
              <a:rPr lang="fr-FR" sz="2800" b="1">
                <a:solidFill>
                  <a:schemeClr val="accent1">
                    <a:lumMod val="75000"/>
                  </a:schemeClr>
                </a:solidFill>
              </a:rPr>
              <a:t>Lien vers les AAP : </a:t>
            </a:r>
            <a:r>
              <a:rPr lang="en-US" sz="2600" err="1">
                <a:solidFill>
                  <a:schemeClr val="accent1">
                    <a:lumMod val="75000"/>
                  </a:schemeClr>
                </a:solidFill>
              </a:rPr>
              <a:t>Attente</a:t>
            </a:r>
            <a:r>
              <a:rPr lang="en-US" sz="2600">
                <a:solidFill>
                  <a:schemeClr val="accent1">
                    <a:lumMod val="75000"/>
                  </a:schemeClr>
                </a:solidFill>
              </a:rPr>
              <a:t> de la publication en </a:t>
            </a:r>
            <a:r>
              <a:rPr lang="en-US" sz="2600" err="1">
                <a:solidFill>
                  <a:schemeClr val="accent1">
                    <a:lumMod val="75000"/>
                  </a:schemeClr>
                </a:solidFill>
              </a:rPr>
              <a:t>avril</a:t>
            </a:r>
            <a:r>
              <a:rPr lang="en-US" sz="2600">
                <a:solidFill>
                  <a:schemeClr val="accent1">
                    <a:lumMod val="75000"/>
                  </a:schemeClr>
                </a:solidFill>
              </a:rPr>
              <a:t> 2025</a:t>
            </a:r>
          </a:p>
          <a:p>
            <a:pPr algn="just" fontAlgn="auto">
              <a:spcAft>
                <a:spcPts val="0"/>
              </a:spcAft>
              <a:buClrTx/>
              <a:buFontTx/>
              <a:buChar char="-"/>
            </a:pPr>
            <a:endParaRPr lang="fr-FR" b="1" i="1" u="sng">
              <a:latin typeface="Quire Sans" panose="020B0502040400020003" pitchFamily="34" charset="0"/>
              <a:cs typeface="Quire Sans" panose="020B0502040400020003" pitchFamily="34" charset="0"/>
            </a:endParaRPr>
          </a:p>
          <a:p>
            <a:pPr algn="just" fontAlgn="auto">
              <a:spcAft>
                <a:spcPts val="0"/>
              </a:spcAft>
              <a:buClrTx/>
            </a:pPr>
            <a:r>
              <a:rPr lang="fr-FR" sz="2800" b="1">
                <a:solidFill>
                  <a:schemeClr val="accent1">
                    <a:lumMod val="75000"/>
                  </a:schemeClr>
                </a:solidFill>
              </a:rPr>
              <a:t>Replay </a:t>
            </a:r>
            <a:r>
              <a:rPr lang="fr-FR" sz="2800" b="1" err="1">
                <a:solidFill>
                  <a:schemeClr val="accent1">
                    <a:lumMod val="75000"/>
                  </a:schemeClr>
                </a:solidFill>
              </a:rPr>
              <a:t>Infoday</a:t>
            </a:r>
            <a:r>
              <a:rPr lang="fr-FR" sz="2800" b="1">
                <a:solidFill>
                  <a:schemeClr val="accent1">
                    <a:lumMod val="75000"/>
                  </a:schemeClr>
                </a:solidFill>
              </a:rPr>
              <a:t> LIFE 2024 du Ministère : </a:t>
            </a:r>
            <a:r>
              <a:rPr lang="fr-FR" err="1">
                <a:hlinkClick r:id="rId5"/>
              </a:rPr>
              <a:t>Lifesize</a:t>
            </a:r>
            <a:r>
              <a:rPr lang="fr-FR">
                <a:hlinkClick r:id="rId5"/>
              </a:rPr>
              <a:t> - Playback</a:t>
            </a:r>
            <a:endParaRPr lang="fr-FR" b="1" i="1" u="sng">
              <a:latin typeface="Quire Sans" panose="020B0502040400020003" pitchFamily="34" charset="0"/>
              <a:cs typeface="Quire Sans" panose="020B0502040400020003" pitchFamily="34" charset="0"/>
            </a:endParaRPr>
          </a:p>
          <a:p>
            <a:pPr algn="just" fontAlgn="auto">
              <a:spcAft>
                <a:spcPts val="0"/>
              </a:spcAft>
              <a:buClrTx/>
              <a:buFontTx/>
              <a:buChar char="-"/>
            </a:pPr>
            <a:endParaRPr lang="en-US"/>
          </a:p>
          <a:p>
            <a:pPr marL="0" indent="0" fontAlgn="auto">
              <a:spcAft>
                <a:spcPts val="0"/>
              </a:spcAft>
              <a:buClrTx/>
              <a:buNone/>
            </a:pPr>
            <a:endParaRPr lang="fr-FR"/>
          </a:p>
        </p:txBody>
      </p:sp>
      <p:pic>
        <p:nvPicPr>
          <p:cNvPr id="4" name="Picture 2" descr="http://www.astrale.org/images/life%20logo.jpg">
            <a:extLst>
              <a:ext uri="{FF2B5EF4-FFF2-40B4-BE49-F238E27FC236}">
                <a16:creationId xmlns:a16="http://schemas.microsoft.com/office/drawing/2014/main" id="{C45FC135-C8DB-5CAD-9DC6-1D718416A25C}"/>
              </a:ext>
            </a:extLst>
          </p:cNvPr>
          <p:cNvPicPr>
            <a:picLocks noChangeAspect="1" noChangeArrowheads="1"/>
          </p:cNvPicPr>
          <p:nvPr/>
        </p:nvPicPr>
        <p:blipFill>
          <a:blip r:embed="rId6" cstate="print"/>
          <a:srcRect/>
          <a:stretch>
            <a:fillRect/>
          </a:stretch>
        </p:blipFill>
        <p:spPr bwMode="auto">
          <a:xfrm>
            <a:off x="9515744" y="241795"/>
            <a:ext cx="2460557" cy="1779030"/>
          </a:xfrm>
          <a:prstGeom prst="rect">
            <a:avLst/>
          </a:prstGeom>
          <a:noFill/>
        </p:spPr>
      </p:pic>
      <p:pic>
        <p:nvPicPr>
          <p:cNvPr id="6" name="Image 5">
            <a:extLst>
              <a:ext uri="{FF2B5EF4-FFF2-40B4-BE49-F238E27FC236}">
                <a16:creationId xmlns:a16="http://schemas.microsoft.com/office/drawing/2014/main" id="{747A05B9-468E-BC89-9317-190153B89532}"/>
              </a:ext>
            </a:extLst>
          </p:cNvPr>
          <p:cNvPicPr>
            <a:picLocks noChangeAspect="1"/>
          </p:cNvPicPr>
          <p:nvPr/>
        </p:nvPicPr>
        <p:blipFill>
          <a:blip r:embed="rId7"/>
          <a:stretch>
            <a:fillRect/>
          </a:stretch>
        </p:blipFill>
        <p:spPr>
          <a:xfrm>
            <a:off x="9670958" y="2100481"/>
            <a:ext cx="2438746" cy="1900164"/>
          </a:xfrm>
          <a:prstGeom prst="rect">
            <a:avLst/>
          </a:prstGeom>
        </p:spPr>
      </p:pic>
      <p:sp>
        <p:nvSpPr>
          <p:cNvPr id="8" name="Espace réservé du numéro de diapositive 3">
            <a:extLst>
              <a:ext uri="{FF2B5EF4-FFF2-40B4-BE49-F238E27FC236}">
                <a16:creationId xmlns:a16="http://schemas.microsoft.com/office/drawing/2014/main" id="{D227F834-90AF-6473-930C-5FC2AB885D7D}"/>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12</a:t>
            </a:fld>
            <a:endParaRPr lang="fr-FR"/>
          </a:p>
        </p:txBody>
      </p:sp>
    </p:spTree>
    <p:extLst>
      <p:ext uri="{BB962C8B-B14F-4D97-AF65-F5344CB8AC3E}">
        <p14:creationId xmlns:p14="http://schemas.microsoft.com/office/powerpoint/2010/main" val="26998548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Espace réservé du contenu 5">
            <a:extLst>
              <a:ext uri="{FF2B5EF4-FFF2-40B4-BE49-F238E27FC236}">
                <a16:creationId xmlns:a16="http://schemas.microsoft.com/office/drawing/2014/main" id="{538A1ABF-821C-4610-A8BA-8B5DA08AFC99}"/>
              </a:ext>
            </a:extLst>
          </p:cNvPr>
          <p:cNvSpPr txBox="1">
            <a:spLocks/>
          </p:cNvSpPr>
          <p:nvPr/>
        </p:nvSpPr>
        <p:spPr>
          <a:xfrm>
            <a:off x="287707" y="668337"/>
            <a:ext cx="8400581" cy="4824536"/>
          </a:xfrm>
          <a:prstGeom prst="rect">
            <a:avLst/>
          </a:prstGeom>
          <a:solidFill>
            <a:schemeClr val="bg1"/>
          </a:solidFill>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spcAft>
                <a:spcPts val="0"/>
              </a:spcAft>
              <a:buClrTx/>
              <a:buFont typeface="Arial" panose="020B0604020202020204" pitchFamily="34" charset="0"/>
              <a:buNone/>
            </a:pPr>
            <a:r>
              <a:rPr lang="fr-FR" sz="3400" b="1" u="sng">
                <a:solidFill>
                  <a:schemeClr val="accent1">
                    <a:lumMod val="75000"/>
                  </a:schemeClr>
                </a:solidFill>
              </a:rPr>
              <a:t>Contact en Région Sud :</a:t>
            </a:r>
          </a:p>
          <a:p>
            <a:pPr fontAlgn="auto">
              <a:spcAft>
                <a:spcPts val="0"/>
              </a:spcAft>
              <a:buClrTx/>
            </a:pPr>
            <a:endParaRPr lang="fr-FR" sz="3200">
              <a:solidFill>
                <a:srgbClr val="FF0000"/>
              </a:solidFill>
            </a:endParaRPr>
          </a:p>
          <a:p>
            <a:pPr marL="447675" lvl="2" indent="7938" fontAlgn="auto">
              <a:lnSpc>
                <a:spcPct val="110000"/>
              </a:lnSpc>
              <a:spcBef>
                <a:spcPts val="600"/>
              </a:spcBef>
              <a:spcAft>
                <a:spcPts val="0"/>
              </a:spcAft>
              <a:buClr>
                <a:srgbClr val="FFC000"/>
              </a:buClr>
              <a:tabLst>
                <a:tab pos="182563" algn="l"/>
              </a:tabLst>
            </a:pPr>
            <a:r>
              <a:rPr lang="fr-FR" sz="3000">
                <a:solidFill>
                  <a:schemeClr val="accent1">
                    <a:lumMod val="75000"/>
                  </a:schemeClr>
                </a:solidFill>
                <a:sym typeface="Wingdings" panose="05000000000000000000" pitchFamily="2" charset="2"/>
              </a:rPr>
              <a:t>   Sur le territoire régional</a:t>
            </a:r>
          </a:p>
          <a:p>
            <a:pPr marL="0" indent="0" fontAlgn="auto">
              <a:spcAft>
                <a:spcPts val="0"/>
              </a:spcAft>
              <a:buClrTx/>
              <a:buFont typeface="Arial" panose="020B0604020202020204" pitchFamily="34" charset="0"/>
              <a:buNone/>
            </a:pPr>
            <a:r>
              <a:rPr lang="fr-FR" sz="2000">
                <a:sym typeface="Wingdings" panose="05000000000000000000" pitchFamily="2" charset="2"/>
              </a:rPr>
              <a:t>		- Maxime BONNAUD-DELAMARE </a:t>
            </a:r>
          </a:p>
          <a:p>
            <a:pPr marL="0" indent="0" fontAlgn="auto">
              <a:spcAft>
                <a:spcPts val="0"/>
              </a:spcAft>
              <a:buClrTx/>
              <a:buFont typeface="Arial" panose="020B0604020202020204" pitchFamily="34" charset="0"/>
              <a:buNone/>
            </a:pPr>
            <a:r>
              <a:rPr lang="fr-FR" sz="1800" i="1">
                <a:sym typeface="Wingdings" panose="05000000000000000000" pitchFamily="2" charset="2"/>
              </a:rPr>
              <a:t>		</a:t>
            </a:r>
            <a:r>
              <a:rPr lang="fr-FR" sz="1800" i="1">
                <a:sym typeface="Wingdings" panose="05000000000000000000" pitchFamily="2" charset="2"/>
                <a:hlinkClick r:id="rId2"/>
              </a:rPr>
              <a:t>mbonnaud@maregionsud.fr</a:t>
            </a:r>
            <a:endParaRPr lang="fr-FR" sz="1800" i="1">
              <a:sym typeface="Wingdings" panose="05000000000000000000" pitchFamily="2" charset="2"/>
            </a:endParaRPr>
          </a:p>
          <a:p>
            <a:pPr marL="0" indent="0" fontAlgn="auto">
              <a:spcAft>
                <a:spcPts val="0"/>
              </a:spcAft>
              <a:buClrTx/>
              <a:buFont typeface="Arial" panose="020B0604020202020204" pitchFamily="34" charset="0"/>
              <a:buNone/>
            </a:pPr>
            <a:endParaRPr lang="fr-FR" sz="1800" i="1">
              <a:sym typeface="Wingdings" panose="05000000000000000000" pitchFamily="2" charset="2"/>
            </a:endParaRPr>
          </a:p>
          <a:p>
            <a:pPr marL="357188" lvl="2" indent="0" fontAlgn="auto">
              <a:lnSpc>
                <a:spcPct val="110000"/>
              </a:lnSpc>
              <a:spcBef>
                <a:spcPts val="600"/>
              </a:spcBef>
              <a:spcAft>
                <a:spcPts val="0"/>
              </a:spcAft>
              <a:buClrTx/>
              <a:tabLst>
                <a:tab pos="457200" algn="l"/>
              </a:tabLst>
            </a:pPr>
            <a:r>
              <a:rPr lang="fr-FR" sz="3000">
                <a:solidFill>
                  <a:schemeClr val="accent1">
                    <a:lumMod val="75000"/>
                  </a:schemeClr>
                </a:solidFill>
                <a:sym typeface="Wingdings" panose="05000000000000000000" pitchFamily="2" charset="2"/>
              </a:rPr>
              <a:t>   A Bruxelles : </a:t>
            </a:r>
          </a:p>
          <a:p>
            <a:pPr marL="182563" lvl="2" indent="0" fontAlgn="auto">
              <a:lnSpc>
                <a:spcPct val="100000"/>
              </a:lnSpc>
              <a:spcBef>
                <a:spcPts val="600"/>
              </a:spcBef>
              <a:spcAft>
                <a:spcPts val="0"/>
              </a:spcAft>
              <a:buClrTx/>
              <a:buNone/>
              <a:tabLst>
                <a:tab pos="457200" algn="l"/>
              </a:tabLst>
            </a:pPr>
            <a:r>
              <a:rPr lang="fr-FR" sz="2000">
                <a:solidFill>
                  <a:schemeClr val="accent1">
                    <a:lumMod val="75000"/>
                  </a:schemeClr>
                </a:solidFill>
                <a:sym typeface="Wingdings" panose="05000000000000000000" pitchFamily="2" charset="2"/>
              </a:rPr>
              <a:t>(lien avec la Commission européenne, lien avec les réseaux européens…)</a:t>
            </a:r>
            <a:endParaRPr lang="fr-FR" sz="2800">
              <a:solidFill>
                <a:schemeClr val="accent1">
                  <a:lumMod val="75000"/>
                </a:schemeClr>
              </a:solidFill>
              <a:sym typeface="Wingdings" panose="05000000000000000000" pitchFamily="2" charset="2"/>
            </a:endParaRPr>
          </a:p>
          <a:p>
            <a:pPr marL="0" indent="0" fontAlgn="auto">
              <a:spcAft>
                <a:spcPts val="0"/>
              </a:spcAft>
              <a:buClrTx/>
              <a:buFont typeface="Arial" panose="020B0604020202020204" pitchFamily="34" charset="0"/>
              <a:buNone/>
            </a:pPr>
            <a:r>
              <a:rPr lang="fr-FR" sz="2000">
                <a:sym typeface="Wingdings" panose="05000000000000000000" pitchFamily="2" charset="2"/>
              </a:rPr>
              <a:t>		- Capucine SEGUIN</a:t>
            </a:r>
          </a:p>
          <a:p>
            <a:pPr marL="0" indent="0" fontAlgn="auto">
              <a:spcAft>
                <a:spcPts val="0"/>
              </a:spcAft>
              <a:buClrTx/>
              <a:buNone/>
            </a:pPr>
            <a:r>
              <a:rPr lang="fr-FR" sz="2000">
                <a:sym typeface="Wingdings" panose="05000000000000000000" pitchFamily="2" charset="2"/>
              </a:rPr>
              <a:t>		</a:t>
            </a:r>
            <a:r>
              <a:rPr lang="fr-FR" sz="1800" i="1">
                <a:sym typeface="Wingdings" panose="05000000000000000000" pitchFamily="2" charset="2"/>
                <a:hlinkClick r:id="rId3"/>
              </a:rPr>
              <a:t>csegion@maregionsud.fr</a:t>
            </a:r>
            <a:endParaRPr lang="fr-FR" sz="1800" i="1"/>
          </a:p>
        </p:txBody>
      </p:sp>
      <p:pic>
        <p:nvPicPr>
          <p:cNvPr id="7" name="Picture 2" descr="http://www.astrale.org/images/life%20logo.jpg">
            <a:extLst>
              <a:ext uri="{FF2B5EF4-FFF2-40B4-BE49-F238E27FC236}">
                <a16:creationId xmlns:a16="http://schemas.microsoft.com/office/drawing/2014/main" id="{FCBA09DA-0D23-411F-9D07-36CB4F10577F}"/>
              </a:ext>
            </a:extLst>
          </p:cNvPr>
          <p:cNvPicPr>
            <a:picLocks noChangeAspect="1" noChangeArrowheads="1"/>
          </p:cNvPicPr>
          <p:nvPr/>
        </p:nvPicPr>
        <p:blipFill>
          <a:blip r:embed="rId4" cstate="print"/>
          <a:srcRect/>
          <a:stretch>
            <a:fillRect/>
          </a:stretch>
        </p:blipFill>
        <p:spPr bwMode="auto">
          <a:xfrm>
            <a:off x="8688288" y="208698"/>
            <a:ext cx="3216005" cy="2325234"/>
          </a:xfrm>
          <a:prstGeom prst="rect">
            <a:avLst/>
          </a:prstGeom>
          <a:noFill/>
        </p:spPr>
      </p:pic>
      <p:pic>
        <p:nvPicPr>
          <p:cNvPr id="2" name="Image 1">
            <a:extLst>
              <a:ext uri="{FF2B5EF4-FFF2-40B4-BE49-F238E27FC236}">
                <a16:creationId xmlns:a16="http://schemas.microsoft.com/office/drawing/2014/main" id="{A87119DC-9C25-F988-D63B-F3D54AAB03FC}"/>
              </a:ext>
            </a:extLst>
          </p:cNvPr>
          <p:cNvPicPr>
            <a:picLocks noChangeAspect="1"/>
          </p:cNvPicPr>
          <p:nvPr/>
        </p:nvPicPr>
        <p:blipFill>
          <a:blip r:embed="rId5"/>
          <a:stretch>
            <a:fillRect/>
          </a:stretch>
        </p:blipFill>
        <p:spPr>
          <a:xfrm>
            <a:off x="9108000" y="2533932"/>
            <a:ext cx="2438746" cy="1900164"/>
          </a:xfrm>
          <a:prstGeom prst="rect">
            <a:avLst/>
          </a:prstGeom>
        </p:spPr>
      </p:pic>
      <p:sp>
        <p:nvSpPr>
          <p:cNvPr id="4" name="Espace réservé du numéro de diapositive 3">
            <a:extLst>
              <a:ext uri="{FF2B5EF4-FFF2-40B4-BE49-F238E27FC236}">
                <a16:creationId xmlns:a16="http://schemas.microsoft.com/office/drawing/2014/main" id="{B5978996-BC87-BD81-2154-6F04DE3133FB}"/>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13</a:t>
            </a:fld>
            <a:endParaRPr lang="fr-FR"/>
          </a:p>
        </p:txBody>
      </p:sp>
    </p:spTree>
    <p:extLst>
      <p:ext uri="{BB962C8B-B14F-4D97-AF65-F5344CB8AC3E}">
        <p14:creationId xmlns:p14="http://schemas.microsoft.com/office/powerpoint/2010/main" val="8160536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E1EC823B-C858-485E-943C-06947C4505FA}"/>
              </a:ext>
            </a:extLst>
          </p:cNvPr>
          <p:cNvSpPr txBox="1">
            <a:spLocks/>
          </p:cNvSpPr>
          <p:nvPr/>
        </p:nvSpPr>
        <p:spPr>
          <a:xfrm>
            <a:off x="228601" y="2048289"/>
            <a:ext cx="11802600" cy="201622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5400" b="1">
                <a:solidFill>
                  <a:schemeClr val="accent1">
                    <a:lumMod val="75000"/>
                  </a:schemeClr>
                </a:solidFill>
                <a:latin typeface="Dosis" pitchFamily="2" charset="0"/>
                <a:cs typeface="Quire Sans"/>
              </a:rPr>
              <a:t>Programme Innovation </a:t>
            </a:r>
            <a:r>
              <a:rPr lang="fr-FR" sz="5400" b="1" err="1">
                <a:solidFill>
                  <a:schemeClr val="accent1">
                    <a:lumMod val="75000"/>
                  </a:schemeClr>
                </a:solidFill>
                <a:latin typeface="Dosis" pitchFamily="2" charset="0"/>
                <a:cs typeface="Quire Sans"/>
              </a:rPr>
              <a:t>Fund</a:t>
            </a:r>
            <a:endParaRPr lang="fr-FR" sz="5400" b="1">
              <a:solidFill>
                <a:schemeClr val="accent1">
                  <a:lumMod val="75000"/>
                </a:schemeClr>
              </a:solidFill>
              <a:latin typeface="Dosis" pitchFamily="2" charset="0"/>
              <a:cs typeface="Quire Sans"/>
            </a:endParaRPr>
          </a:p>
          <a:p>
            <a:pPr algn="ctr"/>
            <a:endParaRPr lang="fr-FR" sz="5400" b="1">
              <a:solidFill>
                <a:schemeClr val="accent1">
                  <a:lumMod val="75000"/>
                </a:schemeClr>
              </a:solidFill>
              <a:latin typeface="Dosis" pitchFamily="2" charset="0"/>
              <a:cs typeface="Quire Sans" panose="020B0502040400020003" pitchFamily="34" charset="0"/>
            </a:endParaRPr>
          </a:p>
          <a:p>
            <a:pPr algn="ctr"/>
            <a:r>
              <a:rPr lang="fr-FR" sz="5400" b="1">
                <a:solidFill>
                  <a:schemeClr val="accent1">
                    <a:lumMod val="75000"/>
                  </a:schemeClr>
                </a:solidFill>
                <a:latin typeface="Dosis" pitchFamily="2" charset="0"/>
                <a:cs typeface="Quire Sans" panose="020B0502040400020003" pitchFamily="34" charset="0"/>
              </a:rPr>
              <a:t>2021/2027</a:t>
            </a:r>
          </a:p>
        </p:txBody>
      </p:sp>
      <p:sp>
        <p:nvSpPr>
          <p:cNvPr id="2" name="Espace réservé du numéro de diapositive 3">
            <a:extLst>
              <a:ext uri="{FF2B5EF4-FFF2-40B4-BE49-F238E27FC236}">
                <a16:creationId xmlns:a16="http://schemas.microsoft.com/office/drawing/2014/main" id="{14554222-7982-BECF-801B-5B65D01D27A9}"/>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14</a:t>
            </a:fld>
            <a:endParaRPr lang="fr-FR"/>
          </a:p>
        </p:txBody>
      </p:sp>
    </p:spTree>
    <p:extLst>
      <p:ext uri="{BB962C8B-B14F-4D97-AF65-F5344CB8AC3E}">
        <p14:creationId xmlns:p14="http://schemas.microsoft.com/office/powerpoint/2010/main" val="35180833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E1EC823B-C858-485E-943C-06947C4505FA}"/>
              </a:ext>
            </a:extLst>
          </p:cNvPr>
          <p:cNvSpPr txBox="1">
            <a:spLocks/>
          </p:cNvSpPr>
          <p:nvPr/>
        </p:nvSpPr>
        <p:spPr>
          <a:xfrm>
            <a:off x="0" y="0"/>
            <a:ext cx="11859768" cy="56327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342900" defTabSz="685800">
              <a:lnSpc>
                <a:spcPct val="70000"/>
              </a:lnSpc>
              <a:spcBef>
                <a:spcPts val="750"/>
              </a:spcBef>
              <a:spcAft>
                <a:spcPts val="0"/>
              </a:spcAft>
              <a:buClr>
                <a:srgbClr val="FFC000"/>
              </a:buClr>
              <a:buFont typeface="Arial" panose="020B0604020202020204" pitchFamily="34" charset="0"/>
              <a:buChar char="•"/>
            </a:pPr>
            <a:r>
              <a:rPr lang="fr-FR" sz="2400">
                <a:solidFill>
                  <a:schemeClr val="accent1">
                    <a:lumMod val="75000"/>
                  </a:schemeClr>
                </a:solidFill>
                <a:latin typeface="CloneRoundedLatn-Rg"/>
                <a:ea typeface="+mn-ea"/>
                <a:cs typeface="Quire Sans"/>
              </a:rPr>
              <a:t>Mis en œuvre par la Commission européenne </a:t>
            </a:r>
            <a:r>
              <a:rPr lang="fr-FR" sz="2400" i="1">
                <a:solidFill>
                  <a:schemeClr val="accent1">
                    <a:lumMod val="75000"/>
                  </a:schemeClr>
                </a:solidFill>
                <a:latin typeface="CloneRoundedLatn-Rg"/>
                <a:ea typeface="+mn-ea"/>
                <a:cs typeface="Quire Sans"/>
              </a:rPr>
              <a:t>via</a:t>
            </a:r>
            <a:r>
              <a:rPr lang="fr-FR" sz="2400">
                <a:solidFill>
                  <a:schemeClr val="accent1">
                    <a:lumMod val="75000"/>
                  </a:schemeClr>
                </a:solidFill>
                <a:latin typeface="CloneRoundedLatn-Rg"/>
                <a:ea typeface="+mn-ea"/>
                <a:cs typeface="Quire Sans"/>
              </a:rPr>
              <a:t> l’Agence exécutive CINEA</a:t>
            </a:r>
            <a:endParaRPr lang="en-US" sz="2400">
              <a:solidFill>
                <a:schemeClr val="accent1">
                  <a:lumMod val="75000"/>
                </a:schemeClr>
              </a:solidFill>
              <a:latin typeface="CloneRoundedLatn-Rg"/>
              <a:ea typeface="+mn-ea"/>
              <a:cs typeface="Quire Sans"/>
            </a:endParaRPr>
          </a:p>
          <a:p>
            <a:pPr marL="342900" indent="-342900" defTabSz="685800">
              <a:lnSpc>
                <a:spcPct val="70000"/>
              </a:lnSpc>
              <a:spcBef>
                <a:spcPts val="750"/>
              </a:spcBef>
              <a:spcAft>
                <a:spcPts val="0"/>
              </a:spcAft>
              <a:buClr>
                <a:srgbClr val="FFC000"/>
              </a:buClr>
              <a:buFont typeface="Arial" panose="020B0604020202020204" pitchFamily="34" charset="0"/>
              <a:buChar char="•"/>
            </a:pPr>
            <a:r>
              <a:rPr lang="fr-FR" sz="2400">
                <a:solidFill>
                  <a:schemeClr val="accent1">
                    <a:lumMod val="75000"/>
                  </a:schemeClr>
                </a:solidFill>
                <a:latin typeface="CloneRoundedLatn-Rg"/>
                <a:ea typeface="+mn-ea"/>
                <a:cs typeface="Quire Sans"/>
              </a:rPr>
              <a:t>Financement des </a:t>
            </a:r>
            <a:r>
              <a:rPr lang="fr-FR" sz="2400" b="1">
                <a:solidFill>
                  <a:schemeClr val="accent1">
                    <a:lumMod val="75000"/>
                  </a:schemeClr>
                </a:solidFill>
                <a:latin typeface="CloneRoundedLatn-Rg"/>
                <a:ea typeface="+mn-ea"/>
                <a:cs typeface="Quire Sans"/>
              </a:rPr>
              <a:t>technologies de rupture de la transition écologique</a:t>
            </a:r>
            <a:r>
              <a:rPr lang="fr-FR" sz="2400">
                <a:solidFill>
                  <a:schemeClr val="accent1">
                    <a:lumMod val="75000"/>
                  </a:schemeClr>
                </a:solidFill>
                <a:latin typeface="CloneRoundedLatn-Rg"/>
                <a:ea typeface="+mn-ea"/>
                <a:cs typeface="Quire Sans"/>
              </a:rPr>
              <a:t>, en soutenant des projets industriels innovants de décarbonation à grande échelle</a:t>
            </a:r>
          </a:p>
          <a:p>
            <a:pPr marL="342900" indent="-342900" defTabSz="685800">
              <a:lnSpc>
                <a:spcPct val="70000"/>
              </a:lnSpc>
              <a:spcBef>
                <a:spcPts val="750"/>
              </a:spcBef>
              <a:spcAft>
                <a:spcPts val="0"/>
              </a:spcAft>
              <a:buClr>
                <a:srgbClr val="FFC000"/>
              </a:buClr>
              <a:buFont typeface="Arial" panose="020B0604020202020204" pitchFamily="34" charset="0"/>
              <a:buChar char="•"/>
            </a:pPr>
            <a:r>
              <a:rPr lang="fr-FR" sz="2400">
                <a:solidFill>
                  <a:schemeClr val="accent1">
                    <a:lumMod val="75000"/>
                  </a:schemeClr>
                </a:solidFill>
                <a:latin typeface="CloneRoundedLatn-Rg"/>
                <a:ea typeface="+mn-ea"/>
                <a:cs typeface="Quire Sans"/>
              </a:rPr>
              <a:t>Budget de 40 Mds € (2020-2030)</a:t>
            </a:r>
          </a:p>
          <a:p>
            <a:pPr marL="342900" indent="-342900" defTabSz="685800">
              <a:lnSpc>
                <a:spcPct val="70000"/>
              </a:lnSpc>
              <a:spcBef>
                <a:spcPts val="750"/>
              </a:spcBef>
              <a:spcAft>
                <a:spcPts val="0"/>
              </a:spcAft>
              <a:buClr>
                <a:srgbClr val="FFC000"/>
              </a:buClr>
              <a:buFont typeface="Arial" panose="020B0604020202020204" pitchFamily="34" charset="0"/>
              <a:buChar char="•"/>
            </a:pPr>
            <a:r>
              <a:rPr lang="fr-FR" sz="2400">
                <a:solidFill>
                  <a:schemeClr val="accent1">
                    <a:lumMod val="75000"/>
                  </a:schemeClr>
                </a:solidFill>
                <a:latin typeface="CloneRoundedLatn-Rg"/>
                <a:ea typeface="+mn-ea"/>
                <a:cs typeface="Quire Sans"/>
              </a:rPr>
              <a:t>Projets doivent se dérouler sur 5 ans (3 ans pour les plus petits)</a:t>
            </a:r>
          </a:p>
          <a:p>
            <a:pPr marL="342900" indent="-342900" defTabSz="685800">
              <a:lnSpc>
                <a:spcPct val="70000"/>
              </a:lnSpc>
              <a:spcBef>
                <a:spcPts val="750"/>
              </a:spcBef>
              <a:spcAft>
                <a:spcPts val="0"/>
              </a:spcAft>
              <a:buClr>
                <a:srgbClr val="FFC000"/>
              </a:buClr>
              <a:buFont typeface="Arial" panose="020B0604020202020204" pitchFamily="34" charset="0"/>
              <a:buChar char="•"/>
            </a:pPr>
            <a:r>
              <a:rPr lang="fr-FR" sz="2400">
                <a:solidFill>
                  <a:schemeClr val="accent1">
                    <a:lumMod val="75000"/>
                  </a:schemeClr>
                </a:solidFill>
                <a:latin typeface="CloneRoundedLatn-Rg"/>
                <a:ea typeface="+mn-ea"/>
                <a:cs typeface="Quire Sans"/>
              </a:rPr>
              <a:t>Financement jusqu'à 60% (40% payés au moment du Grant et 60% ensuite).</a:t>
            </a:r>
          </a:p>
          <a:p>
            <a:pPr marL="342900" indent="-342900" defTabSz="685800">
              <a:lnSpc>
                <a:spcPct val="100000"/>
              </a:lnSpc>
              <a:spcBef>
                <a:spcPts val="1200"/>
              </a:spcBef>
              <a:spcAft>
                <a:spcPts val="0"/>
              </a:spcAft>
              <a:buClr>
                <a:srgbClr val="FFC000"/>
              </a:buClr>
              <a:buFont typeface="Arial" panose="020B0604020202020204" pitchFamily="34" charset="0"/>
              <a:buChar char="•"/>
            </a:pPr>
            <a:r>
              <a:rPr lang="fr-FR" sz="2400" b="1">
                <a:solidFill>
                  <a:schemeClr val="accent1">
                    <a:lumMod val="75000"/>
                  </a:schemeClr>
                </a:solidFill>
                <a:latin typeface="CloneRoundedLatn-Rg"/>
                <a:ea typeface="+mn-ea"/>
                <a:cs typeface="Quire Sans"/>
              </a:rPr>
              <a:t>Appel à projet en cours : </a:t>
            </a:r>
          </a:p>
          <a:p>
            <a:pPr marL="800100" lvl="3" indent="-342900" algn="l" defTabSz="685800" eaLnBrk="1" hangingPunct="1">
              <a:lnSpc>
                <a:spcPct val="70000"/>
              </a:lnSpc>
              <a:spcBef>
                <a:spcPts val="750"/>
              </a:spcBef>
              <a:spcAft>
                <a:spcPts val="0"/>
              </a:spcAft>
              <a:buClrTx/>
              <a:buFont typeface="Wingdings"/>
              <a:buChar char="Ø"/>
            </a:pPr>
            <a:r>
              <a:rPr lang="fr-FR" sz="2400">
                <a:solidFill>
                  <a:schemeClr val="accent1">
                    <a:lumMod val="75000"/>
                  </a:schemeClr>
                </a:solidFill>
                <a:latin typeface="CloneRoundedLatn-Rg"/>
                <a:cs typeface="Quire Sans"/>
              </a:rPr>
              <a:t>AAP sur les </a:t>
            </a:r>
            <a:r>
              <a:rPr lang="fr-FR" sz="2400" b="1">
                <a:solidFill>
                  <a:schemeClr val="accent1">
                    <a:lumMod val="75000"/>
                  </a:schemeClr>
                </a:solidFill>
                <a:latin typeface="CloneRoundedLatn-Rg"/>
                <a:cs typeface="Quire Sans"/>
              </a:rPr>
              <a:t>projets pilotes de décarbonation hautement innovants </a:t>
            </a:r>
            <a:r>
              <a:rPr lang="fr-FR" sz="2400">
                <a:solidFill>
                  <a:schemeClr val="accent1">
                    <a:lumMod val="75000"/>
                  </a:schemeClr>
                </a:solidFill>
                <a:latin typeface="CloneRoundedLatn-Rg"/>
                <a:cs typeface="Quire Sans"/>
              </a:rPr>
              <a:t>dans certains secteurs stratégiques. </a:t>
            </a:r>
            <a:r>
              <a:rPr lang="fr-FR" sz="2400" b="1" u="sng">
                <a:solidFill>
                  <a:schemeClr val="accent1">
                    <a:lumMod val="75000"/>
                  </a:schemeClr>
                </a:solidFill>
                <a:latin typeface="CloneRoundedLatn-Rg"/>
                <a:cs typeface="Quire Sans"/>
              </a:rPr>
              <a:t>Date limite de soumission des propositions :</a:t>
            </a:r>
            <a:r>
              <a:rPr lang="fr-FR" sz="2400" b="1">
                <a:solidFill>
                  <a:schemeClr val="accent1">
                    <a:lumMod val="75000"/>
                  </a:schemeClr>
                </a:solidFill>
                <a:latin typeface="CloneRoundedLatn-Rg"/>
                <a:cs typeface="Quire Sans"/>
              </a:rPr>
              <a:t> 24 avril 2025.</a:t>
            </a:r>
          </a:p>
          <a:p>
            <a:pPr marL="800100" lvl="3" indent="-342900" algn="l" defTabSz="685800" eaLnBrk="1" hangingPunct="1">
              <a:lnSpc>
                <a:spcPct val="70000"/>
              </a:lnSpc>
              <a:spcBef>
                <a:spcPts val="750"/>
              </a:spcBef>
              <a:spcAft>
                <a:spcPts val="0"/>
              </a:spcAft>
              <a:buClrTx/>
              <a:buFont typeface="Wingdings" panose="020B0604020202020204" pitchFamily="34" charset="0"/>
              <a:buChar char="Ø"/>
            </a:pPr>
            <a:r>
              <a:rPr lang="fr-FR" sz="2400">
                <a:solidFill>
                  <a:schemeClr val="accent1">
                    <a:lumMod val="75000"/>
                  </a:schemeClr>
                </a:solidFill>
                <a:latin typeface="CloneRoundedLatn-Rg"/>
                <a:cs typeface="Quire Sans"/>
              </a:rPr>
              <a:t>AAP sur des </a:t>
            </a:r>
            <a:r>
              <a:rPr lang="fr-FR" sz="2400" b="1">
                <a:solidFill>
                  <a:schemeClr val="accent1">
                    <a:lumMod val="75000"/>
                  </a:schemeClr>
                </a:solidFill>
                <a:latin typeface="CloneRoundedLatn-Rg"/>
                <a:cs typeface="Quire Sans"/>
              </a:rPr>
              <a:t>projets de fabrication de cellules de batteries pour véhicules électriques</a:t>
            </a:r>
            <a:r>
              <a:rPr lang="fr-FR" sz="2400">
                <a:solidFill>
                  <a:schemeClr val="accent1">
                    <a:lumMod val="75000"/>
                  </a:schemeClr>
                </a:solidFill>
                <a:latin typeface="CloneRoundedLatn-Rg"/>
                <a:cs typeface="Quire Sans"/>
              </a:rPr>
              <a:t>. Ces projets doivent démontrer des technologies, des procédés ou des produits innovants, suffisamment matures, avec un potentiel significatif pour réduire les émissions de gaz à effet de serre. </a:t>
            </a:r>
            <a:r>
              <a:rPr lang="fr-FR" sz="2400" b="1" u="sng">
                <a:solidFill>
                  <a:schemeClr val="accent1">
                    <a:lumMod val="75000"/>
                  </a:schemeClr>
                </a:solidFill>
                <a:latin typeface="CloneRoundedLatn-Rg"/>
                <a:cs typeface="Quire Sans"/>
              </a:rPr>
              <a:t>La date limite pour ce dispositif :</a:t>
            </a:r>
            <a:r>
              <a:rPr lang="fr-FR" sz="2400" b="1">
                <a:solidFill>
                  <a:schemeClr val="accent1">
                    <a:lumMod val="75000"/>
                  </a:schemeClr>
                </a:solidFill>
                <a:latin typeface="CloneRoundedLatn-Rg"/>
                <a:cs typeface="Quire Sans"/>
              </a:rPr>
              <a:t> 24 avril 2025.</a:t>
            </a:r>
          </a:p>
          <a:p>
            <a:pPr marL="800100" lvl="3" indent="-342900" algn="l" defTabSz="685800">
              <a:lnSpc>
                <a:spcPct val="70000"/>
              </a:lnSpc>
              <a:spcBef>
                <a:spcPts val="750"/>
              </a:spcBef>
              <a:spcAft>
                <a:spcPts val="0"/>
              </a:spcAft>
              <a:buClrTx/>
              <a:buFont typeface="Wingdings" panose="020B0604020202020204" pitchFamily="34" charset="0"/>
              <a:buChar char="Ø"/>
            </a:pPr>
            <a:endParaRPr lang="fr-FR" sz="2400">
              <a:solidFill>
                <a:schemeClr val="accent1">
                  <a:lumMod val="75000"/>
                </a:schemeClr>
              </a:solidFill>
              <a:latin typeface="CloneRoundedLatn-Rg"/>
              <a:cs typeface="Quire Sans"/>
            </a:endParaRPr>
          </a:p>
          <a:p>
            <a:pPr marL="800100" lvl="3" indent="-442913" algn="l" defTabSz="685800">
              <a:lnSpc>
                <a:spcPct val="70000"/>
              </a:lnSpc>
              <a:spcBef>
                <a:spcPts val="750"/>
              </a:spcBef>
              <a:spcAft>
                <a:spcPts val="0"/>
              </a:spcAft>
              <a:buClrTx/>
              <a:buFont typeface="Wingdings" panose="020B0604020202020204" pitchFamily="34" charset="0"/>
              <a:buChar char="Ø"/>
              <a:tabLst>
                <a:tab pos="1252538" algn="l"/>
              </a:tabLst>
            </a:pPr>
            <a:r>
              <a:rPr lang="fr-FR" sz="2400" i="1">
                <a:solidFill>
                  <a:srgbClr val="0563C1"/>
                </a:solidFill>
                <a:latin typeface="Arial"/>
                <a:cs typeface="Arial"/>
                <a:hlinkClick r:id="rId2">
                  <a:extLst>
                    <a:ext uri="{A12FA001-AC4F-418D-AE19-62706E023703}">
                      <ahyp:hlinkClr xmlns:ahyp="http://schemas.microsoft.com/office/drawing/2018/hyperlinkcolor" val="tx"/>
                    </a:ext>
                  </a:extLst>
                </a:hlinkClick>
              </a:rPr>
              <a:t>Calls for </a:t>
            </a:r>
            <a:r>
              <a:rPr lang="fr-FR" sz="2400" i="1" err="1">
                <a:solidFill>
                  <a:srgbClr val="0563C1"/>
                </a:solidFill>
                <a:latin typeface="Arial"/>
                <a:cs typeface="Arial"/>
                <a:hlinkClick r:id="rId2">
                  <a:extLst>
                    <a:ext uri="{A12FA001-AC4F-418D-AE19-62706E023703}">
                      <ahyp:hlinkClr xmlns:ahyp="http://schemas.microsoft.com/office/drawing/2018/hyperlinkcolor" val="tx"/>
                    </a:ext>
                  </a:extLst>
                </a:hlinkClick>
              </a:rPr>
              <a:t>proposals</a:t>
            </a:r>
            <a:r>
              <a:rPr lang="fr-FR" sz="2400" i="1">
                <a:solidFill>
                  <a:srgbClr val="0563C1"/>
                </a:solidFill>
                <a:latin typeface="Arial"/>
                <a:cs typeface="Arial"/>
                <a:hlinkClick r:id="rId2">
                  <a:extLst>
                    <a:ext uri="{A12FA001-AC4F-418D-AE19-62706E023703}">
                      <ahyp:hlinkClr xmlns:ahyp="http://schemas.microsoft.com/office/drawing/2018/hyperlinkcolor" val="tx"/>
                    </a:ext>
                  </a:extLst>
                </a:hlinkClick>
              </a:rPr>
              <a:t> | EU </a:t>
            </a:r>
            <a:r>
              <a:rPr lang="fr-FR" sz="2400" i="1" err="1">
                <a:solidFill>
                  <a:srgbClr val="0563C1"/>
                </a:solidFill>
                <a:latin typeface="Arial"/>
                <a:cs typeface="Arial"/>
                <a:hlinkClick r:id="rId2">
                  <a:extLst>
                    <a:ext uri="{A12FA001-AC4F-418D-AE19-62706E023703}">
                      <ahyp:hlinkClr xmlns:ahyp="http://schemas.microsoft.com/office/drawing/2018/hyperlinkcolor" val="tx"/>
                    </a:ext>
                  </a:extLst>
                </a:hlinkClick>
              </a:rPr>
              <a:t>Funding</a:t>
            </a:r>
            <a:r>
              <a:rPr lang="fr-FR" sz="2400" i="1">
                <a:solidFill>
                  <a:schemeClr val="accent1">
                    <a:lumMod val="75000"/>
                  </a:schemeClr>
                </a:solidFill>
                <a:latin typeface="Arial"/>
                <a:cs typeface="Arial"/>
                <a:hlinkClick r:id="rId2">
                  <a:extLst>
                    <a:ext uri="{A12FA001-AC4F-418D-AE19-62706E023703}">
                      <ahyp:hlinkClr xmlns:ahyp="http://schemas.microsoft.com/office/drawing/2018/hyperlinkcolor" val="tx"/>
                    </a:ext>
                  </a:extLst>
                </a:hlinkClick>
              </a:rPr>
              <a:t> &amp; Tenders Portal</a:t>
            </a:r>
            <a:endParaRPr lang="fr-FR" sz="2400" i="1">
              <a:solidFill>
                <a:schemeClr val="accent1">
                  <a:lumMod val="75000"/>
                </a:schemeClr>
              </a:solidFill>
              <a:latin typeface="CloneRoundedLatn-Rg"/>
              <a:cs typeface="Quire Sans"/>
            </a:endParaRPr>
          </a:p>
        </p:txBody>
      </p:sp>
      <p:sp>
        <p:nvSpPr>
          <p:cNvPr id="2" name="Espace réservé du numéro de diapositive 3">
            <a:extLst>
              <a:ext uri="{FF2B5EF4-FFF2-40B4-BE49-F238E27FC236}">
                <a16:creationId xmlns:a16="http://schemas.microsoft.com/office/drawing/2014/main" id="{93922C8D-D660-31A3-23A0-05C94B32D5F4}"/>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15</a:t>
            </a:fld>
            <a:endParaRPr lang="fr-FR"/>
          </a:p>
        </p:txBody>
      </p:sp>
    </p:spTree>
    <p:extLst>
      <p:ext uri="{BB962C8B-B14F-4D97-AF65-F5344CB8AC3E}">
        <p14:creationId xmlns:p14="http://schemas.microsoft.com/office/powerpoint/2010/main" val="24133423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21D91C8-7426-8E8C-9F08-B21EB1FCA7B5}"/>
              </a:ext>
            </a:extLst>
          </p:cNvPr>
          <p:cNvSpPr/>
          <p:nvPr/>
        </p:nvSpPr>
        <p:spPr>
          <a:xfrm>
            <a:off x="5566217" y="4114801"/>
            <a:ext cx="6464983" cy="27431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space réservé du numéro de diapositive 6">
            <a:extLst>
              <a:ext uri="{FF2B5EF4-FFF2-40B4-BE49-F238E27FC236}">
                <a16:creationId xmlns:a16="http://schemas.microsoft.com/office/drawing/2014/main" id="{79D9E7E8-B733-4C15-A799-577F3F9731E9}"/>
              </a:ext>
            </a:extLst>
          </p:cNvPr>
          <p:cNvSpPr>
            <a:spLocks noGrp="1"/>
          </p:cNvSpPr>
          <p:nvPr>
            <p:ph type="sldNum" sz="quarter" idx="12"/>
          </p:nvPr>
        </p:nvSpPr>
        <p:spPr/>
        <p:txBody>
          <a:bodyPr/>
          <a:lstStyle/>
          <a:p>
            <a:fld id="{2E606F92-5750-4A27-A3AE-4752FEA0F33E}" type="slidenum">
              <a:rPr lang="fr-FR" smtClean="0"/>
              <a:pPr/>
              <a:t>16</a:t>
            </a:fld>
            <a:endParaRPr lang="fr-FR"/>
          </a:p>
        </p:txBody>
      </p:sp>
      <p:pic>
        <p:nvPicPr>
          <p:cNvPr id="2" name="Picture 1">
            <a:extLst>
              <a:ext uri="{FF2B5EF4-FFF2-40B4-BE49-F238E27FC236}">
                <a16:creationId xmlns:a16="http://schemas.microsoft.com/office/drawing/2014/main" id="{C7372238-02E3-2958-402A-7E3B5A89EA55}"/>
              </a:ext>
            </a:extLst>
          </p:cNvPr>
          <p:cNvPicPr>
            <a:picLocks noChangeAspect="1"/>
          </p:cNvPicPr>
          <p:nvPr/>
        </p:nvPicPr>
        <p:blipFill>
          <a:blip r:embed="rId2"/>
          <a:stretch>
            <a:fillRect/>
          </a:stretch>
        </p:blipFill>
        <p:spPr>
          <a:xfrm>
            <a:off x="1118425" y="266510"/>
            <a:ext cx="10448925" cy="6105525"/>
          </a:xfrm>
          <a:prstGeom prst="rect">
            <a:avLst/>
          </a:prstGeom>
        </p:spPr>
      </p:pic>
    </p:spTree>
    <p:extLst>
      <p:ext uri="{BB962C8B-B14F-4D97-AF65-F5344CB8AC3E}">
        <p14:creationId xmlns:p14="http://schemas.microsoft.com/office/powerpoint/2010/main" val="13620139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E1EC823B-C858-485E-943C-06947C4505FA}"/>
              </a:ext>
            </a:extLst>
          </p:cNvPr>
          <p:cNvSpPr txBox="1">
            <a:spLocks/>
          </p:cNvSpPr>
          <p:nvPr/>
        </p:nvSpPr>
        <p:spPr>
          <a:xfrm>
            <a:off x="219456" y="1268760"/>
            <a:ext cx="11640312" cy="396044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4800" b="1">
                <a:solidFill>
                  <a:schemeClr val="accent1">
                    <a:lumMod val="75000"/>
                  </a:schemeClr>
                </a:solidFill>
                <a:latin typeface="Dosis" pitchFamily="2" charset="0"/>
                <a:cs typeface="Quire Sans" panose="020B0502040400020003" pitchFamily="34" charset="0"/>
              </a:rPr>
              <a:t>Mécanisme pour l’</a:t>
            </a:r>
            <a:r>
              <a:rPr lang="fr-FR" sz="4800" b="1" err="1">
                <a:solidFill>
                  <a:schemeClr val="accent1">
                    <a:lumMod val="75000"/>
                  </a:schemeClr>
                </a:solidFill>
                <a:latin typeface="Dosis" pitchFamily="2" charset="0"/>
                <a:cs typeface="Quire Sans" panose="020B0502040400020003" pitchFamily="34" charset="0"/>
              </a:rPr>
              <a:t>Interconnection</a:t>
            </a:r>
            <a:r>
              <a:rPr lang="fr-FR" sz="4800" b="1">
                <a:solidFill>
                  <a:schemeClr val="accent1">
                    <a:lumMod val="75000"/>
                  </a:schemeClr>
                </a:solidFill>
                <a:latin typeface="Dosis" pitchFamily="2" charset="0"/>
                <a:cs typeface="Quire Sans" panose="020B0502040400020003" pitchFamily="34" charset="0"/>
              </a:rPr>
              <a:t> en Europe </a:t>
            </a:r>
            <a:r>
              <a:rPr lang="fr-FR" sz="5400" b="1">
                <a:solidFill>
                  <a:schemeClr val="accent1">
                    <a:lumMod val="75000"/>
                  </a:schemeClr>
                </a:solidFill>
                <a:latin typeface="Dosis" pitchFamily="2" charset="0"/>
                <a:cs typeface="Quire Sans" panose="020B0502040400020003" pitchFamily="34" charset="0"/>
              </a:rPr>
              <a:t>(MIE 2)</a:t>
            </a:r>
          </a:p>
          <a:p>
            <a:pPr algn="ctr"/>
            <a:endParaRPr lang="fr-FR" sz="5400" b="1">
              <a:solidFill>
                <a:schemeClr val="accent1">
                  <a:lumMod val="75000"/>
                </a:schemeClr>
              </a:solidFill>
              <a:latin typeface="Dosis" pitchFamily="2" charset="0"/>
              <a:cs typeface="Quire Sans" panose="020B0502040400020003" pitchFamily="34" charset="0"/>
            </a:endParaRPr>
          </a:p>
          <a:p>
            <a:pPr algn="ctr"/>
            <a:r>
              <a:rPr lang="fr-FR" sz="5400" b="1">
                <a:solidFill>
                  <a:schemeClr val="accent1">
                    <a:lumMod val="75000"/>
                  </a:schemeClr>
                </a:solidFill>
                <a:latin typeface="Dosis" pitchFamily="2" charset="0"/>
                <a:cs typeface="Quire Sans" panose="020B0502040400020003" pitchFamily="34" charset="0"/>
              </a:rPr>
              <a:t> 2021-2027</a:t>
            </a:r>
          </a:p>
        </p:txBody>
      </p:sp>
      <p:sp>
        <p:nvSpPr>
          <p:cNvPr id="2" name="Espace réservé du numéro de diapositive 3">
            <a:extLst>
              <a:ext uri="{FF2B5EF4-FFF2-40B4-BE49-F238E27FC236}">
                <a16:creationId xmlns:a16="http://schemas.microsoft.com/office/drawing/2014/main" id="{6872D136-817F-E689-D19A-8A84137F3ECC}"/>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17</a:t>
            </a:fld>
            <a:endParaRPr lang="fr-FR"/>
          </a:p>
        </p:txBody>
      </p:sp>
    </p:spTree>
    <p:extLst>
      <p:ext uri="{BB962C8B-B14F-4D97-AF65-F5344CB8AC3E}">
        <p14:creationId xmlns:p14="http://schemas.microsoft.com/office/powerpoint/2010/main" val="14216254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E2A0C362-FD73-41AE-BB9A-8EC39500570A}"/>
              </a:ext>
            </a:extLst>
          </p:cNvPr>
          <p:cNvSpPr>
            <a:spLocks noGrp="1"/>
          </p:cNvSpPr>
          <p:nvPr>
            <p:ph type="title"/>
          </p:nvPr>
        </p:nvSpPr>
        <p:spPr>
          <a:xfrm>
            <a:off x="1928350" y="47908"/>
            <a:ext cx="7359650" cy="687389"/>
          </a:xfrm>
        </p:spPr>
        <p:txBody>
          <a:bodyPr>
            <a:normAutofit/>
          </a:bodyPr>
          <a:lstStyle/>
          <a:p>
            <a:pPr algn="ctr"/>
            <a:r>
              <a:rPr lang="fr-FR" sz="3400" b="1">
                <a:solidFill>
                  <a:schemeClr val="accent1">
                    <a:lumMod val="75000"/>
                  </a:schemeClr>
                </a:solidFill>
                <a:latin typeface="Dosis" pitchFamily="2" charset="0"/>
              </a:rPr>
              <a:t>Les grandes orientations du MIE 2</a:t>
            </a:r>
          </a:p>
        </p:txBody>
      </p:sp>
      <p:sp>
        <p:nvSpPr>
          <p:cNvPr id="4" name="Espace réservé du contenu 2">
            <a:extLst>
              <a:ext uri="{FF2B5EF4-FFF2-40B4-BE49-F238E27FC236}">
                <a16:creationId xmlns:a16="http://schemas.microsoft.com/office/drawing/2014/main" id="{8CBAFFB3-16F8-4DE8-B599-5F44897BAFE0}"/>
              </a:ext>
            </a:extLst>
          </p:cNvPr>
          <p:cNvSpPr txBox="1">
            <a:spLocks/>
          </p:cNvSpPr>
          <p:nvPr/>
        </p:nvSpPr>
        <p:spPr>
          <a:xfrm>
            <a:off x="649223" y="391603"/>
            <a:ext cx="10579609" cy="5212080"/>
          </a:xfrm>
          <a:prstGeom prst="rect">
            <a:avLst/>
          </a:prstGeom>
        </p:spPr>
        <p:txBody>
          <a:bodyPr vert="horz" lIns="91440" tIns="45720" rIns="91440" bIns="45720" rtlCol="0" anchor="b">
            <a:normAutofit fontScale="40000" lnSpcReduction="20000"/>
          </a:bodyPr>
          <a:lstStyle>
            <a:lvl1pPr marL="0" indent="0" algn="l" defTabSz="685800" rtl="0" eaLnBrk="1" latinLnBrk="0" hangingPunct="1">
              <a:lnSpc>
                <a:spcPct val="90000"/>
              </a:lnSpc>
              <a:spcBef>
                <a:spcPts val="750"/>
              </a:spcBef>
              <a:buFont typeface="Arial" panose="020B0604020202020204" pitchFamily="34" charset="0"/>
              <a:buNone/>
              <a:defRPr sz="1800" b="1"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500" b="1"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350" b="1"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endParaRPr kumimoji="0" lang="fr-FR" sz="2600" b="1" i="0" u="none" strike="noStrike" kern="1200" cap="none" spc="0" normalizeH="0" baseline="0" noProof="0">
              <a:ln>
                <a:noFill/>
              </a:ln>
              <a:solidFill>
                <a:srgbClr val="000000"/>
              </a:solidFill>
              <a:effectLst/>
              <a:uLnTx/>
              <a:uFillTx/>
              <a:latin typeface="CloneRoundedLatn-Rg"/>
              <a:ea typeface="+mn-ea"/>
              <a:cs typeface="+mn-cs"/>
            </a:endParaRPr>
          </a:p>
          <a:p>
            <a:pPr>
              <a:defRPr/>
            </a:pPr>
            <a:endParaRPr lang="fr-FR" sz="5500" b="0">
              <a:solidFill>
                <a:srgbClr val="FF9900"/>
              </a:solidFill>
              <a:latin typeface="wingdings"/>
              <a:cs typeface="Arial"/>
              <a:sym typeface="wingdings"/>
            </a:endParaRPr>
          </a:p>
          <a:p>
            <a:pPr>
              <a:spcAft>
                <a:spcPts val="0"/>
              </a:spcAft>
              <a:buClrTx/>
              <a:defRPr/>
            </a:pPr>
            <a:r>
              <a:rPr lang="fr-FR" sz="7000">
                <a:solidFill>
                  <a:schemeClr val="accent1">
                    <a:lumMod val="75000"/>
                  </a:schemeClr>
                </a:solidFill>
                <a:latin typeface="CloneRoundedLatn-Rg"/>
                <a:cs typeface="Quire Sans"/>
              </a:rPr>
              <a:t>Liste de priorités et d’actions :</a:t>
            </a:r>
          </a:p>
          <a:p>
            <a:pPr marL="356870" indent="-264795">
              <a:buFont typeface="Arial" panose="020B0604020202020204" pitchFamily="34" charset="0"/>
              <a:buChar char="•"/>
              <a:defRPr/>
            </a:pPr>
            <a:r>
              <a:rPr lang="fr-FR" sz="7000" b="0">
                <a:solidFill>
                  <a:schemeClr val="accent1">
                    <a:lumMod val="75000"/>
                  </a:schemeClr>
                </a:solidFill>
                <a:latin typeface="CloneRoundedLatn-Rg"/>
                <a:cs typeface="Quire Sans"/>
              </a:rPr>
              <a:t>Transport ferroviaire et fluvial, terminaux rail-route, application intelligente, interopérabilité, carburants alternatifs, autoroutes de la mer, réduction du bruit lié au fret ferroviaire, parkings sécurisés, résilience des infrastructures...</a:t>
            </a:r>
          </a:p>
          <a:p>
            <a:pPr>
              <a:defRPr/>
            </a:pPr>
            <a:endParaRPr lang="fr-FR"/>
          </a:p>
          <a:p>
            <a:pPr marL="356870" indent="-264795">
              <a:buFont typeface="Arial" panose="020B0604020202020204" pitchFamily="34" charset="0"/>
              <a:buChar char="•"/>
              <a:defRPr/>
            </a:pPr>
            <a:r>
              <a:rPr lang="fr-FR" sz="7000" b="0" u="sng">
                <a:solidFill>
                  <a:schemeClr val="accent1">
                    <a:lumMod val="75000"/>
                  </a:schemeClr>
                </a:solidFill>
                <a:latin typeface="CloneRoundedLatn-Rg"/>
                <a:cs typeface="Quire Sans"/>
              </a:rPr>
              <a:t>Taux de financement :</a:t>
            </a:r>
            <a:r>
              <a:rPr lang="fr-FR" sz="7000" b="0">
                <a:solidFill>
                  <a:schemeClr val="accent1">
                    <a:lumMod val="75000"/>
                  </a:schemeClr>
                </a:solidFill>
                <a:latin typeface="CloneRoundedLatn-Rg"/>
                <a:cs typeface="Quire Sans"/>
              </a:rPr>
              <a:t> 50% pour les études, 30% pour les travaux (50% pour les projets transfrontaliers et pour les projets relatifs à l’interopérabilité ferroviaire et fluvial).</a:t>
            </a:r>
          </a:p>
          <a:p>
            <a:pPr marL="0" marR="0" lvl="0" indent="0" algn="l" defTabSz="685800">
              <a:lnSpc>
                <a:spcPct val="90000"/>
              </a:lnSpc>
              <a:spcBef>
                <a:spcPts val="750"/>
              </a:spcBef>
              <a:buSzTx/>
              <a:tabLst/>
              <a:defRPr/>
            </a:pPr>
            <a:endParaRPr lang="fr-FR" sz="6500" b="0" i="0" u="none" strike="noStrike" kern="1200" cap="none" spc="0" normalizeH="0" baseline="0" noProof="0">
              <a:ln>
                <a:noFill/>
              </a:ln>
              <a:solidFill>
                <a:srgbClr val="000099"/>
              </a:solidFill>
              <a:effectLst/>
              <a:uLnTx/>
              <a:uFillTx/>
              <a:latin typeface="Arial"/>
              <a:cs typeface="Arial"/>
            </a:endParaRPr>
          </a:p>
          <a:p>
            <a:pPr marL="356870" indent="-264795">
              <a:buFont typeface="Arial" panose="020B0604020202020204" pitchFamily="34" charset="0"/>
              <a:buChar char="•"/>
              <a:defRPr/>
            </a:pPr>
            <a:r>
              <a:rPr lang="fr-FR" sz="7000" b="0">
                <a:solidFill>
                  <a:schemeClr val="accent1">
                    <a:lumMod val="75000"/>
                  </a:schemeClr>
                </a:solidFill>
                <a:latin typeface="CloneRoundedLatn-Rg"/>
                <a:cs typeface="Quire Sans"/>
              </a:rPr>
              <a:t>Budget transport : 25,8 milliards d’euros</a:t>
            </a:r>
          </a:p>
          <a:p>
            <a:pPr marL="285750" indent="-285750">
              <a:buFont typeface="Arial,Sans-Serif"/>
              <a:buChar char="•"/>
              <a:defRPr/>
            </a:pPr>
            <a:r>
              <a:rPr lang="fr-FR" sz="4500" b="0" i="1">
                <a:solidFill>
                  <a:srgbClr val="000099"/>
                </a:solidFill>
                <a:latin typeface="+mj-lt"/>
                <a:cs typeface="Arial"/>
              </a:rPr>
              <a:t>12,83 Mds pour les investissements européens stratégiques du CFP 2021-27</a:t>
            </a:r>
          </a:p>
          <a:p>
            <a:pPr>
              <a:defRPr/>
            </a:pPr>
            <a:r>
              <a:rPr lang="fr-FR" sz="4500" i="1">
                <a:solidFill>
                  <a:srgbClr val="000099"/>
                </a:solidFill>
                <a:latin typeface="+mj-lt"/>
                <a:cs typeface="Arial"/>
              </a:rPr>
              <a:t>(dont un appel « roulant » sur les carburants alternatifs – Alternative Fuels Infrastructure Facility</a:t>
            </a:r>
          </a:p>
          <a:p>
            <a:pPr>
              <a:defRPr/>
            </a:pPr>
            <a:r>
              <a:rPr lang="fr-FR" sz="4500" i="1">
                <a:solidFill>
                  <a:srgbClr val="000099"/>
                </a:solidFill>
                <a:latin typeface="+mj-lt"/>
                <a:cs typeface="Arial"/>
              </a:rPr>
              <a:t>– doté de 400 millions d’euros par an pour financer les infrastructures de recharge)</a:t>
            </a:r>
            <a:endParaRPr lang="fr-FR" sz="2500">
              <a:latin typeface="+mj-lt"/>
            </a:endParaRPr>
          </a:p>
          <a:p>
            <a:pPr marL="0" marR="0" lvl="0" indent="0" algn="l" defTabSz="685800" fontAlgn="auto">
              <a:lnSpc>
                <a:spcPct val="90000"/>
              </a:lnSpc>
              <a:spcBef>
                <a:spcPts val="750"/>
              </a:spcBef>
              <a:spcAft>
                <a:spcPts val="0"/>
              </a:spcAft>
              <a:buClrTx/>
              <a:buSzTx/>
              <a:buFont typeface="Wingdings" panose="05000000000000000000" pitchFamily="2" charset="2"/>
              <a:buChar char="ü"/>
              <a:tabLst/>
              <a:defRPr/>
            </a:pPr>
            <a:endParaRPr lang="fr-FR" sz="2600" i="0" u="none" strike="noStrike" kern="1200" cap="none" spc="0" normalizeH="0" baseline="0" noProof="0">
              <a:ln>
                <a:noFill/>
              </a:ln>
              <a:solidFill>
                <a:srgbClr val="000000"/>
              </a:solidFill>
              <a:effectLst/>
              <a:uLnTx/>
              <a:uFillTx/>
              <a:latin typeface="CloneRoundedLatn-Rg"/>
              <a:cs typeface="Arial"/>
            </a:endParaRPr>
          </a:p>
        </p:txBody>
      </p:sp>
      <p:sp>
        <p:nvSpPr>
          <p:cNvPr id="2" name="Espace réservé du numéro de diapositive 3">
            <a:extLst>
              <a:ext uri="{FF2B5EF4-FFF2-40B4-BE49-F238E27FC236}">
                <a16:creationId xmlns:a16="http://schemas.microsoft.com/office/drawing/2014/main" id="{E590BEFD-93C9-7EB1-8B86-A2879F326E69}"/>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18</a:t>
            </a:fld>
            <a:endParaRPr lang="fr-FR"/>
          </a:p>
        </p:txBody>
      </p:sp>
    </p:spTree>
    <p:extLst>
      <p:ext uri="{BB962C8B-B14F-4D97-AF65-F5344CB8AC3E}">
        <p14:creationId xmlns:p14="http://schemas.microsoft.com/office/powerpoint/2010/main" val="11511568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B522F35-B939-482E-944D-ACCB6771C863}"/>
              </a:ext>
            </a:extLst>
          </p:cNvPr>
          <p:cNvSpPr txBox="1">
            <a:spLocks/>
          </p:cNvSpPr>
          <p:nvPr/>
        </p:nvSpPr>
        <p:spPr>
          <a:xfrm>
            <a:off x="184675" y="1388883"/>
            <a:ext cx="10158984" cy="4981562"/>
          </a:xfrm>
          <a:prstGeom prst="rect">
            <a:avLst/>
          </a:prstGeom>
        </p:spPr>
        <p:txBody>
          <a:bodyPr vert="horz" lIns="91440" tIns="45720" rIns="91440" bIns="45720" rtlCol="0" anchor="b">
            <a:normAutofit fontScale="92500" lnSpcReduction="10000"/>
          </a:bodyPr>
          <a:lstStyle>
            <a:lvl1pPr marL="0" indent="0" algn="l" defTabSz="685800" rtl="0" eaLnBrk="1" latinLnBrk="0" hangingPunct="1">
              <a:lnSpc>
                <a:spcPct val="90000"/>
              </a:lnSpc>
              <a:spcBef>
                <a:spcPts val="750"/>
              </a:spcBef>
              <a:buFont typeface="Arial" panose="020B0604020202020204" pitchFamily="34" charset="0"/>
              <a:buNone/>
              <a:defRPr sz="1800" b="1"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500" b="1"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350" b="1"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9pPr>
          </a:lstStyle>
          <a:p>
            <a:pPr marL="342900" indent="-342900">
              <a:lnSpc>
                <a:spcPct val="70000"/>
              </a:lnSpc>
              <a:spcAft>
                <a:spcPts val="0"/>
              </a:spcAft>
              <a:buClrTx/>
              <a:buFont typeface="Arial" panose="020B0604020202020204" pitchFamily="34" charset="0"/>
              <a:buChar char="•"/>
              <a:defRPr/>
            </a:pPr>
            <a:endParaRPr lang="fr-FR" sz="2800">
              <a:solidFill>
                <a:schemeClr val="accent1">
                  <a:lumMod val="75000"/>
                </a:schemeClr>
              </a:solidFill>
              <a:latin typeface="CloneRoundedLatn-Rg"/>
              <a:cs typeface="Quire Sans"/>
            </a:endParaRPr>
          </a:p>
          <a:p>
            <a:pPr marL="342900" indent="-342900">
              <a:lnSpc>
                <a:spcPct val="100000"/>
              </a:lnSpc>
              <a:spcBef>
                <a:spcPts val="600"/>
              </a:spcBef>
              <a:spcAft>
                <a:spcPts val="600"/>
              </a:spcAft>
              <a:buClr>
                <a:srgbClr val="FFC000"/>
              </a:buClr>
              <a:buFont typeface="Arial" panose="020B0604020202020204" pitchFamily="34" charset="0"/>
              <a:buChar char="•"/>
              <a:defRPr/>
            </a:pPr>
            <a:r>
              <a:rPr lang="fr-FR" sz="2800" b="0">
                <a:solidFill>
                  <a:schemeClr val="accent1">
                    <a:lumMod val="75000"/>
                  </a:schemeClr>
                </a:solidFill>
                <a:latin typeface="CloneRoundedLatn-Rg"/>
                <a:cs typeface="Quire Sans"/>
              </a:rPr>
              <a:t>Sauf reliquats, il n'y aura </a:t>
            </a:r>
            <a:r>
              <a:rPr lang="fr-FR" sz="2800">
                <a:solidFill>
                  <a:schemeClr val="accent1">
                    <a:lumMod val="75000"/>
                  </a:schemeClr>
                </a:solidFill>
                <a:latin typeface="CloneRoundedLatn-Rg"/>
                <a:cs typeface="Quire Sans"/>
              </a:rPr>
              <a:t>plus d'appels MIE généraux d'ici 2027 </a:t>
            </a:r>
          </a:p>
          <a:p>
            <a:pPr marL="342900" indent="-342900">
              <a:lnSpc>
                <a:spcPct val="100000"/>
              </a:lnSpc>
              <a:spcBef>
                <a:spcPts val="600"/>
              </a:spcBef>
              <a:spcAft>
                <a:spcPts val="600"/>
              </a:spcAft>
              <a:buClr>
                <a:srgbClr val="FFC000"/>
              </a:buClr>
              <a:buFont typeface="Arial" panose="020B0604020202020204" pitchFamily="34" charset="0"/>
              <a:buChar char="•"/>
              <a:defRPr/>
            </a:pPr>
            <a:r>
              <a:rPr lang="fr-FR" sz="2800">
                <a:solidFill>
                  <a:schemeClr val="accent1">
                    <a:lumMod val="75000"/>
                  </a:schemeClr>
                </a:solidFill>
                <a:latin typeface="CloneRoundedLatn-Rg"/>
                <a:cs typeface="Quire Sans"/>
              </a:rPr>
              <a:t>Seuls appels encore en cours : </a:t>
            </a:r>
            <a:r>
              <a:rPr lang="fr-FR" sz="2800" b="0">
                <a:solidFill>
                  <a:schemeClr val="accent1">
                    <a:lumMod val="75000"/>
                  </a:schemeClr>
                </a:solidFill>
                <a:latin typeface="CloneRoundedLatn-Rg"/>
                <a:cs typeface="Quire Sans"/>
              </a:rPr>
              <a:t>l’alternative Fuels Infrastructure Facility, destiné à accélérer le financement des infrastructures de carburants alternatifs</a:t>
            </a:r>
          </a:p>
          <a:p>
            <a:pPr marL="342900" indent="-342900">
              <a:lnSpc>
                <a:spcPct val="100000"/>
              </a:lnSpc>
              <a:spcBef>
                <a:spcPts val="600"/>
              </a:spcBef>
              <a:spcAft>
                <a:spcPts val="600"/>
              </a:spcAft>
              <a:buClr>
                <a:srgbClr val="FFC000"/>
              </a:buClr>
              <a:buFont typeface="Arial" panose="020B0604020202020204" pitchFamily="34" charset="0"/>
              <a:buChar char="•"/>
              <a:defRPr/>
            </a:pPr>
            <a:r>
              <a:rPr lang="fr-FR" sz="2800" b="0">
                <a:solidFill>
                  <a:schemeClr val="accent1">
                    <a:lumMod val="75000"/>
                  </a:schemeClr>
                </a:solidFill>
                <a:ea typeface="+mn-lt"/>
                <a:cs typeface="+mn-lt"/>
                <a:hlinkClick r:id="rId2"/>
              </a:rPr>
              <a:t>Connecting Europe Facility - European Commission</a:t>
            </a:r>
          </a:p>
          <a:p>
            <a:pPr marL="342900" marR="0" lvl="0" indent="-342900" algn="l" defTabSz="685800">
              <a:lnSpc>
                <a:spcPct val="100000"/>
              </a:lnSpc>
              <a:spcBef>
                <a:spcPts val="600"/>
              </a:spcBef>
              <a:spcAft>
                <a:spcPts val="600"/>
              </a:spcAft>
              <a:buClr>
                <a:srgbClr val="FFC000"/>
              </a:buClr>
              <a:buSzTx/>
              <a:buFont typeface="Arial" panose="020B0604020202020204" pitchFamily="34" charset="0"/>
              <a:buChar char="•"/>
              <a:tabLst/>
              <a:defRPr/>
            </a:pPr>
            <a:endParaRPr lang="fr-FR" sz="2800" b="0" i="0" u="none" strike="noStrike" kern="1200" cap="none" spc="0" normalizeH="0" baseline="0" noProof="0">
              <a:ln>
                <a:noFill/>
              </a:ln>
              <a:solidFill>
                <a:schemeClr val="accent1">
                  <a:lumMod val="75000"/>
                </a:schemeClr>
              </a:solidFill>
              <a:effectLst/>
              <a:uLnTx/>
              <a:uFillTx/>
              <a:latin typeface="CloneRoundedLatn-Rg"/>
            </a:endParaRPr>
          </a:p>
          <a:p>
            <a:pPr marL="285750" indent="-285750" algn="ctr">
              <a:spcBef>
                <a:spcPct val="0"/>
              </a:spcBef>
              <a:buClr>
                <a:srgbClr val="FFC000"/>
              </a:buClr>
              <a:buFont typeface="Arial" panose="020B0604020202020204" pitchFamily="34" charset="0"/>
              <a:buChar char="•"/>
              <a:defRPr/>
            </a:pPr>
            <a:r>
              <a:rPr lang="fr-FR" sz="3200">
                <a:solidFill>
                  <a:schemeClr val="accent1">
                    <a:lumMod val="75000"/>
                  </a:schemeClr>
                </a:solidFill>
                <a:latin typeface="Dosis"/>
              </a:rPr>
              <a:t>Point de contact</a:t>
            </a:r>
            <a:endParaRPr lang="en-US" sz="3200" b="0">
              <a:solidFill>
                <a:srgbClr val="000000"/>
              </a:solidFill>
              <a:latin typeface="Dosis"/>
            </a:endParaRPr>
          </a:p>
          <a:p>
            <a:pPr marL="285750" indent="-285750" algn="ctr">
              <a:spcBef>
                <a:spcPct val="0"/>
              </a:spcBef>
              <a:buClr>
                <a:srgbClr val="FFC000"/>
              </a:buClr>
              <a:buFont typeface="Arial" panose="020B0604020202020204" pitchFamily="34" charset="0"/>
              <a:buChar char="•"/>
              <a:defRPr/>
            </a:pPr>
            <a:endParaRPr lang="fr-FR" sz="2400" b="0">
              <a:solidFill>
                <a:srgbClr val="000000"/>
              </a:solidFill>
              <a:latin typeface="Quire Sans"/>
              <a:cs typeface="Quire Sans"/>
            </a:endParaRPr>
          </a:p>
          <a:p>
            <a:pPr marL="285750" lvl="2" indent="-285750" algn="ctr">
              <a:lnSpc>
                <a:spcPct val="100000"/>
              </a:lnSpc>
              <a:spcBef>
                <a:spcPts val="300"/>
              </a:spcBef>
              <a:buClr>
                <a:srgbClr val="FFC000"/>
              </a:buClr>
              <a:buFont typeface="Arial" panose="020B0604020202020204" pitchFamily="34" charset="0"/>
              <a:buChar char="•"/>
              <a:defRPr/>
            </a:pPr>
            <a:r>
              <a:rPr lang="fr-FR" sz="2400" b="0">
                <a:solidFill>
                  <a:srgbClr val="000099"/>
                </a:solidFill>
                <a:latin typeface="Dosis"/>
              </a:rPr>
              <a:t>Référent territorial du programme :</a:t>
            </a:r>
            <a:endParaRPr lang="en-US" sz="2400" b="0">
              <a:solidFill>
                <a:srgbClr val="000000"/>
              </a:solidFill>
              <a:latin typeface="Dosis"/>
            </a:endParaRPr>
          </a:p>
          <a:p>
            <a:pPr marL="285750" lvl="2" indent="-285750" algn="ctr">
              <a:lnSpc>
                <a:spcPct val="100000"/>
              </a:lnSpc>
              <a:spcBef>
                <a:spcPts val="300"/>
              </a:spcBef>
              <a:buClr>
                <a:srgbClr val="FFC000"/>
              </a:buClr>
              <a:buFont typeface="Arial" panose="020B0604020202020204" pitchFamily="34" charset="0"/>
              <a:buChar char="•"/>
              <a:defRPr/>
            </a:pPr>
            <a:endParaRPr lang="fr-FR" sz="1900" b="0">
              <a:solidFill>
                <a:srgbClr val="000000"/>
              </a:solidFill>
              <a:latin typeface="Quire Sans"/>
              <a:cs typeface="Quire Sans"/>
            </a:endParaRPr>
          </a:p>
          <a:p>
            <a:pPr marL="285750" lvl="2" indent="-285750" algn="ctr">
              <a:lnSpc>
                <a:spcPct val="100000"/>
              </a:lnSpc>
              <a:spcBef>
                <a:spcPts val="300"/>
              </a:spcBef>
              <a:buClr>
                <a:srgbClr val="FFC000"/>
              </a:buClr>
              <a:buFont typeface="Arial" panose="020B0604020202020204" pitchFamily="34" charset="0"/>
              <a:buChar char="•"/>
              <a:defRPr/>
            </a:pPr>
            <a:r>
              <a:rPr lang="fr-FR" sz="2400">
                <a:solidFill>
                  <a:srgbClr val="000099"/>
                </a:solidFill>
                <a:latin typeface="Dosis"/>
              </a:rPr>
              <a:t>Xavier GARCIA</a:t>
            </a:r>
            <a:endParaRPr lang="en-US" sz="2400" b="0">
              <a:solidFill>
                <a:srgbClr val="000000"/>
              </a:solidFill>
              <a:latin typeface="Dosis"/>
            </a:endParaRPr>
          </a:p>
          <a:p>
            <a:pPr marL="285750" lvl="2" indent="-285750" algn="ctr">
              <a:lnSpc>
                <a:spcPct val="100000"/>
              </a:lnSpc>
              <a:spcBef>
                <a:spcPts val="300"/>
              </a:spcBef>
              <a:buClr>
                <a:srgbClr val="FFC000"/>
              </a:buClr>
              <a:buFont typeface="Arial" panose="020B0604020202020204" pitchFamily="34" charset="0"/>
              <a:buChar char="•"/>
              <a:defRPr/>
            </a:pPr>
            <a:r>
              <a:rPr lang="fr-FR" sz="2000" b="0">
                <a:solidFill>
                  <a:srgbClr val="000000"/>
                </a:solidFill>
                <a:latin typeface="Dosis"/>
                <a:hlinkClick r:id="rId3"/>
              </a:rPr>
              <a:t>xgarcia@maregionsud.fr</a:t>
            </a:r>
            <a:endParaRPr lang="fr-FR"/>
          </a:p>
          <a:p>
            <a:pPr fontAlgn="auto">
              <a:spcAft>
                <a:spcPts val="0"/>
              </a:spcAft>
              <a:buClrTx/>
              <a:buFont typeface="Wingdings" panose="05000000000000000000" pitchFamily="2" charset="2"/>
              <a:buChar char="q"/>
              <a:defRPr/>
            </a:pPr>
            <a:endParaRPr lang="fr-FR" sz="2400">
              <a:solidFill>
                <a:srgbClr val="000000"/>
              </a:solidFill>
              <a:latin typeface="CloneRoundedLatn-Rg"/>
            </a:endParaRPr>
          </a:p>
        </p:txBody>
      </p:sp>
      <p:sp>
        <p:nvSpPr>
          <p:cNvPr id="4" name="Titre 1">
            <a:extLst>
              <a:ext uri="{FF2B5EF4-FFF2-40B4-BE49-F238E27FC236}">
                <a16:creationId xmlns:a16="http://schemas.microsoft.com/office/drawing/2014/main" id="{5063674C-AC79-41D8-9A55-5FB68D444FC8}"/>
              </a:ext>
            </a:extLst>
          </p:cNvPr>
          <p:cNvSpPr>
            <a:spLocks noGrp="1"/>
          </p:cNvSpPr>
          <p:nvPr>
            <p:ph type="title"/>
          </p:nvPr>
        </p:nvSpPr>
        <p:spPr>
          <a:xfrm>
            <a:off x="1847528" y="254928"/>
            <a:ext cx="7440930" cy="646749"/>
          </a:xfrm>
        </p:spPr>
        <p:txBody>
          <a:bodyPr>
            <a:normAutofit/>
          </a:bodyPr>
          <a:lstStyle/>
          <a:p>
            <a:pPr algn="ctr"/>
            <a:r>
              <a:rPr lang="fr-FR" sz="3400" b="1">
                <a:solidFill>
                  <a:schemeClr val="accent1">
                    <a:lumMod val="75000"/>
                  </a:schemeClr>
                </a:solidFill>
                <a:latin typeface="Dosis" pitchFamily="2" charset="0"/>
              </a:rPr>
              <a:t>Alternative Fuels Infrastructure Facility</a:t>
            </a:r>
          </a:p>
        </p:txBody>
      </p:sp>
      <p:sp>
        <p:nvSpPr>
          <p:cNvPr id="2" name="Espace réservé du numéro de diapositive 3">
            <a:extLst>
              <a:ext uri="{FF2B5EF4-FFF2-40B4-BE49-F238E27FC236}">
                <a16:creationId xmlns:a16="http://schemas.microsoft.com/office/drawing/2014/main" id="{2659828E-3AE8-BDF4-BC54-80E291065AF7}"/>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19</a:t>
            </a:fld>
            <a:endParaRPr lang="fr-FR"/>
          </a:p>
        </p:txBody>
      </p:sp>
    </p:spTree>
    <p:extLst>
      <p:ext uri="{BB962C8B-B14F-4D97-AF65-F5344CB8AC3E}">
        <p14:creationId xmlns:p14="http://schemas.microsoft.com/office/powerpoint/2010/main" val="561896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06027F4-6FD0-C1A3-BF97-B141FB7C6B17}"/>
              </a:ext>
            </a:extLst>
          </p:cNvPr>
          <p:cNvSpPr/>
          <p:nvPr/>
        </p:nvSpPr>
        <p:spPr>
          <a:xfrm>
            <a:off x="5566217" y="4114801"/>
            <a:ext cx="6625784" cy="26060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p:cNvSpPr>
            <a:spLocks noGrp="1"/>
          </p:cNvSpPr>
          <p:nvPr>
            <p:ph type="title"/>
          </p:nvPr>
        </p:nvSpPr>
        <p:spPr>
          <a:xfrm>
            <a:off x="983432" y="29041"/>
            <a:ext cx="4032448" cy="669900"/>
          </a:xfrm>
        </p:spPr>
        <p:txBody>
          <a:bodyPr>
            <a:noAutofit/>
          </a:bodyPr>
          <a:lstStyle/>
          <a:p>
            <a:pPr>
              <a:lnSpc>
                <a:spcPct val="100000"/>
              </a:lnSpc>
            </a:pPr>
            <a:r>
              <a:rPr lang="fr-FR" sz="4000" b="1" dirty="0">
                <a:latin typeface="Dosis" pitchFamily="2" charset="0"/>
              </a:rPr>
              <a:t>Programme</a:t>
            </a:r>
            <a:endParaRPr lang="fr-FR" sz="2000" dirty="0">
              <a:latin typeface="Dosis" pitchFamily="2" charset="0"/>
            </a:endParaRPr>
          </a:p>
        </p:txBody>
      </p:sp>
      <p:pic>
        <p:nvPicPr>
          <p:cNvPr id="16" name="Image 15">
            <a:extLst>
              <a:ext uri="{FF2B5EF4-FFF2-40B4-BE49-F238E27FC236}">
                <a16:creationId xmlns:a16="http://schemas.microsoft.com/office/drawing/2014/main" id="{61FB397E-8D0A-6A20-88FD-1DD08F5BF026}"/>
              </a:ext>
            </a:extLst>
          </p:cNvPr>
          <p:cNvPicPr>
            <a:picLocks noChangeAspect="1"/>
          </p:cNvPicPr>
          <p:nvPr/>
        </p:nvPicPr>
        <p:blipFill>
          <a:blip r:embed="rId2" cstate="print">
            <a:extLst>
              <a:ext uri="{28A0092B-C50C-407E-A947-70E740481C1C}">
                <a14:useLocalDpi xmlns:a14="http://schemas.microsoft.com/office/drawing/2010/main" val="0"/>
              </a:ext>
            </a:extLst>
          </a:blip>
          <a:srcRect r="28164" b="22861"/>
          <a:stretch/>
        </p:blipFill>
        <p:spPr>
          <a:xfrm>
            <a:off x="3751069" y="47728"/>
            <a:ext cx="4865364" cy="513459"/>
          </a:xfrm>
          <a:prstGeom prst="rect">
            <a:avLst/>
          </a:prstGeom>
        </p:spPr>
      </p:pic>
      <p:sp>
        <p:nvSpPr>
          <p:cNvPr id="26" name="ZoneTexte 25">
            <a:extLst>
              <a:ext uri="{FF2B5EF4-FFF2-40B4-BE49-F238E27FC236}">
                <a16:creationId xmlns:a16="http://schemas.microsoft.com/office/drawing/2014/main" id="{470A166A-54C8-8012-66F9-79E6AEC16FEC}"/>
              </a:ext>
            </a:extLst>
          </p:cNvPr>
          <p:cNvSpPr txBox="1"/>
          <p:nvPr/>
        </p:nvSpPr>
        <p:spPr>
          <a:xfrm>
            <a:off x="3903448" y="544829"/>
            <a:ext cx="4579370" cy="276999"/>
          </a:xfrm>
          <a:prstGeom prst="rect">
            <a:avLst/>
          </a:prstGeom>
          <a:noFill/>
        </p:spPr>
        <p:txBody>
          <a:bodyPr wrap="square" lIns="91440" tIns="45720" rIns="91440" bIns="45720" anchor="t">
            <a:spAutoFit/>
          </a:bodyPr>
          <a:lstStyle/>
          <a:p>
            <a:pPr algn="ctr">
              <a:spcBef>
                <a:spcPts val="1200"/>
              </a:spcBef>
              <a:buNone/>
            </a:pPr>
            <a:r>
              <a:rPr lang="fr-FR" b="1" dirty="0">
                <a:solidFill>
                  <a:srgbClr val="005AFF"/>
                </a:solidFill>
                <a:latin typeface="Dosis" pitchFamily="2" charset="0"/>
                <a:ea typeface="Calibri"/>
                <a:cs typeface="Berlin Sans FB Demi" panose="020E0802020502020306" pitchFamily="34" charset="0"/>
              </a:rPr>
              <a:t>3 février 2025</a:t>
            </a:r>
            <a:endParaRPr lang="fr-FR" sz="800" dirty="0">
              <a:solidFill>
                <a:srgbClr val="000000"/>
              </a:solidFill>
              <a:effectLst/>
              <a:latin typeface="Dosis" pitchFamily="2" charset="0"/>
              <a:ea typeface="Calibri" panose="020F0502020204030204" pitchFamily="34" charset="0"/>
            </a:endParaRPr>
          </a:p>
        </p:txBody>
      </p:sp>
      <p:pic>
        <p:nvPicPr>
          <p:cNvPr id="4" name="Image 3" descr="Une image contenant texte, Police, capture d’écran, logo&#10;&#10;Description générée automatiquement">
            <a:extLst>
              <a:ext uri="{FF2B5EF4-FFF2-40B4-BE49-F238E27FC236}">
                <a16:creationId xmlns:a16="http://schemas.microsoft.com/office/drawing/2014/main" id="{2EAF01FD-BAF0-C6EB-627F-D91ADDEB5C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09345" y="29042"/>
            <a:ext cx="3175354" cy="798808"/>
          </a:xfrm>
          <a:prstGeom prst="rect">
            <a:avLst/>
          </a:prstGeom>
        </p:spPr>
      </p:pic>
      <p:pic>
        <p:nvPicPr>
          <p:cNvPr id="6" name="Image 5">
            <a:extLst>
              <a:ext uri="{FF2B5EF4-FFF2-40B4-BE49-F238E27FC236}">
                <a16:creationId xmlns:a16="http://schemas.microsoft.com/office/drawing/2014/main" id="{1D69446C-11D4-6D08-CDB4-D110592071E3}"/>
              </a:ext>
            </a:extLst>
          </p:cNvPr>
          <p:cNvPicPr>
            <a:picLocks noChangeAspect="1"/>
          </p:cNvPicPr>
          <p:nvPr/>
        </p:nvPicPr>
        <p:blipFill>
          <a:blip r:embed="rId4"/>
          <a:srcRect r="1241"/>
          <a:stretch/>
        </p:blipFill>
        <p:spPr>
          <a:xfrm>
            <a:off x="190823" y="799946"/>
            <a:ext cx="5827222" cy="2293265"/>
          </a:xfrm>
          <a:prstGeom prst="rect">
            <a:avLst/>
          </a:prstGeom>
        </p:spPr>
      </p:pic>
      <p:pic>
        <p:nvPicPr>
          <p:cNvPr id="10" name="Image 9">
            <a:extLst>
              <a:ext uri="{FF2B5EF4-FFF2-40B4-BE49-F238E27FC236}">
                <a16:creationId xmlns:a16="http://schemas.microsoft.com/office/drawing/2014/main" id="{3E45B495-5E32-B445-9982-A05C11149F9C}"/>
              </a:ext>
            </a:extLst>
          </p:cNvPr>
          <p:cNvPicPr>
            <a:picLocks noChangeAspect="1"/>
          </p:cNvPicPr>
          <p:nvPr/>
        </p:nvPicPr>
        <p:blipFill>
          <a:blip r:embed="rId5"/>
          <a:srcRect r="13048"/>
          <a:stretch/>
        </p:blipFill>
        <p:spPr>
          <a:xfrm>
            <a:off x="6178876" y="1042450"/>
            <a:ext cx="5462486" cy="1525447"/>
          </a:xfrm>
          <a:prstGeom prst="rect">
            <a:avLst/>
          </a:prstGeom>
        </p:spPr>
      </p:pic>
      <p:sp>
        <p:nvSpPr>
          <p:cNvPr id="17" name="Rectangle 16">
            <a:extLst>
              <a:ext uri="{FF2B5EF4-FFF2-40B4-BE49-F238E27FC236}">
                <a16:creationId xmlns:a16="http://schemas.microsoft.com/office/drawing/2014/main" id="{1D93B7AA-ECDB-EC83-DC4C-60A9DA125D49}"/>
              </a:ext>
            </a:extLst>
          </p:cNvPr>
          <p:cNvSpPr/>
          <p:nvPr/>
        </p:nvSpPr>
        <p:spPr>
          <a:xfrm>
            <a:off x="5873995" y="808015"/>
            <a:ext cx="5781456" cy="252000"/>
          </a:xfrm>
          <a:prstGeom prst="rect">
            <a:avLst/>
          </a:prstGeom>
          <a:solidFill>
            <a:srgbClr val="C6D9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0" name="Image 19">
            <a:extLst>
              <a:ext uri="{FF2B5EF4-FFF2-40B4-BE49-F238E27FC236}">
                <a16:creationId xmlns:a16="http://schemas.microsoft.com/office/drawing/2014/main" id="{A242AC80-FDEA-B1E6-C067-B8EB313C519A}"/>
              </a:ext>
            </a:extLst>
          </p:cNvPr>
          <p:cNvPicPr>
            <a:picLocks noChangeAspect="1"/>
          </p:cNvPicPr>
          <p:nvPr/>
        </p:nvPicPr>
        <p:blipFill>
          <a:blip r:embed="rId6"/>
          <a:stretch>
            <a:fillRect/>
          </a:stretch>
        </p:blipFill>
        <p:spPr>
          <a:xfrm>
            <a:off x="170120" y="3135140"/>
            <a:ext cx="6001544" cy="1414026"/>
          </a:xfrm>
          <a:prstGeom prst="rect">
            <a:avLst/>
          </a:prstGeom>
        </p:spPr>
      </p:pic>
      <p:sp>
        <p:nvSpPr>
          <p:cNvPr id="18" name="Rectangle 17">
            <a:extLst>
              <a:ext uri="{FF2B5EF4-FFF2-40B4-BE49-F238E27FC236}">
                <a16:creationId xmlns:a16="http://schemas.microsoft.com/office/drawing/2014/main" id="{2930ACAD-927B-DDEA-FD48-2F6349DDD57A}"/>
              </a:ext>
            </a:extLst>
          </p:cNvPr>
          <p:cNvSpPr/>
          <p:nvPr/>
        </p:nvSpPr>
        <p:spPr>
          <a:xfrm>
            <a:off x="679572" y="3127189"/>
            <a:ext cx="10990962" cy="244800"/>
          </a:xfrm>
          <a:prstGeom prst="rect">
            <a:avLst/>
          </a:prstGeom>
          <a:solidFill>
            <a:srgbClr val="C6D9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27" name="Image 26">
            <a:extLst>
              <a:ext uri="{FF2B5EF4-FFF2-40B4-BE49-F238E27FC236}">
                <a16:creationId xmlns:a16="http://schemas.microsoft.com/office/drawing/2014/main" id="{85054A42-DC57-CFBF-DD27-DAD5EF99AF60}"/>
              </a:ext>
            </a:extLst>
          </p:cNvPr>
          <p:cNvPicPr>
            <a:picLocks noChangeAspect="1"/>
          </p:cNvPicPr>
          <p:nvPr/>
        </p:nvPicPr>
        <p:blipFill>
          <a:blip r:embed="rId7"/>
          <a:srcRect r="7800" b="11309"/>
          <a:stretch/>
        </p:blipFill>
        <p:spPr>
          <a:xfrm>
            <a:off x="6306053" y="3398524"/>
            <a:ext cx="5769179" cy="1372954"/>
          </a:xfrm>
          <a:prstGeom prst="rect">
            <a:avLst/>
          </a:prstGeom>
        </p:spPr>
      </p:pic>
      <p:pic>
        <p:nvPicPr>
          <p:cNvPr id="29" name="Image 28">
            <a:extLst>
              <a:ext uri="{FF2B5EF4-FFF2-40B4-BE49-F238E27FC236}">
                <a16:creationId xmlns:a16="http://schemas.microsoft.com/office/drawing/2014/main" id="{9F68506F-F96D-3B2C-5F21-23404357F679}"/>
              </a:ext>
            </a:extLst>
          </p:cNvPr>
          <p:cNvPicPr>
            <a:picLocks noChangeAspect="1"/>
          </p:cNvPicPr>
          <p:nvPr/>
        </p:nvPicPr>
        <p:blipFill>
          <a:blip r:embed="rId8"/>
          <a:stretch>
            <a:fillRect/>
          </a:stretch>
        </p:blipFill>
        <p:spPr>
          <a:xfrm>
            <a:off x="6200099" y="4676648"/>
            <a:ext cx="1688608" cy="368870"/>
          </a:xfrm>
          <a:prstGeom prst="rect">
            <a:avLst/>
          </a:prstGeom>
        </p:spPr>
      </p:pic>
      <p:pic>
        <p:nvPicPr>
          <p:cNvPr id="31" name="Image 30">
            <a:extLst>
              <a:ext uri="{FF2B5EF4-FFF2-40B4-BE49-F238E27FC236}">
                <a16:creationId xmlns:a16="http://schemas.microsoft.com/office/drawing/2014/main" id="{48412F24-EBA2-65E0-F095-DE479E883013}"/>
              </a:ext>
            </a:extLst>
          </p:cNvPr>
          <p:cNvPicPr>
            <a:picLocks noChangeAspect="1"/>
          </p:cNvPicPr>
          <p:nvPr/>
        </p:nvPicPr>
        <p:blipFill>
          <a:blip r:embed="rId9"/>
          <a:stretch>
            <a:fillRect/>
          </a:stretch>
        </p:blipFill>
        <p:spPr>
          <a:xfrm>
            <a:off x="295795" y="5045518"/>
            <a:ext cx="5508755" cy="1185428"/>
          </a:xfrm>
          <a:prstGeom prst="rect">
            <a:avLst/>
          </a:prstGeom>
        </p:spPr>
      </p:pic>
      <p:pic>
        <p:nvPicPr>
          <p:cNvPr id="33" name="Image 32">
            <a:extLst>
              <a:ext uri="{FF2B5EF4-FFF2-40B4-BE49-F238E27FC236}">
                <a16:creationId xmlns:a16="http://schemas.microsoft.com/office/drawing/2014/main" id="{00998A6A-F7B3-7304-9DAA-7932B09D796F}"/>
              </a:ext>
            </a:extLst>
          </p:cNvPr>
          <p:cNvPicPr>
            <a:picLocks noChangeAspect="1"/>
          </p:cNvPicPr>
          <p:nvPr/>
        </p:nvPicPr>
        <p:blipFill>
          <a:blip r:embed="rId10"/>
          <a:stretch>
            <a:fillRect/>
          </a:stretch>
        </p:blipFill>
        <p:spPr>
          <a:xfrm>
            <a:off x="6355029" y="5443903"/>
            <a:ext cx="5053662" cy="868847"/>
          </a:xfrm>
          <a:prstGeom prst="rect">
            <a:avLst/>
          </a:prstGeom>
        </p:spPr>
      </p:pic>
      <p:pic>
        <p:nvPicPr>
          <p:cNvPr id="35" name="Image 34">
            <a:extLst>
              <a:ext uri="{FF2B5EF4-FFF2-40B4-BE49-F238E27FC236}">
                <a16:creationId xmlns:a16="http://schemas.microsoft.com/office/drawing/2014/main" id="{9D9D22DB-BB12-D8E3-9E19-DEE93EF14A74}"/>
              </a:ext>
            </a:extLst>
          </p:cNvPr>
          <p:cNvPicPr>
            <a:picLocks noChangeAspect="1"/>
          </p:cNvPicPr>
          <p:nvPr/>
        </p:nvPicPr>
        <p:blipFill>
          <a:blip r:embed="rId11"/>
          <a:stretch>
            <a:fillRect/>
          </a:stretch>
        </p:blipFill>
        <p:spPr>
          <a:xfrm>
            <a:off x="5560462" y="5400915"/>
            <a:ext cx="431007" cy="1046731"/>
          </a:xfrm>
          <a:prstGeom prst="rect">
            <a:avLst/>
          </a:prstGeom>
        </p:spPr>
      </p:pic>
      <p:pic>
        <p:nvPicPr>
          <p:cNvPr id="37" name="Image 36">
            <a:extLst>
              <a:ext uri="{FF2B5EF4-FFF2-40B4-BE49-F238E27FC236}">
                <a16:creationId xmlns:a16="http://schemas.microsoft.com/office/drawing/2014/main" id="{E7B1CAB3-E114-40B3-4F37-0ECDB666D033}"/>
              </a:ext>
            </a:extLst>
          </p:cNvPr>
          <p:cNvPicPr>
            <a:picLocks noChangeAspect="1"/>
          </p:cNvPicPr>
          <p:nvPr/>
        </p:nvPicPr>
        <p:blipFill>
          <a:blip r:embed="rId12"/>
          <a:stretch>
            <a:fillRect/>
          </a:stretch>
        </p:blipFill>
        <p:spPr>
          <a:xfrm>
            <a:off x="3627432" y="6464751"/>
            <a:ext cx="2037919" cy="368480"/>
          </a:xfrm>
          <a:prstGeom prst="rect">
            <a:avLst/>
          </a:prstGeom>
        </p:spPr>
      </p:pic>
      <p:sp>
        <p:nvSpPr>
          <p:cNvPr id="19" name="Rectangle 18">
            <a:extLst>
              <a:ext uri="{FF2B5EF4-FFF2-40B4-BE49-F238E27FC236}">
                <a16:creationId xmlns:a16="http://schemas.microsoft.com/office/drawing/2014/main" id="{63C3AFA9-0A84-1646-47A9-30E567816601}"/>
              </a:ext>
            </a:extLst>
          </p:cNvPr>
          <p:cNvSpPr/>
          <p:nvPr/>
        </p:nvSpPr>
        <p:spPr>
          <a:xfrm>
            <a:off x="5640162" y="5045880"/>
            <a:ext cx="6001200" cy="248400"/>
          </a:xfrm>
          <a:prstGeom prst="rect">
            <a:avLst/>
          </a:prstGeom>
          <a:solidFill>
            <a:srgbClr val="C6D9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numéro de diapositive 3">
            <a:extLst>
              <a:ext uri="{FF2B5EF4-FFF2-40B4-BE49-F238E27FC236}">
                <a16:creationId xmlns:a16="http://schemas.microsoft.com/office/drawing/2014/main" id="{7FA22BCF-97A7-BB61-8C7C-73EFEF0A80FA}"/>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2</a:t>
            </a:fld>
            <a:endParaRPr lang="fr-FR" dirty="0"/>
          </a:p>
        </p:txBody>
      </p:sp>
      <p:sp>
        <p:nvSpPr>
          <p:cNvPr id="7" name="ZoneTexte 6">
            <a:extLst>
              <a:ext uri="{FF2B5EF4-FFF2-40B4-BE49-F238E27FC236}">
                <a16:creationId xmlns:a16="http://schemas.microsoft.com/office/drawing/2014/main" id="{FE920351-15A2-7D99-CF21-E5206A0D1C02}"/>
              </a:ext>
            </a:extLst>
          </p:cNvPr>
          <p:cNvSpPr txBox="1"/>
          <p:nvPr/>
        </p:nvSpPr>
        <p:spPr>
          <a:xfrm>
            <a:off x="673177" y="3085378"/>
            <a:ext cx="6096000" cy="315471"/>
          </a:xfrm>
          <a:prstGeom prst="rect">
            <a:avLst/>
          </a:prstGeom>
          <a:noFill/>
        </p:spPr>
        <p:txBody>
          <a:bodyPr wrap="square">
            <a:spAutoFit/>
          </a:bodyPr>
          <a:lstStyle/>
          <a:p>
            <a:pPr>
              <a:buNone/>
            </a:pPr>
            <a:r>
              <a:rPr lang="fr-FR" sz="1450" b="1" dirty="0">
                <a:solidFill>
                  <a:srgbClr val="005AFF"/>
                </a:solidFill>
                <a:effectLst/>
                <a:latin typeface="Dosis" pitchFamily="2" charset="0"/>
                <a:ea typeface="Calibri" panose="020F0502020204030204" pitchFamily="34" charset="0"/>
                <a:cs typeface="Berlin Sans FB Demi" panose="020E0802020502020306" pitchFamily="34" charset="0"/>
              </a:rPr>
              <a:t>Session 2 : Les programmes de Coopération Territoriale Européenne (CTE) </a:t>
            </a:r>
            <a:endParaRPr lang="fr-FR" sz="1450" dirty="0"/>
          </a:p>
        </p:txBody>
      </p:sp>
    </p:spTree>
    <p:extLst>
      <p:ext uri="{BB962C8B-B14F-4D97-AF65-F5344CB8AC3E}">
        <p14:creationId xmlns:p14="http://schemas.microsoft.com/office/powerpoint/2010/main" val="5227243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F72BCA-28AF-BC14-EB4B-98AD4345752D}"/>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7D9418C2-F124-EB0E-5636-E0C04981970E}"/>
              </a:ext>
            </a:extLst>
          </p:cNvPr>
          <p:cNvSpPr txBox="1">
            <a:spLocks/>
          </p:cNvSpPr>
          <p:nvPr/>
        </p:nvSpPr>
        <p:spPr>
          <a:xfrm>
            <a:off x="310896" y="1268760"/>
            <a:ext cx="11530584" cy="396044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5400" b="1">
                <a:solidFill>
                  <a:schemeClr val="accent1">
                    <a:lumMod val="75000"/>
                  </a:schemeClr>
                </a:solidFill>
                <a:latin typeface="Dosis" pitchFamily="2" charset="0"/>
                <a:cs typeface="Quire Sans"/>
              </a:rPr>
              <a:t>Erasmus +</a:t>
            </a:r>
            <a:endParaRPr lang="fr-FR" sz="5400" b="1">
              <a:solidFill>
                <a:schemeClr val="accent1">
                  <a:lumMod val="75000"/>
                </a:schemeClr>
              </a:solidFill>
              <a:latin typeface="Dosis" pitchFamily="2" charset="0"/>
              <a:cs typeface="Quire Sans" panose="020B0502040400020003" pitchFamily="34" charset="0"/>
            </a:endParaRPr>
          </a:p>
          <a:p>
            <a:pPr algn="ctr"/>
            <a:r>
              <a:rPr lang="fr-FR" sz="3600" b="1">
                <a:solidFill>
                  <a:schemeClr val="accent1">
                    <a:lumMod val="75000"/>
                  </a:schemeClr>
                </a:solidFill>
                <a:latin typeface="Dosis" pitchFamily="2" charset="0"/>
                <a:cs typeface="Quire Sans"/>
              </a:rPr>
              <a:t>le programme européen en faveur de l'éducation,</a:t>
            </a:r>
          </a:p>
          <a:p>
            <a:pPr algn="ctr"/>
            <a:r>
              <a:rPr lang="fr-FR" sz="3600" b="1">
                <a:solidFill>
                  <a:schemeClr val="accent1">
                    <a:lumMod val="75000"/>
                  </a:schemeClr>
                </a:solidFill>
                <a:latin typeface="Dosis" pitchFamily="2" charset="0"/>
                <a:cs typeface="Quire Sans"/>
              </a:rPr>
              <a:t>de la formation, de la jeunesse et du sport</a:t>
            </a:r>
            <a:endParaRPr lang="fr-FR" sz="3600" b="1">
              <a:solidFill>
                <a:schemeClr val="accent1">
                  <a:lumMod val="75000"/>
                </a:schemeClr>
              </a:solidFill>
              <a:latin typeface="Dosis" pitchFamily="2" charset="0"/>
              <a:cs typeface="Quire Sans" panose="020B0502040400020003" pitchFamily="34" charset="0"/>
            </a:endParaRPr>
          </a:p>
          <a:p>
            <a:pPr algn="ctr"/>
            <a:endParaRPr lang="fr-FR" sz="4000" b="1">
              <a:solidFill>
                <a:schemeClr val="accent1">
                  <a:lumMod val="75000"/>
                </a:schemeClr>
              </a:solidFill>
              <a:latin typeface="Dosis" pitchFamily="2" charset="0"/>
              <a:cs typeface="Quire Sans" panose="020B0502040400020003" pitchFamily="34" charset="0"/>
            </a:endParaRPr>
          </a:p>
          <a:p>
            <a:pPr algn="ctr"/>
            <a:r>
              <a:rPr lang="fr-FR" sz="4000" b="1">
                <a:solidFill>
                  <a:schemeClr val="accent1">
                    <a:lumMod val="75000"/>
                  </a:schemeClr>
                </a:solidFill>
                <a:latin typeface="Dosis" pitchFamily="2" charset="0"/>
                <a:cs typeface="Quire Sans"/>
              </a:rPr>
              <a:t> 2021-2027</a:t>
            </a:r>
          </a:p>
        </p:txBody>
      </p:sp>
      <p:sp>
        <p:nvSpPr>
          <p:cNvPr id="2" name="Espace réservé du numéro de diapositive 3">
            <a:extLst>
              <a:ext uri="{FF2B5EF4-FFF2-40B4-BE49-F238E27FC236}">
                <a16:creationId xmlns:a16="http://schemas.microsoft.com/office/drawing/2014/main" id="{83584EB6-CCD8-C341-93DC-10F061BE204C}"/>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20</a:t>
            </a:fld>
            <a:endParaRPr lang="fr-FR"/>
          </a:p>
        </p:txBody>
      </p:sp>
    </p:spTree>
    <p:extLst>
      <p:ext uri="{BB962C8B-B14F-4D97-AF65-F5344CB8AC3E}">
        <p14:creationId xmlns:p14="http://schemas.microsoft.com/office/powerpoint/2010/main" val="21261480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178F4B2-A462-6BC0-8169-F80621352B59}"/>
              </a:ext>
            </a:extLst>
          </p:cNvPr>
          <p:cNvSpPr>
            <a:spLocks noGrp="1"/>
          </p:cNvSpPr>
          <p:nvPr>
            <p:ph sz="half" idx="2"/>
          </p:nvPr>
        </p:nvSpPr>
        <p:spPr>
          <a:xfrm>
            <a:off x="326873" y="683741"/>
            <a:ext cx="11704327" cy="5214664"/>
          </a:xfrm>
        </p:spPr>
        <p:txBody>
          <a:bodyPr vert="horz" lIns="91440" tIns="45720" rIns="91440" bIns="45720" rtlCol="0" anchor="t">
            <a:normAutofit/>
          </a:bodyPr>
          <a:lstStyle/>
          <a:p>
            <a:pPr marL="342900" indent="-342900">
              <a:buClr>
                <a:srgbClr val="FFC000"/>
              </a:buClr>
            </a:pPr>
            <a:r>
              <a:rPr lang="en-US" sz="2400" b="1">
                <a:solidFill>
                  <a:schemeClr val="accent1">
                    <a:lumMod val="75000"/>
                  </a:schemeClr>
                </a:solidFill>
                <a:ea typeface="+mn-lt"/>
                <a:cs typeface="+mn-lt"/>
              </a:rPr>
              <a:t>Budget 2021-2027 : </a:t>
            </a:r>
            <a:r>
              <a:rPr lang="en-US" sz="2000" b="1">
                <a:solidFill>
                  <a:schemeClr val="accent1">
                    <a:lumMod val="75000"/>
                  </a:schemeClr>
                </a:solidFill>
                <a:ea typeface="+mn-lt"/>
                <a:cs typeface="+mn-lt"/>
              </a:rPr>
              <a:t>26 milliards d’€ ; pour 2025, environ 5 milliards d'€</a:t>
            </a:r>
            <a:endParaRPr lang="en-US" sz="2000">
              <a:solidFill>
                <a:schemeClr val="accent1">
                  <a:lumMod val="75000"/>
                </a:schemeClr>
              </a:solidFill>
              <a:ea typeface="+mn-lt"/>
              <a:cs typeface="+mn-lt"/>
            </a:endParaRPr>
          </a:p>
          <a:p>
            <a:pPr marL="342900" indent="-342900">
              <a:buClr>
                <a:srgbClr val="FFC000"/>
              </a:buClr>
            </a:pPr>
            <a:r>
              <a:rPr lang="en-US" sz="2400" b="1" u="sng">
                <a:solidFill>
                  <a:schemeClr val="accent1">
                    <a:lumMod val="75000"/>
                  </a:schemeClr>
                </a:solidFill>
                <a:ea typeface="+mn-lt"/>
                <a:cs typeface="+mn-lt"/>
              </a:rPr>
              <a:t>4 </a:t>
            </a:r>
            <a:r>
              <a:rPr lang="en-US" sz="2400" b="1" u="sng" err="1">
                <a:solidFill>
                  <a:schemeClr val="accent1">
                    <a:lumMod val="75000"/>
                  </a:schemeClr>
                </a:solidFill>
                <a:ea typeface="+mn-lt"/>
                <a:cs typeface="+mn-lt"/>
              </a:rPr>
              <a:t>priorités</a:t>
            </a:r>
            <a:r>
              <a:rPr lang="en-US" sz="2400" b="1" u="sng">
                <a:solidFill>
                  <a:schemeClr val="accent1">
                    <a:lumMod val="75000"/>
                  </a:schemeClr>
                </a:solidFill>
                <a:ea typeface="+mn-lt"/>
                <a:cs typeface="+mn-lt"/>
              </a:rPr>
              <a:t> :</a:t>
            </a:r>
            <a:r>
              <a:rPr lang="en-US" sz="2400" b="1">
                <a:solidFill>
                  <a:schemeClr val="accent1">
                    <a:lumMod val="75000"/>
                  </a:schemeClr>
                </a:solidFill>
                <a:ea typeface="+mn-lt"/>
                <a:cs typeface="+mn-lt"/>
              </a:rPr>
              <a:t> </a:t>
            </a:r>
            <a:r>
              <a:rPr lang="en-US" sz="2000">
                <a:solidFill>
                  <a:schemeClr val="accent1">
                    <a:lumMod val="75000"/>
                  </a:schemeClr>
                </a:solidFill>
                <a:ea typeface="+mn-lt"/>
                <a:cs typeface="+mn-lt"/>
              </a:rPr>
              <a:t>Inclusion / Transition </a:t>
            </a:r>
            <a:r>
              <a:rPr lang="en-US" sz="2000" err="1">
                <a:solidFill>
                  <a:schemeClr val="accent1">
                    <a:lumMod val="75000"/>
                  </a:schemeClr>
                </a:solidFill>
                <a:ea typeface="+mn-lt"/>
                <a:cs typeface="+mn-lt"/>
              </a:rPr>
              <a:t>écologique</a:t>
            </a:r>
            <a:r>
              <a:rPr lang="en-US" sz="2000">
                <a:solidFill>
                  <a:schemeClr val="accent1">
                    <a:lumMod val="75000"/>
                  </a:schemeClr>
                </a:solidFill>
                <a:ea typeface="+mn-lt"/>
                <a:cs typeface="+mn-lt"/>
              </a:rPr>
              <a:t> / Transformation numérique / Engagement et </a:t>
            </a:r>
            <a:r>
              <a:rPr lang="en-US" sz="2000" err="1">
                <a:solidFill>
                  <a:schemeClr val="accent1">
                    <a:lumMod val="75000"/>
                  </a:schemeClr>
                </a:solidFill>
                <a:ea typeface="+mn-lt"/>
                <a:cs typeface="+mn-lt"/>
              </a:rPr>
              <a:t>citoyenneté</a:t>
            </a:r>
            <a:endParaRPr lang="en-US" sz="2000">
              <a:solidFill>
                <a:schemeClr val="accent1">
                  <a:lumMod val="75000"/>
                </a:schemeClr>
              </a:solidFill>
              <a:ea typeface="+mn-lt"/>
              <a:cs typeface="+mn-lt"/>
            </a:endParaRPr>
          </a:p>
          <a:p>
            <a:pPr marL="342900" indent="-342900">
              <a:lnSpc>
                <a:spcPct val="110000"/>
              </a:lnSpc>
              <a:spcBef>
                <a:spcPts val="1200"/>
              </a:spcBef>
              <a:buClr>
                <a:srgbClr val="FFC000"/>
              </a:buClr>
            </a:pPr>
            <a:r>
              <a:rPr lang="en-US" sz="2400" b="1" u="sng">
                <a:solidFill>
                  <a:schemeClr val="accent1">
                    <a:lumMod val="75000"/>
                  </a:schemeClr>
                </a:solidFill>
                <a:ea typeface="Calibri"/>
                <a:cs typeface="Calibri"/>
              </a:rPr>
              <a:t>Pour qui ?</a:t>
            </a:r>
            <a:r>
              <a:rPr lang="en-US" sz="2400">
                <a:solidFill>
                  <a:schemeClr val="accent1">
                    <a:lumMod val="75000"/>
                  </a:schemeClr>
                </a:solidFill>
                <a:ea typeface="Calibri"/>
                <a:cs typeface="Calibri"/>
              </a:rPr>
              <a:t> </a:t>
            </a:r>
            <a:r>
              <a:rPr lang="en-US" sz="2000" err="1">
                <a:solidFill>
                  <a:schemeClr val="accent1">
                    <a:lumMod val="75000"/>
                  </a:schemeClr>
                </a:solidFill>
                <a:ea typeface="Calibri"/>
                <a:cs typeface="Calibri"/>
              </a:rPr>
              <a:t>Elèves</a:t>
            </a:r>
            <a:r>
              <a:rPr lang="en-US" sz="2000">
                <a:solidFill>
                  <a:schemeClr val="accent1">
                    <a:lumMod val="75000"/>
                  </a:schemeClr>
                </a:solidFill>
                <a:ea typeface="Calibri"/>
                <a:cs typeface="Calibri"/>
              </a:rPr>
              <a:t>, </a:t>
            </a:r>
            <a:r>
              <a:rPr lang="en-US" sz="2000" err="1">
                <a:solidFill>
                  <a:schemeClr val="accent1">
                    <a:lumMod val="75000"/>
                  </a:schemeClr>
                </a:solidFill>
                <a:ea typeface="Calibri"/>
                <a:cs typeface="Calibri"/>
              </a:rPr>
              <a:t>étudiants</a:t>
            </a:r>
            <a:r>
              <a:rPr lang="en-US" sz="2000">
                <a:solidFill>
                  <a:schemeClr val="accent1">
                    <a:lumMod val="75000"/>
                  </a:schemeClr>
                </a:solidFill>
                <a:ea typeface="Calibri"/>
                <a:cs typeface="Calibri"/>
              </a:rPr>
              <a:t>, </a:t>
            </a:r>
            <a:r>
              <a:rPr lang="en-US" sz="2000" err="1">
                <a:solidFill>
                  <a:schemeClr val="accent1">
                    <a:lumMod val="75000"/>
                  </a:schemeClr>
                </a:solidFill>
                <a:ea typeface="Calibri"/>
                <a:cs typeface="Calibri"/>
              </a:rPr>
              <a:t>apprentis</a:t>
            </a:r>
            <a:r>
              <a:rPr lang="en-US" sz="2000">
                <a:solidFill>
                  <a:schemeClr val="accent1">
                    <a:lumMod val="75000"/>
                  </a:schemeClr>
                </a:solidFill>
                <a:ea typeface="Calibri"/>
                <a:cs typeface="Calibri"/>
              </a:rPr>
              <a:t>, </a:t>
            </a:r>
            <a:r>
              <a:rPr lang="en-US" sz="2000" err="1">
                <a:solidFill>
                  <a:schemeClr val="accent1">
                    <a:lumMod val="75000"/>
                  </a:schemeClr>
                </a:solidFill>
                <a:ea typeface="Calibri"/>
                <a:cs typeface="Calibri"/>
              </a:rPr>
              <a:t>bénévoles</a:t>
            </a:r>
            <a:r>
              <a:rPr lang="en-US" sz="2000">
                <a:solidFill>
                  <a:schemeClr val="accent1">
                    <a:lumMod val="75000"/>
                  </a:schemeClr>
                </a:solidFill>
                <a:ea typeface="Calibri"/>
                <a:cs typeface="Calibri"/>
              </a:rPr>
              <a:t>, </a:t>
            </a:r>
            <a:r>
              <a:rPr lang="en-US" sz="2000" err="1">
                <a:solidFill>
                  <a:schemeClr val="accent1">
                    <a:lumMod val="75000"/>
                  </a:schemeClr>
                </a:solidFill>
                <a:ea typeface="Calibri"/>
                <a:cs typeface="Calibri"/>
              </a:rPr>
              <a:t>salariés</a:t>
            </a:r>
            <a:r>
              <a:rPr lang="en-US" sz="2000">
                <a:solidFill>
                  <a:schemeClr val="accent1">
                    <a:lumMod val="75000"/>
                  </a:schemeClr>
                </a:solidFill>
                <a:ea typeface="Calibri"/>
                <a:cs typeface="Calibri"/>
              </a:rPr>
              <a:t>, </a:t>
            </a:r>
            <a:r>
              <a:rPr lang="en-US" sz="2000" err="1">
                <a:solidFill>
                  <a:schemeClr val="accent1">
                    <a:lumMod val="75000"/>
                  </a:schemeClr>
                </a:solidFill>
                <a:ea typeface="Calibri"/>
                <a:cs typeface="Calibri"/>
              </a:rPr>
              <a:t>usagers</a:t>
            </a:r>
            <a:r>
              <a:rPr lang="en-US" sz="2000">
                <a:solidFill>
                  <a:schemeClr val="accent1">
                    <a:lumMod val="75000"/>
                  </a:schemeClr>
                </a:solidFill>
                <a:ea typeface="Calibri"/>
                <a:cs typeface="Calibri"/>
              </a:rPr>
              <a:t>… dans des </a:t>
            </a:r>
            <a:r>
              <a:rPr lang="en-US" sz="2000" err="1">
                <a:solidFill>
                  <a:schemeClr val="accent1">
                    <a:lumMod val="75000"/>
                  </a:schemeClr>
                </a:solidFill>
                <a:ea typeface="Calibri"/>
                <a:cs typeface="Calibri"/>
              </a:rPr>
              <a:t>Etablissements</a:t>
            </a:r>
            <a:r>
              <a:rPr lang="en-US" sz="2000">
                <a:solidFill>
                  <a:schemeClr val="accent1">
                    <a:lumMod val="75000"/>
                  </a:schemeClr>
                </a:solidFill>
                <a:ea typeface="Calibri"/>
                <a:cs typeface="Calibri"/>
              </a:rPr>
              <a:t> de formation et/</a:t>
            </a:r>
            <a:r>
              <a:rPr lang="en-US" sz="2000" err="1">
                <a:solidFill>
                  <a:schemeClr val="accent1">
                    <a:lumMod val="75000"/>
                  </a:schemeClr>
                </a:solidFill>
                <a:ea typeface="Calibri"/>
                <a:cs typeface="Calibri"/>
              </a:rPr>
              <a:t>ou</a:t>
            </a:r>
            <a:r>
              <a:rPr lang="en-US" sz="2000">
                <a:solidFill>
                  <a:schemeClr val="accent1">
                    <a:lumMod val="75000"/>
                  </a:schemeClr>
                </a:solidFill>
                <a:ea typeface="Calibri"/>
                <a:cs typeface="Calibri"/>
              </a:rPr>
              <a:t> </a:t>
            </a:r>
            <a:r>
              <a:rPr lang="en-US" sz="2000" err="1">
                <a:solidFill>
                  <a:schemeClr val="accent1">
                    <a:lumMod val="75000"/>
                  </a:schemeClr>
                </a:solidFill>
                <a:ea typeface="Calibri"/>
                <a:cs typeface="Calibri"/>
              </a:rPr>
              <a:t>d'enseignement</a:t>
            </a:r>
            <a:r>
              <a:rPr lang="en-US" sz="2000">
                <a:solidFill>
                  <a:schemeClr val="accent1">
                    <a:lumMod val="75000"/>
                  </a:schemeClr>
                </a:solidFill>
                <a:ea typeface="Calibri"/>
                <a:cs typeface="Calibri"/>
              </a:rPr>
              <a:t>, des associations, des </a:t>
            </a:r>
            <a:r>
              <a:rPr lang="en-US" sz="2000" err="1">
                <a:solidFill>
                  <a:schemeClr val="accent1">
                    <a:lumMod val="75000"/>
                  </a:schemeClr>
                </a:solidFill>
                <a:ea typeface="Calibri"/>
                <a:cs typeface="Calibri"/>
              </a:rPr>
              <a:t>collectivités</a:t>
            </a:r>
            <a:r>
              <a:rPr lang="en-US" sz="2000">
                <a:solidFill>
                  <a:schemeClr val="accent1">
                    <a:lumMod val="75000"/>
                  </a:schemeClr>
                </a:solidFill>
                <a:ea typeface="Calibri"/>
                <a:cs typeface="Calibri"/>
              </a:rPr>
              <a:t>, des structures </a:t>
            </a:r>
            <a:r>
              <a:rPr lang="en-US" sz="2000" err="1">
                <a:solidFill>
                  <a:schemeClr val="accent1">
                    <a:lumMod val="75000"/>
                  </a:schemeClr>
                </a:solidFill>
                <a:ea typeface="Calibri"/>
                <a:cs typeface="Calibri"/>
              </a:rPr>
              <a:t>d'insertion</a:t>
            </a:r>
            <a:r>
              <a:rPr lang="en-US" sz="2000">
                <a:solidFill>
                  <a:schemeClr val="accent1">
                    <a:lumMod val="75000"/>
                  </a:schemeClr>
                </a:solidFill>
                <a:ea typeface="Calibri"/>
                <a:cs typeface="Calibri"/>
              </a:rPr>
              <a:t>...</a:t>
            </a:r>
          </a:p>
          <a:p>
            <a:pPr marL="342900" indent="-342900">
              <a:lnSpc>
                <a:spcPct val="110000"/>
              </a:lnSpc>
              <a:spcBef>
                <a:spcPts val="1200"/>
              </a:spcBef>
              <a:buClr>
                <a:srgbClr val="FFC000"/>
              </a:buClr>
            </a:pPr>
            <a:r>
              <a:rPr lang="en-US" sz="2400" b="1" u="sng">
                <a:solidFill>
                  <a:schemeClr val="accent1">
                    <a:lumMod val="75000"/>
                  </a:schemeClr>
                </a:solidFill>
                <a:ea typeface="Calibri"/>
                <a:cs typeface="Calibri"/>
              </a:rPr>
              <a:t>Pour quoi faire ?</a:t>
            </a:r>
            <a:r>
              <a:rPr lang="en-US" sz="2400" u="sng">
                <a:solidFill>
                  <a:schemeClr val="accent1">
                    <a:lumMod val="75000"/>
                  </a:schemeClr>
                </a:solidFill>
                <a:ea typeface="Calibri"/>
                <a:cs typeface="Calibri"/>
              </a:rPr>
              <a:t> : </a:t>
            </a:r>
          </a:p>
          <a:p>
            <a:pPr marL="539750" indent="0">
              <a:lnSpc>
                <a:spcPct val="110000"/>
              </a:lnSpc>
              <a:spcBef>
                <a:spcPts val="0"/>
              </a:spcBef>
              <a:buNone/>
            </a:pPr>
            <a:r>
              <a:rPr lang="en-US" sz="2000" b="1">
                <a:solidFill>
                  <a:schemeClr val="accent1">
                    <a:lumMod val="75000"/>
                  </a:schemeClr>
                </a:solidFill>
                <a:ea typeface="Calibri"/>
                <a:cs typeface="Calibri"/>
              </a:rPr>
              <a:t>  - se </a:t>
            </a:r>
            <a:r>
              <a:rPr lang="en-US" sz="2000" b="1" err="1">
                <a:solidFill>
                  <a:schemeClr val="accent1">
                    <a:lumMod val="75000"/>
                  </a:schemeClr>
                </a:solidFill>
                <a:ea typeface="Calibri"/>
                <a:cs typeface="Calibri"/>
              </a:rPr>
              <a:t>rencontrer</a:t>
            </a:r>
            <a:r>
              <a:rPr lang="en-US" sz="2000" b="1">
                <a:solidFill>
                  <a:schemeClr val="accent1">
                    <a:lumMod val="75000"/>
                  </a:schemeClr>
                </a:solidFill>
                <a:ea typeface="Calibri"/>
                <a:cs typeface="Calibri"/>
              </a:rPr>
              <a:t>, </a:t>
            </a:r>
            <a:r>
              <a:rPr lang="en-US" sz="2000" b="1" err="1">
                <a:solidFill>
                  <a:schemeClr val="accent1">
                    <a:lumMod val="75000"/>
                  </a:schemeClr>
                </a:solidFill>
                <a:ea typeface="Calibri"/>
                <a:cs typeface="Calibri"/>
              </a:rPr>
              <a:t>étudier</a:t>
            </a:r>
            <a:r>
              <a:rPr lang="en-US" sz="2000" b="1">
                <a:solidFill>
                  <a:schemeClr val="accent1">
                    <a:lumMod val="75000"/>
                  </a:schemeClr>
                </a:solidFill>
                <a:ea typeface="Calibri"/>
                <a:cs typeface="Calibri"/>
              </a:rPr>
              <a:t>, se former seul </a:t>
            </a:r>
            <a:r>
              <a:rPr lang="en-US" sz="2000" b="1" err="1">
                <a:solidFill>
                  <a:schemeClr val="accent1">
                    <a:lumMod val="75000"/>
                  </a:schemeClr>
                </a:solidFill>
                <a:ea typeface="Calibri"/>
                <a:cs typeface="Calibri"/>
              </a:rPr>
              <a:t>ou</a:t>
            </a:r>
            <a:r>
              <a:rPr lang="en-US" sz="2000" b="1">
                <a:solidFill>
                  <a:schemeClr val="accent1">
                    <a:lumMod val="75000"/>
                  </a:schemeClr>
                </a:solidFill>
                <a:ea typeface="Calibri"/>
                <a:cs typeface="Calibri"/>
              </a:rPr>
              <a:t> en </a:t>
            </a:r>
            <a:r>
              <a:rPr lang="en-US" sz="2000" b="1" err="1">
                <a:solidFill>
                  <a:schemeClr val="accent1">
                    <a:lumMod val="75000"/>
                  </a:schemeClr>
                </a:solidFill>
                <a:ea typeface="Calibri"/>
                <a:cs typeface="Calibri"/>
              </a:rPr>
              <a:t>groupe</a:t>
            </a:r>
            <a:r>
              <a:rPr lang="en-US" sz="2000">
                <a:solidFill>
                  <a:schemeClr val="accent1">
                    <a:lumMod val="75000"/>
                  </a:schemeClr>
                </a:solidFill>
                <a:ea typeface="Calibri"/>
                <a:cs typeface="Calibri"/>
              </a:rPr>
              <a:t> dans le cadre de </a:t>
            </a:r>
            <a:r>
              <a:rPr lang="en-US" sz="2000" err="1">
                <a:solidFill>
                  <a:schemeClr val="accent1">
                    <a:lumMod val="75000"/>
                  </a:schemeClr>
                </a:solidFill>
                <a:ea typeface="Calibri"/>
                <a:cs typeface="Calibri"/>
              </a:rPr>
              <a:t>l'actio</a:t>
            </a:r>
            <a:r>
              <a:rPr lang="en-US" sz="2000" b="1" err="1">
                <a:solidFill>
                  <a:schemeClr val="accent1">
                    <a:lumMod val="75000"/>
                  </a:schemeClr>
                </a:solidFill>
                <a:ea typeface="Calibri"/>
                <a:cs typeface="Calibri"/>
              </a:rPr>
              <a:t>n</a:t>
            </a:r>
            <a:r>
              <a:rPr lang="en-US" sz="2000" b="1">
                <a:solidFill>
                  <a:schemeClr val="accent1">
                    <a:lumMod val="75000"/>
                  </a:schemeClr>
                </a:solidFill>
                <a:ea typeface="Calibri"/>
                <a:cs typeface="Calibri"/>
              </a:rPr>
              <a:t> " </a:t>
            </a:r>
            <a:r>
              <a:rPr lang="en-US" sz="2000" b="1" err="1">
                <a:solidFill>
                  <a:schemeClr val="accent1">
                    <a:lumMod val="75000"/>
                  </a:schemeClr>
                </a:solidFill>
                <a:ea typeface="Calibri"/>
                <a:cs typeface="Calibri"/>
              </a:rPr>
              <a:t>Mobilité</a:t>
            </a:r>
            <a:r>
              <a:rPr lang="en-US" sz="2000" b="1">
                <a:solidFill>
                  <a:schemeClr val="accent1">
                    <a:lumMod val="75000"/>
                  </a:schemeClr>
                </a:solidFill>
                <a:ea typeface="Calibri"/>
                <a:cs typeface="Calibri"/>
              </a:rPr>
              <a:t> des </a:t>
            </a:r>
            <a:r>
              <a:rPr lang="en-US" sz="2000" b="1" err="1">
                <a:solidFill>
                  <a:schemeClr val="accent1">
                    <a:lumMod val="75000"/>
                  </a:schemeClr>
                </a:solidFill>
                <a:ea typeface="Calibri"/>
                <a:cs typeface="Calibri"/>
              </a:rPr>
              <a:t>individus</a:t>
            </a:r>
            <a:r>
              <a:rPr lang="en-US" sz="2000" b="1">
                <a:solidFill>
                  <a:schemeClr val="accent1">
                    <a:lumMod val="75000"/>
                  </a:schemeClr>
                </a:solidFill>
                <a:ea typeface="Calibri"/>
                <a:cs typeface="Calibri"/>
              </a:rPr>
              <a:t> "</a:t>
            </a:r>
            <a:endParaRPr lang="en-US" sz="2000">
              <a:solidFill>
                <a:schemeClr val="accent1">
                  <a:lumMod val="75000"/>
                </a:schemeClr>
              </a:solidFill>
              <a:ea typeface="Calibri"/>
              <a:cs typeface="Calibri"/>
            </a:endParaRPr>
          </a:p>
          <a:p>
            <a:pPr marL="447675" indent="90170">
              <a:lnSpc>
                <a:spcPct val="110000"/>
              </a:lnSpc>
              <a:spcBef>
                <a:spcPts val="0"/>
              </a:spcBef>
              <a:buNone/>
              <a:tabLst>
                <a:tab pos="357188" algn="l"/>
              </a:tabLst>
            </a:pPr>
            <a:r>
              <a:rPr lang="en-US" sz="2000" b="1">
                <a:solidFill>
                  <a:schemeClr val="accent1">
                    <a:lumMod val="75000"/>
                  </a:schemeClr>
                </a:solidFill>
                <a:ea typeface="Calibri"/>
                <a:cs typeface="Calibri"/>
              </a:rPr>
              <a:t>  - </a:t>
            </a:r>
            <a:r>
              <a:rPr lang="en-US" sz="2000" b="1" err="1">
                <a:solidFill>
                  <a:schemeClr val="accent1">
                    <a:lumMod val="75000"/>
                  </a:schemeClr>
                </a:solidFill>
                <a:ea typeface="Calibri"/>
                <a:cs typeface="Calibri"/>
              </a:rPr>
              <a:t>coopérer</a:t>
            </a:r>
            <a:r>
              <a:rPr lang="en-US" sz="2000" b="1">
                <a:solidFill>
                  <a:schemeClr val="accent1">
                    <a:lumMod val="75000"/>
                  </a:schemeClr>
                </a:solidFill>
                <a:ea typeface="Calibri"/>
                <a:cs typeface="Calibri"/>
              </a:rPr>
              <a:t>, </a:t>
            </a:r>
            <a:r>
              <a:rPr lang="en-US" sz="2000" b="1" err="1">
                <a:solidFill>
                  <a:schemeClr val="accent1">
                    <a:lumMod val="75000"/>
                  </a:schemeClr>
                </a:solidFill>
                <a:ea typeface="Calibri"/>
                <a:cs typeface="Calibri"/>
              </a:rPr>
              <a:t>échanger</a:t>
            </a:r>
            <a:r>
              <a:rPr lang="en-US" sz="2000" b="1">
                <a:solidFill>
                  <a:schemeClr val="accent1">
                    <a:lumMod val="75000"/>
                  </a:schemeClr>
                </a:solidFill>
                <a:ea typeface="Calibri"/>
                <a:cs typeface="Calibri"/>
              </a:rPr>
              <a:t> des pratiques, </a:t>
            </a:r>
            <a:r>
              <a:rPr lang="en-US" sz="2000" b="1" err="1">
                <a:solidFill>
                  <a:schemeClr val="accent1">
                    <a:lumMod val="75000"/>
                  </a:schemeClr>
                </a:solidFill>
                <a:ea typeface="Calibri"/>
                <a:cs typeface="Calibri"/>
              </a:rPr>
              <a:t>créer</a:t>
            </a:r>
            <a:r>
              <a:rPr lang="en-US" sz="2000" b="1">
                <a:solidFill>
                  <a:schemeClr val="accent1">
                    <a:lumMod val="75000"/>
                  </a:schemeClr>
                </a:solidFill>
                <a:ea typeface="Calibri"/>
                <a:cs typeface="Calibri"/>
              </a:rPr>
              <a:t> des </a:t>
            </a:r>
            <a:r>
              <a:rPr lang="en-US" sz="2000" b="1" err="1">
                <a:solidFill>
                  <a:schemeClr val="accent1">
                    <a:lumMod val="75000"/>
                  </a:schemeClr>
                </a:solidFill>
                <a:ea typeface="Calibri"/>
                <a:cs typeface="Calibri"/>
              </a:rPr>
              <a:t>contenus</a:t>
            </a:r>
            <a:r>
              <a:rPr lang="en-US" sz="2000" b="1">
                <a:solidFill>
                  <a:schemeClr val="accent1">
                    <a:lumMod val="75000"/>
                  </a:schemeClr>
                </a:solidFill>
                <a:ea typeface="Calibri"/>
                <a:cs typeface="Calibri"/>
              </a:rPr>
              <a:t> </a:t>
            </a:r>
            <a:r>
              <a:rPr lang="en-US" sz="2000" b="1" err="1">
                <a:solidFill>
                  <a:schemeClr val="accent1">
                    <a:lumMod val="75000"/>
                  </a:schemeClr>
                </a:solidFill>
                <a:ea typeface="Calibri"/>
                <a:cs typeface="Calibri"/>
              </a:rPr>
              <a:t>innovants</a:t>
            </a:r>
            <a:r>
              <a:rPr lang="en-US" sz="2000" b="1">
                <a:solidFill>
                  <a:schemeClr val="accent1">
                    <a:lumMod val="75000"/>
                  </a:schemeClr>
                </a:solidFill>
                <a:ea typeface="Calibri"/>
                <a:cs typeface="Calibri"/>
              </a:rPr>
              <a:t> </a:t>
            </a:r>
            <a:r>
              <a:rPr lang="en-US" sz="2000">
                <a:solidFill>
                  <a:schemeClr val="accent1">
                    <a:lumMod val="75000"/>
                  </a:schemeClr>
                </a:solidFill>
                <a:ea typeface="Calibri"/>
                <a:cs typeface="Calibri"/>
              </a:rPr>
              <a:t>au </a:t>
            </a:r>
            <a:r>
              <a:rPr lang="en-US" sz="2000" err="1">
                <a:solidFill>
                  <a:schemeClr val="accent1">
                    <a:lumMod val="75000"/>
                  </a:schemeClr>
                </a:solidFill>
                <a:ea typeface="Calibri"/>
                <a:cs typeface="Calibri"/>
              </a:rPr>
              <a:t>titre</a:t>
            </a:r>
            <a:r>
              <a:rPr lang="en-US" sz="2000">
                <a:solidFill>
                  <a:schemeClr val="accent1">
                    <a:lumMod val="75000"/>
                  </a:schemeClr>
                </a:solidFill>
                <a:ea typeface="Calibri"/>
                <a:cs typeface="Calibri"/>
              </a:rPr>
              <a:t> de </a:t>
            </a:r>
            <a:r>
              <a:rPr lang="en-US" sz="2000" err="1">
                <a:solidFill>
                  <a:schemeClr val="accent1">
                    <a:lumMod val="75000"/>
                  </a:schemeClr>
                </a:solidFill>
                <a:ea typeface="Calibri"/>
                <a:cs typeface="Calibri"/>
              </a:rPr>
              <a:t>l'action</a:t>
            </a:r>
            <a:r>
              <a:rPr lang="en-US" sz="2000" b="1">
                <a:solidFill>
                  <a:schemeClr val="accent1">
                    <a:lumMod val="75000"/>
                  </a:schemeClr>
                </a:solidFill>
                <a:ea typeface="Calibri"/>
                <a:cs typeface="Calibri"/>
              </a:rPr>
              <a:t> " </a:t>
            </a:r>
            <a:r>
              <a:rPr lang="en-US" sz="2000" b="1" err="1">
                <a:solidFill>
                  <a:schemeClr val="accent1">
                    <a:lumMod val="75000"/>
                  </a:schemeClr>
                </a:solidFill>
                <a:ea typeface="Calibri"/>
                <a:cs typeface="Calibri"/>
              </a:rPr>
              <a:t>Partenariat</a:t>
            </a:r>
            <a:r>
              <a:rPr lang="en-US" sz="2000" b="1">
                <a:solidFill>
                  <a:schemeClr val="accent1">
                    <a:lumMod val="75000"/>
                  </a:schemeClr>
                </a:solidFill>
                <a:ea typeface="Calibri"/>
                <a:cs typeface="Calibri"/>
              </a:rPr>
              <a:t>“</a:t>
            </a:r>
          </a:p>
          <a:p>
            <a:pPr marL="1527175" indent="-539750">
              <a:lnSpc>
                <a:spcPct val="110000"/>
              </a:lnSpc>
              <a:spcBef>
                <a:spcPts val="0"/>
              </a:spcBef>
              <a:buNone/>
            </a:pPr>
            <a:r>
              <a:rPr lang="en-US" sz="2000">
                <a:solidFill>
                  <a:schemeClr val="accent1">
                    <a:lumMod val="75000"/>
                  </a:schemeClr>
                </a:solidFill>
                <a:ea typeface="Calibri"/>
                <a:cs typeface="Calibri"/>
              </a:rPr>
              <a:t>(</a:t>
            </a:r>
            <a:r>
              <a:rPr lang="en-US" sz="2000" i="1">
                <a:solidFill>
                  <a:schemeClr val="accent1">
                    <a:lumMod val="75000"/>
                  </a:schemeClr>
                </a:solidFill>
                <a:ea typeface="Calibri"/>
                <a:cs typeface="Calibri"/>
              </a:rPr>
              <a:t>des </a:t>
            </a:r>
            <a:r>
              <a:rPr lang="en-US" sz="2000" i="1" err="1">
                <a:solidFill>
                  <a:schemeClr val="accent1">
                    <a:lumMod val="75000"/>
                  </a:schemeClr>
                </a:solidFill>
                <a:ea typeface="Calibri"/>
                <a:cs typeface="Calibri"/>
              </a:rPr>
              <a:t>projets</a:t>
            </a:r>
            <a:r>
              <a:rPr lang="en-US" sz="2000" i="1">
                <a:solidFill>
                  <a:schemeClr val="accent1">
                    <a:lumMod val="75000"/>
                  </a:schemeClr>
                </a:solidFill>
                <a:ea typeface="Calibri"/>
                <a:cs typeface="Calibri"/>
              </a:rPr>
              <a:t> </a:t>
            </a:r>
            <a:r>
              <a:rPr lang="en-US" sz="2000" i="1" err="1">
                <a:solidFill>
                  <a:schemeClr val="accent1">
                    <a:lumMod val="75000"/>
                  </a:schemeClr>
                </a:solidFill>
                <a:ea typeface="Calibri"/>
                <a:cs typeface="Calibri"/>
              </a:rPr>
              <a:t>simplifiés</a:t>
            </a:r>
            <a:r>
              <a:rPr lang="en-US" sz="2000" i="1">
                <a:solidFill>
                  <a:schemeClr val="accent1">
                    <a:lumMod val="75000"/>
                  </a:schemeClr>
                </a:solidFill>
                <a:ea typeface="Calibri"/>
                <a:cs typeface="Calibri"/>
              </a:rPr>
              <a:t> pour les nouveaux </a:t>
            </a:r>
            <a:r>
              <a:rPr lang="en-US" sz="2000" i="1" err="1">
                <a:solidFill>
                  <a:schemeClr val="accent1">
                    <a:lumMod val="75000"/>
                  </a:schemeClr>
                </a:solidFill>
                <a:ea typeface="Calibri"/>
                <a:cs typeface="Calibri"/>
              </a:rPr>
              <a:t>porteurs</a:t>
            </a:r>
            <a:r>
              <a:rPr lang="en-US" sz="2000" i="1">
                <a:solidFill>
                  <a:schemeClr val="accent1">
                    <a:lumMod val="75000"/>
                  </a:schemeClr>
                </a:solidFill>
                <a:ea typeface="Calibri"/>
                <a:cs typeface="Calibri"/>
              </a:rPr>
              <a:t> avec un </a:t>
            </a:r>
            <a:r>
              <a:rPr lang="en-US" sz="2000" i="1" err="1">
                <a:solidFill>
                  <a:schemeClr val="accent1">
                    <a:lumMod val="75000"/>
                  </a:schemeClr>
                </a:solidFill>
                <a:ea typeface="Calibri"/>
                <a:cs typeface="Calibri"/>
              </a:rPr>
              <a:t>financement</a:t>
            </a:r>
            <a:r>
              <a:rPr lang="en-US" sz="2000" i="1">
                <a:solidFill>
                  <a:schemeClr val="accent1">
                    <a:lumMod val="75000"/>
                  </a:schemeClr>
                </a:solidFill>
                <a:ea typeface="Calibri"/>
                <a:cs typeface="Calibri"/>
              </a:rPr>
              <a:t> de 30 000 </a:t>
            </a:r>
            <a:r>
              <a:rPr lang="en-US" sz="2000" i="1" err="1">
                <a:solidFill>
                  <a:schemeClr val="accent1">
                    <a:lumMod val="75000"/>
                  </a:schemeClr>
                </a:solidFill>
                <a:ea typeface="Calibri"/>
                <a:cs typeface="Calibri"/>
              </a:rPr>
              <a:t>ou</a:t>
            </a:r>
            <a:r>
              <a:rPr lang="en-US" sz="2000" i="1">
                <a:solidFill>
                  <a:schemeClr val="accent1">
                    <a:lumMod val="75000"/>
                  </a:schemeClr>
                </a:solidFill>
                <a:ea typeface="Calibri"/>
                <a:cs typeface="Calibri"/>
              </a:rPr>
              <a:t> 60 000 €</a:t>
            </a:r>
            <a:r>
              <a:rPr lang="en-US" sz="2000">
                <a:solidFill>
                  <a:schemeClr val="accent1">
                    <a:lumMod val="75000"/>
                  </a:schemeClr>
                </a:solidFill>
                <a:ea typeface="Calibri"/>
                <a:cs typeface="Calibri"/>
              </a:rPr>
              <a:t>)</a:t>
            </a:r>
          </a:p>
          <a:p>
            <a:pPr marL="342900" indent="-342900">
              <a:buClr>
                <a:srgbClr val="FFC000"/>
              </a:buClr>
            </a:pPr>
            <a:r>
              <a:rPr lang="en-US" sz="2400" b="1" u="sng">
                <a:solidFill>
                  <a:schemeClr val="accent1">
                    <a:lumMod val="75000"/>
                  </a:schemeClr>
                </a:solidFill>
                <a:ea typeface="Calibri"/>
                <a:cs typeface="Calibri"/>
              </a:rPr>
              <a:t>2 </a:t>
            </a:r>
            <a:r>
              <a:rPr lang="en-US" sz="2400" b="1" u="sng" err="1">
                <a:solidFill>
                  <a:schemeClr val="accent1">
                    <a:lumMod val="75000"/>
                  </a:schemeClr>
                </a:solidFill>
                <a:ea typeface="Calibri"/>
                <a:cs typeface="Calibri"/>
              </a:rPr>
              <a:t>agences</a:t>
            </a:r>
            <a:r>
              <a:rPr lang="en-US" sz="2400" b="1" u="sng">
                <a:solidFill>
                  <a:schemeClr val="accent1">
                    <a:lumMod val="75000"/>
                  </a:schemeClr>
                </a:solidFill>
                <a:ea typeface="Calibri"/>
                <a:cs typeface="Calibri"/>
              </a:rPr>
              <a:t> </a:t>
            </a:r>
            <a:r>
              <a:rPr lang="en-US" sz="2400" b="1" u="sng" err="1">
                <a:solidFill>
                  <a:schemeClr val="accent1">
                    <a:lumMod val="75000"/>
                  </a:schemeClr>
                </a:solidFill>
                <a:ea typeface="Calibri"/>
                <a:cs typeface="Calibri"/>
              </a:rPr>
              <a:t>nationales</a:t>
            </a:r>
            <a:r>
              <a:rPr lang="en-US" sz="2400" b="1" u="sng">
                <a:solidFill>
                  <a:schemeClr val="accent1">
                    <a:lumMod val="75000"/>
                  </a:schemeClr>
                </a:solidFill>
                <a:ea typeface="Calibri"/>
                <a:cs typeface="Calibri"/>
              </a:rPr>
              <a:t> :</a:t>
            </a:r>
            <a:r>
              <a:rPr lang="en-US" sz="2400" b="1">
                <a:solidFill>
                  <a:schemeClr val="accent1">
                    <a:lumMod val="75000"/>
                  </a:schemeClr>
                </a:solidFill>
                <a:ea typeface="Calibri"/>
                <a:cs typeface="Calibri"/>
              </a:rPr>
              <a:t> - </a:t>
            </a:r>
            <a:r>
              <a:rPr lang="en-US" sz="2000" err="1">
                <a:solidFill>
                  <a:schemeClr val="accent1">
                    <a:lumMod val="75000"/>
                  </a:schemeClr>
                </a:solidFill>
                <a:ea typeface="Calibri"/>
                <a:cs typeface="Calibri"/>
              </a:rPr>
              <a:t>Agence</a:t>
            </a:r>
            <a:r>
              <a:rPr lang="en-US" sz="2000">
                <a:solidFill>
                  <a:schemeClr val="accent1">
                    <a:lumMod val="75000"/>
                  </a:schemeClr>
                </a:solidFill>
                <a:ea typeface="Calibri"/>
                <a:cs typeface="Calibri"/>
              </a:rPr>
              <a:t> Erasmus+ Education-Formation </a:t>
            </a:r>
            <a:r>
              <a:rPr lang="en-US" sz="2000">
                <a:solidFill>
                  <a:srgbClr val="0563C1"/>
                </a:solidFill>
                <a:ea typeface="+mn-lt"/>
                <a:cs typeface="+mn-lt"/>
                <a:hlinkClick r:id="rId2">
                  <a:extLst>
                    <a:ext uri="{A12FA001-AC4F-418D-AE19-62706E023703}">
                      <ahyp:hlinkClr xmlns:ahyp="http://schemas.microsoft.com/office/drawing/2018/hyperlinkcolor" val="tx"/>
                    </a:ext>
                  </a:extLst>
                </a:hlinkClick>
              </a:rPr>
              <a:t>MonProjetErasmus</a:t>
            </a:r>
            <a:r>
              <a:rPr lang="en-US" sz="2000">
                <a:solidFill>
                  <a:schemeClr val="accent1">
                    <a:lumMod val="75000"/>
                  </a:schemeClr>
                </a:solidFill>
                <a:ea typeface="+mn-lt"/>
                <a:cs typeface="+mn-lt"/>
                <a:hlinkClick r:id="rId2">
                  <a:extLst>
                    <a:ext uri="{A12FA001-AC4F-418D-AE19-62706E023703}">
                      <ahyp:hlinkClr xmlns:ahyp="http://schemas.microsoft.com/office/drawing/2018/hyperlinkcolor" val="tx"/>
                    </a:ext>
                  </a:extLst>
                </a:hlinkClick>
              </a:rPr>
              <a:t>+</a:t>
            </a:r>
            <a:r>
              <a:rPr lang="en-US" sz="2000">
                <a:solidFill>
                  <a:schemeClr val="accent1">
                    <a:lumMod val="75000"/>
                  </a:schemeClr>
                </a:solidFill>
                <a:ea typeface="Calibri"/>
                <a:cs typeface="Calibri"/>
              </a:rPr>
              <a:t> </a:t>
            </a:r>
          </a:p>
          <a:p>
            <a:pPr marL="1699895" indent="-90170" defTabSz="763588">
              <a:buNone/>
            </a:pPr>
            <a:r>
              <a:rPr lang="en-US" sz="2000">
                <a:solidFill>
                  <a:schemeClr val="accent1">
                    <a:lumMod val="75000"/>
                  </a:schemeClr>
                </a:solidFill>
                <a:ea typeface="Calibri"/>
                <a:cs typeface="Calibri"/>
              </a:rPr>
              <a:t>			- </a:t>
            </a:r>
            <a:r>
              <a:rPr lang="en-US" sz="2000" err="1">
                <a:solidFill>
                  <a:schemeClr val="accent1">
                    <a:lumMod val="75000"/>
                  </a:schemeClr>
                </a:solidFill>
                <a:ea typeface="Calibri"/>
                <a:cs typeface="Calibri"/>
              </a:rPr>
              <a:t>Agence</a:t>
            </a:r>
            <a:r>
              <a:rPr lang="en-US" sz="2000">
                <a:solidFill>
                  <a:schemeClr val="accent1">
                    <a:lumMod val="75000"/>
                  </a:schemeClr>
                </a:solidFill>
                <a:ea typeface="Calibri"/>
                <a:cs typeface="Calibri"/>
              </a:rPr>
              <a:t> Erasmus+ Jeunesse et Sport </a:t>
            </a:r>
            <a:r>
              <a:rPr lang="en-US" sz="2000">
                <a:solidFill>
                  <a:srgbClr val="0563C1"/>
                </a:solidFill>
                <a:ea typeface="+mn-lt"/>
                <a:cs typeface="+mn-lt"/>
                <a:hlinkClick r:id="rId3">
                  <a:extLst>
                    <a:ext uri="{A12FA001-AC4F-418D-AE19-62706E023703}">
                      <ahyp:hlinkClr xmlns:ahyp="http://schemas.microsoft.com/office/drawing/2018/hyperlinkcolor" val="tx"/>
                    </a:ext>
                  </a:extLst>
                </a:hlinkClick>
              </a:rPr>
              <a:t>Erasmusplus</a:t>
            </a:r>
            <a:r>
              <a:rPr lang="en-US" sz="2000">
                <a:solidFill>
                  <a:schemeClr val="accent1">
                    <a:lumMod val="75000"/>
                  </a:schemeClr>
                </a:solidFill>
                <a:ea typeface="+mn-lt"/>
                <a:cs typeface="+mn-lt"/>
                <a:hlinkClick r:id="rId3">
                  <a:extLst>
                    <a:ext uri="{A12FA001-AC4F-418D-AE19-62706E023703}">
                      <ahyp:hlinkClr xmlns:ahyp="http://schemas.microsoft.com/office/drawing/2018/hyperlinkcolor" val="tx"/>
                    </a:ext>
                  </a:extLst>
                </a:hlinkClick>
              </a:rPr>
              <a:t>-jeunesse</a:t>
            </a:r>
            <a:endParaRPr lang="en-US" sz="2000">
              <a:solidFill>
                <a:schemeClr val="accent1">
                  <a:lumMod val="75000"/>
                </a:schemeClr>
              </a:solidFill>
              <a:ea typeface="Calibri"/>
              <a:cs typeface="Calibri"/>
            </a:endParaRPr>
          </a:p>
          <a:p>
            <a:pPr marL="342900" indent="-342900">
              <a:buClr>
                <a:srgbClr val="FFC000"/>
              </a:buClr>
              <a:buFont typeface="Arial"/>
            </a:pPr>
            <a:r>
              <a:rPr lang="en-US" sz="2200" b="1" u="sng" err="1">
                <a:solidFill>
                  <a:schemeClr val="accent1">
                    <a:lumMod val="75000"/>
                  </a:schemeClr>
                </a:solidFill>
                <a:ea typeface="+mn-lt"/>
                <a:cs typeface="+mn-lt"/>
              </a:rPr>
              <a:t>Lancement</a:t>
            </a:r>
            <a:r>
              <a:rPr lang="en-US" sz="2200" b="1" u="sng">
                <a:solidFill>
                  <a:schemeClr val="accent1">
                    <a:lumMod val="75000"/>
                  </a:schemeClr>
                </a:solidFill>
                <a:ea typeface="+mn-lt"/>
                <a:cs typeface="+mn-lt"/>
              </a:rPr>
              <a:t> des AAP </a:t>
            </a:r>
            <a:r>
              <a:rPr lang="en-US" sz="2200" b="1" u="sng" err="1">
                <a:solidFill>
                  <a:schemeClr val="accent1">
                    <a:lumMod val="75000"/>
                  </a:schemeClr>
                </a:solidFill>
                <a:ea typeface="+mn-lt"/>
                <a:cs typeface="+mn-lt"/>
              </a:rPr>
              <a:t>annuellement</a:t>
            </a:r>
            <a:r>
              <a:rPr lang="en-US" sz="2200" b="1" u="sng">
                <a:solidFill>
                  <a:schemeClr val="accent1">
                    <a:lumMod val="75000"/>
                  </a:schemeClr>
                </a:solidFill>
                <a:ea typeface="+mn-lt"/>
                <a:cs typeface="+mn-lt"/>
              </a:rPr>
              <a:t> :</a:t>
            </a:r>
          </a:p>
          <a:p>
            <a:pPr marL="0" indent="0">
              <a:buNone/>
            </a:pPr>
            <a:r>
              <a:rPr lang="en-US" sz="1900">
                <a:solidFill>
                  <a:schemeClr val="accent1">
                    <a:lumMod val="75000"/>
                  </a:schemeClr>
                </a:solidFill>
                <a:ea typeface="+mn-lt"/>
                <a:cs typeface="+mn-lt"/>
              </a:rPr>
              <a:t> (</a:t>
            </a:r>
            <a:r>
              <a:rPr lang="en-US" sz="1900">
                <a:solidFill>
                  <a:srgbClr val="0563C1"/>
                </a:solidFill>
                <a:ea typeface="+mn-lt"/>
                <a:cs typeface="+mn-lt"/>
                <a:hlinkClick r:id="rId4">
                  <a:extLst>
                    <a:ext uri="{A12FA001-AC4F-418D-AE19-62706E023703}">
                      <ahyp:hlinkClr xmlns:ahyp="http://schemas.microsoft.com/office/drawing/2018/hyperlinkcolor" val="tx"/>
                    </a:ext>
                  </a:extLst>
                </a:hlinkClick>
              </a:rPr>
              <a:t>Opportunités pour Erasmus+ | Programmes Erasmus+ et Corps européen de </a:t>
            </a:r>
            <a:r>
              <a:rPr lang="en-US" sz="1900">
                <a:solidFill>
                  <a:schemeClr val="accent1">
                    <a:lumMod val="75000"/>
                  </a:schemeClr>
                </a:solidFill>
                <a:ea typeface="+mn-lt"/>
                <a:cs typeface="+mn-lt"/>
                <a:hlinkClick r:id="rId4">
                  <a:extLst>
                    <a:ext uri="{A12FA001-AC4F-418D-AE19-62706E023703}">
                      <ahyp:hlinkClr xmlns:ahyp="http://schemas.microsoft.com/office/drawing/2018/hyperlinkcolor" val="tx"/>
                    </a:ext>
                  </a:extLst>
                </a:hlinkClick>
              </a:rPr>
              <a:t>solidarité</a:t>
            </a:r>
            <a:r>
              <a:rPr lang="en-US" sz="1900">
                <a:solidFill>
                  <a:schemeClr val="accent1">
                    <a:lumMod val="75000"/>
                  </a:schemeClr>
                </a:solidFill>
                <a:ea typeface="+mn-lt"/>
                <a:cs typeface="+mn-lt"/>
              </a:rPr>
              <a:t> ). </a:t>
            </a:r>
            <a:endParaRPr lang="en-US" sz="1900">
              <a:solidFill>
                <a:schemeClr val="accent1">
                  <a:lumMod val="75000"/>
                </a:schemeClr>
              </a:solidFill>
              <a:latin typeface="Calibri"/>
              <a:ea typeface="Calibri"/>
              <a:cs typeface="Calibri"/>
            </a:endParaRPr>
          </a:p>
        </p:txBody>
      </p:sp>
      <p:pic>
        <p:nvPicPr>
          <p:cNvPr id="9" name="Content Placeholder 7">
            <a:extLst>
              <a:ext uri="{FF2B5EF4-FFF2-40B4-BE49-F238E27FC236}">
                <a16:creationId xmlns:a16="http://schemas.microsoft.com/office/drawing/2014/main" id="{8B63364F-3A8F-26C4-AFB6-7371559F77A9}"/>
              </a:ext>
            </a:extLst>
          </p:cNvPr>
          <p:cNvPicPr>
            <a:picLocks noGrp="1" noChangeAspect="1"/>
          </p:cNvPicPr>
          <p:nvPr>
            <p:ph sz="quarter" idx="4"/>
          </p:nvPr>
        </p:nvPicPr>
        <p:blipFill>
          <a:blip r:embed="rId5"/>
          <a:stretch>
            <a:fillRect/>
          </a:stretch>
        </p:blipFill>
        <p:spPr>
          <a:xfrm>
            <a:off x="4287748" y="0"/>
            <a:ext cx="2994711" cy="683741"/>
          </a:xfrm>
        </p:spPr>
      </p:pic>
      <p:sp>
        <p:nvSpPr>
          <p:cNvPr id="2" name="Espace réservé du numéro de diapositive 3">
            <a:extLst>
              <a:ext uri="{FF2B5EF4-FFF2-40B4-BE49-F238E27FC236}">
                <a16:creationId xmlns:a16="http://schemas.microsoft.com/office/drawing/2014/main" id="{60600F92-F176-16E7-B48B-AAD951031330}"/>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21</a:t>
            </a:fld>
            <a:endParaRPr lang="fr-FR"/>
          </a:p>
        </p:txBody>
      </p:sp>
    </p:spTree>
    <p:extLst>
      <p:ext uri="{BB962C8B-B14F-4D97-AF65-F5344CB8AC3E}">
        <p14:creationId xmlns:p14="http://schemas.microsoft.com/office/powerpoint/2010/main" val="19783345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E36E86-F971-FA99-585F-2FE7529C976B}"/>
              </a:ext>
            </a:extLst>
          </p:cNvPr>
          <p:cNvSpPr>
            <a:spLocks noGrp="1"/>
          </p:cNvSpPr>
          <p:nvPr>
            <p:ph type="title"/>
          </p:nvPr>
        </p:nvSpPr>
        <p:spPr>
          <a:xfrm>
            <a:off x="839788" y="89040"/>
            <a:ext cx="10515600" cy="1325563"/>
          </a:xfrm>
        </p:spPr>
        <p:txBody>
          <a:bodyPr>
            <a:normAutofit/>
          </a:bodyPr>
          <a:lstStyle/>
          <a:p>
            <a:pPr algn="ctr"/>
            <a:r>
              <a:rPr lang="en-US" sz="3400" b="1">
                <a:solidFill>
                  <a:schemeClr val="accent1">
                    <a:lumMod val="76000"/>
                  </a:schemeClr>
                </a:solidFill>
                <a:latin typeface="Dosis" pitchFamily="2" charset="0"/>
                <a:ea typeface="+mj-lt"/>
                <a:cs typeface="+mj-lt"/>
              </a:rPr>
              <a:t>Erasmus+ et </a:t>
            </a:r>
            <a:r>
              <a:rPr lang="en-US" sz="3400" b="1" err="1">
                <a:solidFill>
                  <a:schemeClr val="accent1">
                    <a:lumMod val="76000"/>
                  </a:schemeClr>
                </a:solidFill>
                <a:latin typeface="Dosis" pitchFamily="2" charset="0"/>
                <a:ea typeface="+mj-lt"/>
                <a:cs typeface="+mj-lt"/>
              </a:rPr>
              <a:t>l'environnement</a:t>
            </a:r>
            <a:endParaRPr lang="en-US" sz="3400">
              <a:solidFill>
                <a:schemeClr val="accent1">
                  <a:lumMod val="76000"/>
                </a:schemeClr>
              </a:solidFill>
              <a:latin typeface="Dosis" pitchFamily="2" charset="0"/>
            </a:endParaRPr>
          </a:p>
        </p:txBody>
      </p:sp>
      <p:sp>
        <p:nvSpPr>
          <p:cNvPr id="3" name="Text Placeholder 2">
            <a:extLst>
              <a:ext uri="{FF2B5EF4-FFF2-40B4-BE49-F238E27FC236}">
                <a16:creationId xmlns:a16="http://schemas.microsoft.com/office/drawing/2014/main" id="{7F2F6C06-0E24-BE31-BC4C-91829CF8B13D}"/>
              </a:ext>
            </a:extLst>
          </p:cNvPr>
          <p:cNvSpPr>
            <a:spLocks noGrp="1"/>
          </p:cNvSpPr>
          <p:nvPr>
            <p:ph type="body" idx="1"/>
          </p:nvPr>
        </p:nvSpPr>
        <p:spPr>
          <a:xfrm>
            <a:off x="341202" y="1062728"/>
            <a:ext cx="5157787" cy="823912"/>
          </a:xfrm>
        </p:spPr>
        <p:txBody>
          <a:bodyPr vert="horz" lIns="91440" tIns="45720" rIns="91440" bIns="45720" rtlCol="0" anchor="ctr">
            <a:normAutofit/>
          </a:bodyPr>
          <a:lstStyle/>
          <a:p>
            <a:r>
              <a:rPr lang="en-US" sz="2000" err="1">
                <a:solidFill>
                  <a:schemeClr val="accent1">
                    <a:lumMod val="76000"/>
                  </a:schemeClr>
                </a:solidFill>
                <a:latin typeface="+mj-lt"/>
                <a:ea typeface="Calibri"/>
                <a:cs typeface="Calibri"/>
              </a:rPr>
              <a:t>Quelques</a:t>
            </a:r>
            <a:r>
              <a:rPr lang="en-US" sz="2000">
                <a:solidFill>
                  <a:schemeClr val="accent1">
                    <a:lumMod val="76000"/>
                  </a:schemeClr>
                </a:solidFill>
                <a:latin typeface="+mj-lt"/>
                <a:ea typeface="Calibri"/>
                <a:cs typeface="Calibri"/>
              </a:rPr>
              <a:t> chiffres </a:t>
            </a:r>
            <a:r>
              <a:rPr lang="en-US" sz="2000" err="1">
                <a:solidFill>
                  <a:schemeClr val="accent1">
                    <a:lumMod val="76000"/>
                  </a:schemeClr>
                </a:solidFill>
                <a:latin typeface="+mj-lt"/>
                <a:ea typeface="Calibri"/>
                <a:cs typeface="Calibri"/>
              </a:rPr>
              <a:t>clés</a:t>
            </a:r>
            <a:r>
              <a:rPr lang="en-US" sz="2000">
                <a:solidFill>
                  <a:schemeClr val="accent1">
                    <a:lumMod val="76000"/>
                  </a:schemeClr>
                </a:solidFill>
                <a:latin typeface="+mj-lt"/>
                <a:ea typeface="Calibri"/>
                <a:cs typeface="Calibri"/>
              </a:rPr>
              <a:t> : </a:t>
            </a:r>
          </a:p>
        </p:txBody>
      </p:sp>
      <p:sp>
        <p:nvSpPr>
          <p:cNvPr id="4" name="Content Placeholder 3">
            <a:extLst>
              <a:ext uri="{FF2B5EF4-FFF2-40B4-BE49-F238E27FC236}">
                <a16:creationId xmlns:a16="http://schemas.microsoft.com/office/drawing/2014/main" id="{CD1B9BFA-6B71-B704-CBBB-1747A1A836F2}"/>
              </a:ext>
            </a:extLst>
          </p:cNvPr>
          <p:cNvSpPr>
            <a:spLocks noGrp="1"/>
          </p:cNvSpPr>
          <p:nvPr>
            <p:ph sz="half" idx="2"/>
          </p:nvPr>
        </p:nvSpPr>
        <p:spPr>
          <a:xfrm>
            <a:off x="250170" y="1062224"/>
            <a:ext cx="5442847" cy="4116328"/>
          </a:xfrm>
        </p:spPr>
        <p:txBody>
          <a:bodyPr vert="horz" lIns="91440" tIns="45720" rIns="91440" bIns="45720" rtlCol="0" anchor="ctr">
            <a:noAutofit/>
          </a:bodyPr>
          <a:lstStyle/>
          <a:p>
            <a:pPr marL="0" indent="0">
              <a:buNone/>
            </a:pPr>
            <a:endParaRPr lang="en-US" sz="1100">
              <a:solidFill>
                <a:schemeClr val="accent1">
                  <a:lumMod val="75000"/>
                </a:schemeClr>
              </a:solidFill>
              <a:latin typeface="+mj-lt"/>
            </a:endParaRPr>
          </a:p>
          <a:p>
            <a:pPr>
              <a:buClr>
                <a:srgbClr val="FFC000"/>
              </a:buClr>
            </a:pPr>
            <a:r>
              <a:rPr lang="en-US" sz="2000">
                <a:solidFill>
                  <a:schemeClr val="accent1">
                    <a:lumMod val="75000"/>
                  </a:schemeClr>
                </a:solidFill>
                <a:latin typeface="+mj-lt"/>
                <a:ea typeface="+mn-lt"/>
                <a:cs typeface="+mn-lt"/>
              </a:rPr>
              <a:t>60 % des </a:t>
            </a:r>
            <a:r>
              <a:rPr lang="en-US" sz="2000" err="1">
                <a:solidFill>
                  <a:schemeClr val="accent1">
                    <a:lumMod val="75000"/>
                  </a:schemeClr>
                </a:solidFill>
                <a:latin typeface="+mj-lt"/>
                <a:ea typeface="+mn-lt"/>
                <a:cs typeface="+mn-lt"/>
              </a:rPr>
              <a:t>projets</a:t>
            </a:r>
            <a:r>
              <a:rPr lang="en-US" sz="2000">
                <a:solidFill>
                  <a:schemeClr val="accent1">
                    <a:lumMod val="75000"/>
                  </a:schemeClr>
                </a:solidFill>
                <a:latin typeface="+mj-lt"/>
                <a:ea typeface="+mn-lt"/>
                <a:cs typeface="+mn-lt"/>
              </a:rPr>
              <a:t> Erasmus+ </a:t>
            </a:r>
            <a:r>
              <a:rPr lang="en-US" sz="2000" err="1">
                <a:solidFill>
                  <a:schemeClr val="accent1">
                    <a:lumMod val="75000"/>
                  </a:schemeClr>
                </a:solidFill>
                <a:latin typeface="+mj-lt"/>
                <a:ea typeface="+mn-lt"/>
                <a:cs typeface="+mn-lt"/>
              </a:rPr>
              <a:t>portant</a:t>
            </a:r>
            <a:r>
              <a:rPr lang="en-US" sz="2000">
                <a:solidFill>
                  <a:schemeClr val="accent1">
                    <a:lumMod val="75000"/>
                  </a:schemeClr>
                </a:solidFill>
                <a:latin typeface="+mj-lt"/>
                <a:ea typeface="+mn-lt"/>
                <a:cs typeface="+mn-lt"/>
              </a:rPr>
              <a:t> sur </a:t>
            </a:r>
            <a:r>
              <a:rPr lang="en-US" sz="2000" err="1">
                <a:solidFill>
                  <a:schemeClr val="accent1">
                    <a:lumMod val="75000"/>
                  </a:schemeClr>
                </a:solidFill>
                <a:latin typeface="+mj-lt"/>
                <a:ea typeface="+mn-lt"/>
                <a:cs typeface="+mn-lt"/>
              </a:rPr>
              <a:t>l’environnement</a:t>
            </a:r>
            <a:r>
              <a:rPr lang="en-US" sz="2000">
                <a:solidFill>
                  <a:schemeClr val="accent1">
                    <a:lumMod val="75000"/>
                  </a:schemeClr>
                </a:solidFill>
                <a:latin typeface="+mj-lt"/>
                <a:ea typeface="+mn-lt"/>
                <a:cs typeface="+mn-lt"/>
              </a:rPr>
              <a:t> </a:t>
            </a:r>
            <a:r>
              <a:rPr lang="en-US" sz="2000" err="1">
                <a:solidFill>
                  <a:schemeClr val="accent1">
                    <a:lumMod val="75000"/>
                  </a:schemeClr>
                </a:solidFill>
                <a:latin typeface="+mj-lt"/>
                <a:ea typeface="+mn-lt"/>
                <a:cs typeface="+mn-lt"/>
              </a:rPr>
              <a:t>visent</a:t>
            </a:r>
            <a:r>
              <a:rPr lang="en-US" sz="2000">
                <a:solidFill>
                  <a:schemeClr val="accent1">
                    <a:lumMod val="75000"/>
                  </a:schemeClr>
                </a:solidFill>
                <a:latin typeface="+mj-lt"/>
                <a:ea typeface="+mn-lt"/>
                <a:cs typeface="+mn-lt"/>
              </a:rPr>
              <a:t> à former les publics </a:t>
            </a:r>
            <a:r>
              <a:rPr lang="en-US" sz="2000" err="1">
                <a:solidFill>
                  <a:schemeClr val="accent1">
                    <a:lumMod val="75000"/>
                  </a:schemeClr>
                </a:solidFill>
                <a:latin typeface="+mj-lt"/>
                <a:ea typeface="+mn-lt"/>
                <a:cs typeface="+mn-lt"/>
              </a:rPr>
              <a:t>cibles</a:t>
            </a:r>
            <a:r>
              <a:rPr lang="en-US" sz="2000">
                <a:solidFill>
                  <a:schemeClr val="accent1">
                    <a:lumMod val="75000"/>
                  </a:schemeClr>
                </a:solidFill>
                <a:latin typeface="+mj-lt"/>
                <a:ea typeface="+mn-lt"/>
                <a:cs typeface="+mn-lt"/>
              </a:rPr>
              <a:t> et 49 % à </a:t>
            </a:r>
            <a:r>
              <a:rPr lang="en-US" sz="2000" err="1">
                <a:solidFill>
                  <a:schemeClr val="accent1">
                    <a:lumMod val="75000"/>
                  </a:schemeClr>
                </a:solidFill>
                <a:latin typeface="+mj-lt"/>
                <a:ea typeface="+mn-lt"/>
                <a:cs typeface="+mn-lt"/>
              </a:rPr>
              <a:t>produire</a:t>
            </a:r>
            <a:r>
              <a:rPr lang="en-US" sz="2000">
                <a:solidFill>
                  <a:schemeClr val="accent1">
                    <a:lumMod val="75000"/>
                  </a:schemeClr>
                </a:solidFill>
                <a:latin typeface="+mj-lt"/>
                <a:ea typeface="+mn-lt"/>
                <a:cs typeface="+mn-lt"/>
              </a:rPr>
              <a:t> des </a:t>
            </a:r>
            <a:r>
              <a:rPr lang="en-US" sz="2000" err="1">
                <a:solidFill>
                  <a:schemeClr val="accent1">
                    <a:lumMod val="75000"/>
                  </a:schemeClr>
                </a:solidFill>
                <a:latin typeface="+mj-lt"/>
                <a:ea typeface="+mn-lt"/>
                <a:cs typeface="+mn-lt"/>
              </a:rPr>
              <a:t>outils</a:t>
            </a:r>
            <a:r>
              <a:rPr lang="en-US" sz="2000">
                <a:solidFill>
                  <a:schemeClr val="accent1">
                    <a:lumMod val="75000"/>
                  </a:schemeClr>
                </a:solidFill>
                <a:latin typeface="+mj-lt"/>
                <a:ea typeface="+mn-lt"/>
                <a:cs typeface="+mn-lt"/>
              </a:rPr>
              <a:t> </a:t>
            </a:r>
            <a:r>
              <a:rPr lang="en-US" sz="2000" err="1">
                <a:solidFill>
                  <a:schemeClr val="accent1">
                    <a:lumMod val="75000"/>
                  </a:schemeClr>
                </a:solidFill>
                <a:latin typeface="+mj-lt"/>
                <a:ea typeface="+mn-lt"/>
                <a:cs typeface="+mn-lt"/>
              </a:rPr>
              <a:t>pédagogiques</a:t>
            </a:r>
            <a:endParaRPr lang="en-US" sz="2000">
              <a:solidFill>
                <a:schemeClr val="accent1">
                  <a:lumMod val="75000"/>
                </a:schemeClr>
              </a:solidFill>
              <a:latin typeface="+mj-lt"/>
              <a:ea typeface="+mn-lt"/>
              <a:cs typeface="+mn-lt"/>
            </a:endParaRPr>
          </a:p>
          <a:p>
            <a:pPr marL="0" indent="0">
              <a:buNone/>
            </a:pPr>
            <a:endParaRPr lang="en-US" sz="900">
              <a:solidFill>
                <a:schemeClr val="accent1">
                  <a:lumMod val="75000"/>
                </a:schemeClr>
              </a:solidFill>
              <a:latin typeface="+mj-lt"/>
              <a:ea typeface="Calibri"/>
              <a:cs typeface="Calibri"/>
            </a:endParaRPr>
          </a:p>
          <a:p>
            <a:pPr>
              <a:buClr>
                <a:srgbClr val="FFC000"/>
              </a:buClr>
            </a:pPr>
            <a:r>
              <a:rPr lang="en-US" sz="2000">
                <a:solidFill>
                  <a:schemeClr val="accent1">
                    <a:lumMod val="75000"/>
                  </a:schemeClr>
                </a:solidFill>
                <a:latin typeface="+mj-lt"/>
                <a:ea typeface="+mn-lt"/>
                <a:cs typeface="+mn-lt"/>
              </a:rPr>
              <a:t>62 % des </a:t>
            </a:r>
            <a:r>
              <a:rPr lang="en-US" sz="2000" err="1">
                <a:solidFill>
                  <a:schemeClr val="accent1">
                    <a:lumMod val="75000"/>
                  </a:schemeClr>
                </a:solidFill>
                <a:latin typeface="+mj-lt"/>
                <a:ea typeface="+mn-lt"/>
                <a:cs typeface="+mn-lt"/>
              </a:rPr>
              <a:t>coordinateurs</a:t>
            </a:r>
            <a:r>
              <a:rPr lang="en-US" sz="2000">
                <a:solidFill>
                  <a:schemeClr val="accent1">
                    <a:lumMod val="75000"/>
                  </a:schemeClr>
                </a:solidFill>
                <a:latin typeface="+mj-lt"/>
                <a:ea typeface="+mn-lt"/>
                <a:cs typeface="+mn-lt"/>
              </a:rPr>
              <a:t> de </a:t>
            </a:r>
            <a:r>
              <a:rPr lang="en-US" sz="2000" err="1">
                <a:solidFill>
                  <a:schemeClr val="accent1">
                    <a:lumMod val="75000"/>
                  </a:schemeClr>
                </a:solidFill>
                <a:latin typeface="+mj-lt"/>
                <a:ea typeface="+mn-lt"/>
                <a:cs typeface="+mn-lt"/>
              </a:rPr>
              <a:t>projets</a:t>
            </a:r>
            <a:r>
              <a:rPr lang="en-US" sz="2000">
                <a:solidFill>
                  <a:schemeClr val="accent1">
                    <a:lumMod val="75000"/>
                  </a:schemeClr>
                </a:solidFill>
                <a:latin typeface="+mj-lt"/>
                <a:ea typeface="+mn-lt"/>
                <a:cs typeface="+mn-lt"/>
              </a:rPr>
              <a:t> Erasmus+ </a:t>
            </a:r>
            <a:r>
              <a:rPr lang="en-US" sz="2000" err="1">
                <a:solidFill>
                  <a:schemeClr val="accent1">
                    <a:lumMod val="75000"/>
                  </a:schemeClr>
                </a:solidFill>
                <a:latin typeface="+mj-lt"/>
                <a:ea typeface="+mn-lt"/>
                <a:cs typeface="+mn-lt"/>
              </a:rPr>
              <a:t>portant</a:t>
            </a:r>
            <a:r>
              <a:rPr lang="en-US" sz="2000">
                <a:solidFill>
                  <a:schemeClr val="accent1">
                    <a:lumMod val="75000"/>
                  </a:schemeClr>
                </a:solidFill>
                <a:latin typeface="+mj-lt"/>
                <a:ea typeface="+mn-lt"/>
                <a:cs typeface="+mn-lt"/>
              </a:rPr>
              <a:t> sur </a:t>
            </a:r>
            <a:r>
              <a:rPr lang="en-US" sz="2000" err="1">
                <a:solidFill>
                  <a:schemeClr val="accent1">
                    <a:lumMod val="75000"/>
                  </a:schemeClr>
                </a:solidFill>
                <a:latin typeface="+mj-lt"/>
                <a:ea typeface="+mn-lt"/>
                <a:cs typeface="+mn-lt"/>
              </a:rPr>
              <a:t>l’environnement</a:t>
            </a:r>
            <a:r>
              <a:rPr lang="en-US" sz="2000">
                <a:solidFill>
                  <a:schemeClr val="accent1">
                    <a:lumMod val="75000"/>
                  </a:schemeClr>
                </a:solidFill>
                <a:latin typeface="+mj-lt"/>
                <a:ea typeface="+mn-lt"/>
                <a:cs typeface="+mn-lt"/>
              </a:rPr>
              <a:t> </a:t>
            </a:r>
            <a:r>
              <a:rPr lang="en-US" sz="2000" err="1">
                <a:solidFill>
                  <a:schemeClr val="accent1">
                    <a:lumMod val="75000"/>
                  </a:schemeClr>
                </a:solidFill>
                <a:latin typeface="+mj-lt"/>
                <a:ea typeface="+mn-lt"/>
                <a:cs typeface="+mn-lt"/>
              </a:rPr>
              <a:t>avaient</a:t>
            </a:r>
            <a:r>
              <a:rPr lang="en-US" sz="2000">
                <a:solidFill>
                  <a:schemeClr val="accent1">
                    <a:lumMod val="75000"/>
                  </a:schemeClr>
                </a:solidFill>
                <a:latin typeface="+mj-lt"/>
                <a:ea typeface="+mn-lt"/>
                <a:cs typeface="+mn-lt"/>
              </a:rPr>
              <a:t> déjà </a:t>
            </a:r>
            <a:r>
              <a:rPr lang="en-US" sz="2000" err="1">
                <a:solidFill>
                  <a:schemeClr val="accent1">
                    <a:lumMod val="75000"/>
                  </a:schemeClr>
                </a:solidFill>
                <a:latin typeface="+mj-lt"/>
                <a:ea typeface="+mn-lt"/>
                <a:cs typeface="+mn-lt"/>
              </a:rPr>
              <a:t>initié</a:t>
            </a:r>
            <a:r>
              <a:rPr lang="en-US" sz="2000">
                <a:solidFill>
                  <a:schemeClr val="accent1">
                    <a:lumMod val="75000"/>
                  </a:schemeClr>
                </a:solidFill>
                <a:latin typeface="+mj-lt"/>
                <a:ea typeface="+mn-lt"/>
                <a:cs typeface="+mn-lt"/>
              </a:rPr>
              <a:t> des actions </a:t>
            </a:r>
            <a:r>
              <a:rPr lang="en-US" sz="2000" err="1">
                <a:solidFill>
                  <a:schemeClr val="accent1">
                    <a:lumMod val="75000"/>
                  </a:schemeClr>
                </a:solidFill>
                <a:latin typeface="+mj-lt"/>
                <a:ea typeface="+mn-lt"/>
                <a:cs typeface="+mn-lt"/>
              </a:rPr>
              <a:t>autour</a:t>
            </a:r>
            <a:r>
              <a:rPr lang="en-US" sz="2000">
                <a:solidFill>
                  <a:schemeClr val="accent1">
                    <a:lumMod val="75000"/>
                  </a:schemeClr>
                </a:solidFill>
                <a:latin typeface="+mj-lt"/>
                <a:ea typeface="+mn-lt"/>
                <a:cs typeface="+mn-lt"/>
              </a:rPr>
              <a:t> de la </a:t>
            </a:r>
            <a:r>
              <a:rPr lang="en-US" sz="2000" err="1">
                <a:solidFill>
                  <a:schemeClr val="accent1">
                    <a:lumMod val="75000"/>
                  </a:schemeClr>
                </a:solidFill>
                <a:latin typeface="+mj-lt"/>
                <a:ea typeface="+mn-lt"/>
                <a:cs typeface="+mn-lt"/>
              </a:rPr>
              <a:t>thématique</a:t>
            </a:r>
            <a:endParaRPr lang="en-US" sz="2000">
              <a:solidFill>
                <a:schemeClr val="accent1">
                  <a:lumMod val="75000"/>
                </a:schemeClr>
              </a:solidFill>
              <a:latin typeface="+mj-lt"/>
              <a:ea typeface="+mn-lt"/>
              <a:cs typeface="+mn-lt"/>
            </a:endParaRPr>
          </a:p>
          <a:p>
            <a:pPr marL="0" indent="0">
              <a:buNone/>
            </a:pPr>
            <a:endParaRPr lang="en-US" sz="900">
              <a:solidFill>
                <a:schemeClr val="accent1">
                  <a:lumMod val="75000"/>
                </a:schemeClr>
              </a:solidFill>
              <a:latin typeface="+mj-lt"/>
              <a:ea typeface="Calibri"/>
              <a:cs typeface="Calibri"/>
            </a:endParaRPr>
          </a:p>
          <a:p>
            <a:pPr>
              <a:buClr>
                <a:srgbClr val="FFC000"/>
              </a:buClr>
            </a:pPr>
            <a:r>
              <a:rPr lang="en-US" sz="2000">
                <a:solidFill>
                  <a:schemeClr val="accent1">
                    <a:lumMod val="75000"/>
                  </a:schemeClr>
                </a:solidFill>
                <a:latin typeface="+mj-lt"/>
                <a:ea typeface="+mn-lt"/>
                <a:cs typeface="+mn-lt"/>
              </a:rPr>
              <a:t>74 % </a:t>
            </a:r>
            <a:r>
              <a:rPr lang="en-US" sz="2000" err="1">
                <a:solidFill>
                  <a:schemeClr val="accent1">
                    <a:lumMod val="75000"/>
                  </a:schemeClr>
                </a:solidFill>
                <a:latin typeface="+mj-lt"/>
                <a:ea typeface="+mn-lt"/>
                <a:cs typeface="+mn-lt"/>
              </a:rPr>
              <a:t>d’entre</a:t>
            </a:r>
            <a:r>
              <a:rPr lang="en-US" sz="2000">
                <a:solidFill>
                  <a:schemeClr val="accent1">
                    <a:lumMod val="75000"/>
                  </a:schemeClr>
                </a:solidFill>
                <a:latin typeface="+mj-lt"/>
                <a:ea typeface="+mn-lt"/>
                <a:cs typeface="+mn-lt"/>
              </a:rPr>
              <a:t> </a:t>
            </a:r>
            <a:r>
              <a:rPr lang="en-US" sz="2000" err="1">
                <a:solidFill>
                  <a:schemeClr val="accent1">
                    <a:lumMod val="75000"/>
                  </a:schemeClr>
                </a:solidFill>
                <a:latin typeface="+mj-lt"/>
                <a:ea typeface="+mn-lt"/>
                <a:cs typeface="+mn-lt"/>
              </a:rPr>
              <a:t>eux</a:t>
            </a:r>
            <a:r>
              <a:rPr lang="en-US" sz="2000">
                <a:solidFill>
                  <a:schemeClr val="accent1">
                    <a:lumMod val="75000"/>
                  </a:schemeClr>
                </a:solidFill>
                <a:latin typeface="+mj-lt"/>
                <a:ea typeface="+mn-lt"/>
                <a:cs typeface="+mn-lt"/>
              </a:rPr>
              <a:t> </a:t>
            </a:r>
            <a:r>
              <a:rPr lang="en-US" sz="2000" err="1">
                <a:solidFill>
                  <a:schemeClr val="accent1">
                    <a:lumMod val="75000"/>
                  </a:schemeClr>
                </a:solidFill>
                <a:latin typeface="+mj-lt"/>
                <a:ea typeface="+mn-lt"/>
                <a:cs typeface="+mn-lt"/>
              </a:rPr>
              <a:t>ont</a:t>
            </a:r>
            <a:r>
              <a:rPr lang="en-US" sz="2000">
                <a:solidFill>
                  <a:schemeClr val="accent1">
                    <a:lumMod val="75000"/>
                  </a:schemeClr>
                </a:solidFill>
                <a:latin typeface="+mj-lt"/>
                <a:ea typeface="+mn-lt"/>
                <a:cs typeface="+mn-lt"/>
              </a:rPr>
              <a:t> déjà </a:t>
            </a:r>
            <a:r>
              <a:rPr lang="en-US" sz="2000" err="1">
                <a:solidFill>
                  <a:schemeClr val="accent1">
                    <a:lumMod val="75000"/>
                  </a:schemeClr>
                </a:solidFill>
                <a:latin typeface="+mj-lt"/>
                <a:ea typeface="+mn-lt"/>
                <a:cs typeface="+mn-lt"/>
              </a:rPr>
              <a:t>redéposé</a:t>
            </a:r>
            <a:r>
              <a:rPr lang="en-US" sz="2000">
                <a:solidFill>
                  <a:schemeClr val="accent1">
                    <a:lumMod val="75000"/>
                  </a:schemeClr>
                </a:solidFill>
                <a:latin typeface="+mj-lt"/>
                <a:ea typeface="+mn-lt"/>
                <a:cs typeface="+mn-lt"/>
              </a:rPr>
              <a:t> un </a:t>
            </a:r>
            <a:r>
              <a:rPr lang="en-US" sz="2000" err="1">
                <a:solidFill>
                  <a:schemeClr val="accent1">
                    <a:lumMod val="75000"/>
                  </a:schemeClr>
                </a:solidFill>
                <a:latin typeface="+mj-lt"/>
                <a:ea typeface="+mn-lt"/>
                <a:cs typeface="+mn-lt"/>
              </a:rPr>
              <a:t>projet</a:t>
            </a:r>
            <a:r>
              <a:rPr lang="en-US" sz="2000">
                <a:solidFill>
                  <a:schemeClr val="accent1">
                    <a:lumMod val="75000"/>
                  </a:schemeClr>
                </a:solidFill>
                <a:latin typeface="+mj-lt"/>
                <a:ea typeface="+mn-lt"/>
                <a:cs typeface="+mn-lt"/>
              </a:rPr>
              <a:t> sur </a:t>
            </a:r>
            <a:r>
              <a:rPr lang="en-US" sz="2000" err="1">
                <a:solidFill>
                  <a:schemeClr val="accent1">
                    <a:lumMod val="75000"/>
                  </a:schemeClr>
                </a:solidFill>
                <a:latin typeface="+mj-lt"/>
                <a:ea typeface="+mn-lt"/>
                <a:cs typeface="+mn-lt"/>
              </a:rPr>
              <a:t>cette</a:t>
            </a:r>
            <a:r>
              <a:rPr lang="en-US" sz="2000">
                <a:solidFill>
                  <a:schemeClr val="accent1">
                    <a:lumMod val="75000"/>
                  </a:schemeClr>
                </a:solidFill>
                <a:latin typeface="+mj-lt"/>
                <a:ea typeface="+mn-lt"/>
                <a:cs typeface="+mn-lt"/>
              </a:rPr>
              <a:t> </a:t>
            </a:r>
            <a:r>
              <a:rPr lang="en-US" sz="2000" err="1">
                <a:solidFill>
                  <a:schemeClr val="accent1">
                    <a:lumMod val="75000"/>
                  </a:schemeClr>
                </a:solidFill>
                <a:latin typeface="+mj-lt"/>
                <a:ea typeface="+mn-lt"/>
                <a:cs typeface="+mn-lt"/>
              </a:rPr>
              <a:t>thématique</a:t>
            </a:r>
            <a:r>
              <a:rPr lang="en-US" sz="2000">
                <a:solidFill>
                  <a:schemeClr val="accent1">
                    <a:lumMod val="75000"/>
                  </a:schemeClr>
                </a:solidFill>
                <a:latin typeface="+mj-lt"/>
                <a:ea typeface="+mn-lt"/>
                <a:cs typeface="+mn-lt"/>
              </a:rPr>
              <a:t> </a:t>
            </a:r>
            <a:r>
              <a:rPr lang="en-US" sz="2000" err="1">
                <a:solidFill>
                  <a:schemeClr val="accent1">
                    <a:lumMod val="75000"/>
                  </a:schemeClr>
                </a:solidFill>
                <a:latin typeface="+mj-lt"/>
                <a:ea typeface="+mn-lt"/>
                <a:cs typeface="+mn-lt"/>
              </a:rPr>
              <a:t>ou</a:t>
            </a:r>
            <a:r>
              <a:rPr lang="en-US" sz="2000">
                <a:solidFill>
                  <a:schemeClr val="accent1">
                    <a:lumMod val="75000"/>
                  </a:schemeClr>
                </a:solidFill>
                <a:latin typeface="+mj-lt"/>
                <a:ea typeface="+mn-lt"/>
                <a:cs typeface="+mn-lt"/>
              </a:rPr>
              <a:t> </a:t>
            </a:r>
            <a:r>
              <a:rPr lang="en-US" sz="2000" err="1">
                <a:solidFill>
                  <a:schemeClr val="accent1">
                    <a:lumMod val="75000"/>
                  </a:schemeClr>
                </a:solidFill>
                <a:latin typeface="+mj-lt"/>
                <a:ea typeface="+mn-lt"/>
                <a:cs typeface="+mn-lt"/>
              </a:rPr>
              <a:t>envisagent</a:t>
            </a:r>
            <a:r>
              <a:rPr lang="en-US" sz="2000">
                <a:solidFill>
                  <a:schemeClr val="accent1">
                    <a:lumMod val="75000"/>
                  </a:schemeClr>
                </a:solidFill>
                <a:latin typeface="+mj-lt"/>
                <a:ea typeface="+mn-lt"/>
                <a:cs typeface="+mn-lt"/>
              </a:rPr>
              <a:t> de le faire.</a:t>
            </a:r>
            <a:endParaRPr lang="en-US">
              <a:solidFill>
                <a:schemeClr val="accent1">
                  <a:lumMod val="75000"/>
                </a:schemeClr>
              </a:solidFill>
              <a:latin typeface="+mj-lt"/>
            </a:endParaRPr>
          </a:p>
        </p:txBody>
      </p:sp>
      <p:sp>
        <p:nvSpPr>
          <p:cNvPr id="5" name="Text Placeholder 4">
            <a:extLst>
              <a:ext uri="{FF2B5EF4-FFF2-40B4-BE49-F238E27FC236}">
                <a16:creationId xmlns:a16="http://schemas.microsoft.com/office/drawing/2014/main" id="{E732A7AA-EAA5-D1EA-715E-ED3150CA9956}"/>
              </a:ext>
            </a:extLst>
          </p:cNvPr>
          <p:cNvSpPr>
            <a:spLocks noGrp="1"/>
          </p:cNvSpPr>
          <p:nvPr>
            <p:ph type="body" sz="quarter" idx="3"/>
          </p:nvPr>
        </p:nvSpPr>
        <p:spPr>
          <a:xfrm>
            <a:off x="6094897" y="1062728"/>
            <a:ext cx="5183188" cy="823912"/>
          </a:xfrm>
        </p:spPr>
        <p:txBody>
          <a:bodyPr vert="horz" lIns="91440" tIns="45720" rIns="91440" bIns="45720" rtlCol="0" anchor="ctr">
            <a:normAutofit/>
          </a:bodyPr>
          <a:lstStyle/>
          <a:p>
            <a:r>
              <a:rPr lang="en-US" sz="2000">
                <a:solidFill>
                  <a:schemeClr val="accent1">
                    <a:lumMod val="76000"/>
                  </a:schemeClr>
                </a:solidFill>
                <a:latin typeface="+mj-lt"/>
                <a:ea typeface="Calibri"/>
                <a:cs typeface="Calibri"/>
              </a:rPr>
              <a:t>Des </a:t>
            </a:r>
            <a:r>
              <a:rPr lang="en-US" sz="2000" err="1">
                <a:solidFill>
                  <a:schemeClr val="accent1">
                    <a:lumMod val="76000"/>
                  </a:schemeClr>
                </a:solidFill>
                <a:latin typeface="+mj-lt"/>
                <a:ea typeface="Calibri"/>
                <a:cs typeface="Calibri"/>
              </a:rPr>
              <a:t>exemples</a:t>
            </a:r>
            <a:r>
              <a:rPr lang="en-US" sz="2000">
                <a:solidFill>
                  <a:schemeClr val="accent1">
                    <a:lumMod val="76000"/>
                  </a:schemeClr>
                </a:solidFill>
                <a:latin typeface="+mj-lt"/>
                <a:ea typeface="Calibri"/>
                <a:cs typeface="Calibri"/>
              </a:rPr>
              <a:t> de </a:t>
            </a:r>
            <a:r>
              <a:rPr lang="en-US" sz="2000" err="1">
                <a:solidFill>
                  <a:schemeClr val="accent1">
                    <a:lumMod val="76000"/>
                  </a:schemeClr>
                </a:solidFill>
                <a:latin typeface="+mj-lt"/>
                <a:ea typeface="Calibri"/>
                <a:cs typeface="Calibri"/>
              </a:rPr>
              <a:t>projets</a:t>
            </a:r>
            <a:r>
              <a:rPr lang="en-US" sz="2000">
                <a:solidFill>
                  <a:schemeClr val="accent1">
                    <a:lumMod val="76000"/>
                  </a:schemeClr>
                </a:solidFill>
                <a:latin typeface="+mj-lt"/>
                <a:ea typeface="Calibri"/>
                <a:cs typeface="Calibri"/>
              </a:rPr>
              <a:t> :</a:t>
            </a:r>
          </a:p>
        </p:txBody>
      </p:sp>
      <p:pic>
        <p:nvPicPr>
          <p:cNvPr id="8" name="Content Placeholder 7">
            <a:extLst>
              <a:ext uri="{FF2B5EF4-FFF2-40B4-BE49-F238E27FC236}">
                <a16:creationId xmlns:a16="http://schemas.microsoft.com/office/drawing/2014/main" id="{DD64347B-380E-8666-6508-529F393FFD42}"/>
              </a:ext>
            </a:extLst>
          </p:cNvPr>
          <p:cNvPicPr>
            <a:picLocks noGrp="1" noChangeAspect="1"/>
          </p:cNvPicPr>
          <p:nvPr>
            <p:ph sz="quarter" idx="4"/>
          </p:nvPr>
        </p:nvPicPr>
        <p:blipFill>
          <a:blip r:embed="rId2"/>
          <a:stretch>
            <a:fillRect/>
          </a:stretch>
        </p:blipFill>
        <p:spPr>
          <a:xfrm>
            <a:off x="9557835" y="306095"/>
            <a:ext cx="2387171" cy="539579"/>
          </a:xfrm>
        </p:spPr>
      </p:pic>
      <p:sp>
        <p:nvSpPr>
          <p:cNvPr id="10" name="Content Placeholder 3">
            <a:extLst>
              <a:ext uri="{FF2B5EF4-FFF2-40B4-BE49-F238E27FC236}">
                <a16:creationId xmlns:a16="http://schemas.microsoft.com/office/drawing/2014/main" id="{01DB3F87-3B8A-A491-D93A-2C036C045DDD}"/>
              </a:ext>
            </a:extLst>
          </p:cNvPr>
          <p:cNvSpPr txBox="1">
            <a:spLocks/>
          </p:cNvSpPr>
          <p:nvPr/>
        </p:nvSpPr>
        <p:spPr>
          <a:xfrm>
            <a:off x="5698816" y="1490026"/>
            <a:ext cx="5922339" cy="3887894"/>
          </a:xfrm>
          <a:prstGeom prst="rect">
            <a:avLst/>
          </a:prstGeom>
        </p:spPr>
        <p:txBody>
          <a:bodyPr vert="horz" lIns="91440" tIns="45720" rIns="91440" bIns="45720" rtlCol="0" anchor="ct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42900" indent="-342900" fontAlgn="auto">
              <a:spcAft>
                <a:spcPts val="0"/>
              </a:spcAft>
              <a:buClr>
                <a:srgbClr val="FFC000"/>
              </a:buClr>
            </a:pPr>
            <a:endParaRPr lang="en-US" sz="2000">
              <a:solidFill>
                <a:schemeClr val="accent1">
                  <a:lumMod val="75000"/>
                </a:schemeClr>
              </a:solidFill>
              <a:latin typeface="Calibri"/>
              <a:ea typeface="Calibri"/>
              <a:cs typeface="Calibri"/>
            </a:endParaRPr>
          </a:p>
          <a:p>
            <a:pPr marL="342900" indent="-342900">
              <a:spcAft>
                <a:spcPts val="0"/>
              </a:spcAft>
              <a:buClr>
                <a:srgbClr val="FFC000"/>
              </a:buClr>
            </a:pPr>
            <a:r>
              <a:rPr lang="en-US" sz="2000" err="1">
                <a:solidFill>
                  <a:schemeClr val="accent1">
                    <a:lumMod val="75000"/>
                  </a:schemeClr>
                </a:solidFill>
                <a:latin typeface="Calibri"/>
                <a:ea typeface="Calibri"/>
                <a:cs typeface="Calibri"/>
              </a:rPr>
              <a:t>Créer</a:t>
            </a:r>
            <a:r>
              <a:rPr lang="en-US" sz="2000">
                <a:solidFill>
                  <a:schemeClr val="accent1">
                    <a:lumMod val="75000"/>
                  </a:schemeClr>
                </a:solidFill>
                <a:latin typeface="Calibri"/>
                <a:ea typeface="Calibri"/>
                <a:cs typeface="Calibri"/>
              </a:rPr>
              <a:t> des formations dans le </a:t>
            </a:r>
            <a:r>
              <a:rPr lang="en-US" sz="2000" err="1">
                <a:solidFill>
                  <a:schemeClr val="accent1">
                    <a:lumMod val="75000"/>
                  </a:schemeClr>
                </a:solidFill>
                <a:latin typeface="Calibri"/>
                <a:ea typeface="Calibri"/>
                <a:cs typeface="Calibri"/>
              </a:rPr>
              <a:t>domaine</a:t>
            </a:r>
            <a:r>
              <a:rPr lang="en-US" sz="2000">
                <a:solidFill>
                  <a:schemeClr val="accent1">
                    <a:lumMod val="75000"/>
                  </a:schemeClr>
                </a:solidFill>
                <a:latin typeface="Calibri"/>
                <a:ea typeface="Calibri"/>
                <a:cs typeface="Calibri"/>
              </a:rPr>
              <a:t> de </a:t>
            </a:r>
            <a:r>
              <a:rPr lang="en-US" sz="2000" err="1">
                <a:solidFill>
                  <a:schemeClr val="accent1">
                    <a:lumMod val="75000"/>
                  </a:schemeClr>
                </a:solidFill>
                <a:latin typeface="Calibri"/>
                <a:ea typeface="Calibri"/>
                <a:cs typeface="Calibri"/>
              </a:rPr>
              <a:t>l'Environnement</a:t>
            </a:r>
            <a:r>
              <a:rPr lang="en-US" sz="2000">
                <a:solidFill>
                  <a:schemeClr val="accent1">
                    <a:lumMod val="75000"/>
                  </a:schemeClr>
                </a:solidFill>
                <a:latin typeface="Calibri"/>
                <a:ea typeface="Calibri"/>
                <a:cs typeface="Calibri"/>
              </a:rPr>
              <a:t>.</a:t>
            </a:r>
            <a:endParaRPr lang="en-US" sz="2000">
              <a:solidFill>
                <a:schemeClr val="accent1">
                  <a:lumMod val="75000"/>
                </a:schemeClr>
              </a:solidFill>
              <a:latin typeface="CloneRoundedLatn-Eb (En-têtes)"/>
              <a:ea typeface="Calibri"/>
              <a:cs typeface="Calibri"/>
            </a:endParaRPr>
          </a:p>
          <a:p>
            <a:pPr marL="342900" indent="-342900" fontAlgn="auto">
              <a:spcAft>
                <a:spcPts val="0"/>
              </a:spcAft>
              <a:buClr>
                <a:srgbClr val="FFC000"/>
              </a:buClr>
            </a:pPr>
            <a:r>
              <a:rPr lang="en-US" sz="2000" err="1">
                <a:solidFill>
                  <a:schemeClr val="accent1">
                    <a:lumMod val="75000"/>
                  </a:schemeClr>
                </a:solidFill>
                <a:latin typeface="CloneRoundedLatn-Eb (En-têtes)"/>
                <a:ea typeface="+mn-lt"/>
                <a:cs typeface="+mn-lt"/>
              </a:rPr>
              <a:t>Créer</a:t>
            </a:r>
            <a:r>
              <a:rPr lang="en-US" sz="2000">
                <a:solidFill>
                  <a:schemeClr val="accent1">
                    <a:lumMod val="75000"/>
                  </a:schemeClr>
                </a:solidFill>
                <a:latin typeface="CloneRoundedLatn-Eb (En-têtes)"/>
                <a:ea typeface="+mn-lt"/>
                <a:cs typeface="+mn-lt"/>
              </a:rPr>
              <a:t> des </a:t>
            </a:r>
            <a:r>
              <a:rPr lang="en-US" sz="2000" err="1">
                <a:solidFill>
                  <a:schemeClr val="accent1">
                    <a:lumMod val="75000"/>
                  </a:schemeClr>
                </a:solidFill>
                <a:latin typeface="CloneRoundedLatn-Eb (En-têtes)"/>
                <a:ea typeface="+mn-lt"/>
                <a:cs typeface="+mn-lt"/>
              </a:rPr>
              <a:t>outils</a:t>
            </a:r>
            <a:r>
              <a:rPr lang="en-US" sz="2000">
                <a:solidFill>
                  <a:schemeClr val="accent1">
                    <a:lumMod val="75000"/>
                  </a:schemeClr>
                </a:solidFill>
                <a:latin typeface="CloneRoundedLatn-Eb (En-têtes)"/>
                <a:ea typeface="+mn-lt"/>
                <a:cs typeface="+mn-lt"/>
              </a:rPr>
              <a:t> </a:t>
            </a:r>
            <a:r>
              <a:rPr lang="en-US" sz="2000" err="1">
                <a:solidFill>
                  <a:schemeClr val="accent1">
                    <a:lumMod val="75000"/>
                  </a:schemeClr>
                </a:solidFill>
                <a:latin typeface="CloneRoundedLatn-Eb (En-têtes)"/>
                <a:ea typeface="+mn-lt"/>
                <a:cs typeface="+mn-lt"/>
              </a:rPr>
              <a:t>visant</a:t>
            </a:r>
            <a:r>
              <a:rPr lang="en-US" sz="2000">
                <a:solidFill>
                  <a:schemeClr val="accent1">
                    <a:lumMod val="75000"/>
                  </a:schemeClr>
                </a:solidFill>
                <a:latin typeface="CloneRoundedLatn-Eb (En-têtes)"/>
                <a:ea typeface="+mn-lt"/>
                <a:cs typeface="+mn-lt"/>
              </a:rPr>
              <a:t> à aider les </a:t>
            </a:r>
            <a:r>
              <a:rPr lang="en-US" sz="2000" err="1">
                <a:solidFill>
                  <a:schemeClr val="accent1">
                    <a:lumMod val="75000"/>
                  </a:schemeClr>
                </a:solidFill>
                <a:latin typeface="CloneRoundedLatn-Eb (En-têtes)"/>
                <a:ea typeface="+mn-lt"/>
                <a:cs typeface="+mn-lt"/>
              </a:rPr>
              <a:t>citoyens</a:t>
            </a:r>
            <a:r>
              <a:rPr lang="en-US" sz="2000">
                <a:solidFill>
                  <a:schemeClr val="accent1">
                    <a:lumMod val="75000"/>
                  </a:schemeClr>
                </a:solidFill>
                <a:latin typeface="CloneRoundedLatn-Eb (En-têtes)"/>
                <a:ea typeface="+mn-lt"/>
                <a:cs typeface="+mn-lt"/>
              </a:rPr>
              <a:t> à </a:t>
            </a:r>
            <a:r>
              <a:rPr lang="en-US" sz="2000" err="1">
                <a:solidFill>
                  <a:schemeClr val="accent1">
                    <a:lumMod val="75000"/>
                  </a:schemeClr>
                </a:solidFill>
                <a:latin typeface="CloneRoundedLatn-Eb (En-têtes)"/>
                <a:ea typeface="+mn-lt"/>
                <a:cs typeface="+mn-lt"/>
              </a:rPr>
              <a:t>mieux</a:t>
            </a:r>
            <a:r>
              <a:rPr lang="en-US" sz="2000">
                <a:solidFill>
                  <a:schemeClr val="accent1">
                    <a:lumMod val="75000"/>
                  </a:schemeClr>
                </a:solidFill>
                <a:latin typeface="CloneRoundedLatn-Eb (En-têtes)"/>
                <a:ea typeface="+mn-lt"/>
                <a:cs typeface="+mn-lt"/>
              </a:rPr>
              <a:t> </a:t>
            </a:r>
            <a:r>
              <a:rPr lang="en-US" sz="2000" err="1">
                <a:solidFill>
                  <a:schemeClr val="accent1">
                    <a:lumMod val="75000"/>
                  </a:schemeClr>
                </a:solidFill>
                <a:latin typeface="CloneRoundedLatn-Eb (En-têtes)"/>
                <a:ea typeface="+mn-lt"/>
                <a:cs typeface="+mn-lt"/>
              </a:rPr>
              <a:t>comprendre</a:t>
            </a:r>
            <a:r>
              <a:rPr lang="en-US" sz="2000">
                <a:solidFill>
                  <a:schemeClr val="accent1">
                    <a:lumMod val="75000"/>
                  </a:schemeClr>
                </a:solidFill>
                <a:latin typeface="CloneRoundedLatn-Eb (En-têtes)"/>
                <a:ea typeface="+mn-lt"/>
                <a:cs typeface="+mn-lt"/>
              </a:rPr>
              <a:t> les </a:t>
            </a:r>
            <a:r>
              <a:rPr lang="en-US" sz="2000" err="1">
                <a:solidFill>
                  <a:schemeClr val="accent1">
                    <a:lumMod val="75000"/>
                  </a:schemeClr>
                </a:solidFill>
                <a:latin typeface="CloneRoundedLatn-Eb (En-têtes)"/>
                <a:ea typeface="+mn-lt"/>
                <a:cs typeface="+mn-lt"/>
              </a:rPr>
              <a:t>enjeux</a:t>
            </a:r>
            <a:r>
              <a:rPr lang="en-US" sz="2000">
                <a:solidFill>
                  <a:schemeClr val="accent1">
                    <a:lumMod val="75000"/>
                  </a:schemeClr>
                </a:solidFill>
                <a:latin typeface="CloneRoundedLatn-Eb (En-têtes)"/>
                <a:ea typeface="+mn-lt"/>
                <a:cs typeface="+mn-lt"/>
              </a:rPr>
              <a:t> de la transition </a:t>
            </a:r>
            <a:r>
              <a:rPr lang="en-US" sz="2000" err="1">
                <a:solidFill>
                  <a:schemeClr val="accent1">
                    <a:lumMod val="75000"/>
                  </a:schemeClr>
                </a:solidFill>
                <a:latin typeface="CloneRoundedLatn-Eb (En-têtes)"/>
                <a:ea typeface="+mn-lt"/>
                <a:cs typeface="+mn-lt"/>
              </a:rPr>
              <a:t>énergétique</a:t>
            </a:r>
            <a:r>
              <a:rPr lang="en-US" sz="2000">
                <a:solidFill>
                  <a:schemeClr val="accent1">
                    <a:lumMod val="75000"/>
                  </a:schemeClr>
                </a:solidFill>
                <a:latin typeface="CloneRoundedLatn-Eb (En-têtes)"/>
                <a:ea typeface="+mn-lt"/>
                <a:cs typeface="+mn-lt"/>
              </a:rPr>
              <a:t> et à </a:t>
            </a:r>
            <a:r>
              <a:rPr lang="en-US" sz="2000" err="1">
                <a:solidFill>
                  <a:schemeClr val="accent1">
                    <a:lumMod val="75000"/>
                  </a:schemeClr>
                </a:solidFill>
                <a:latin typeface="CloneRoundedLatn-Eb (En-têtes)"/>
                <a:ea typeface="+mn-lt"/>
                <a:cs typeface="+mn-lt"/>
              </a:rPr>
              <a:t>s’engager</a:t>
            </a:r>
            <a:r>
              <a:rPr lang="en-US" sz="2000">
                <a:solidFill>
                  <a:schemeClr val="accent1">
                    <a:lumMod val="75000"/>
                  </a:schemeClr>
                </a:solidFill>
                <a:latin typeface="CloneRoundedLatn-Eb (En-têtes)"/>
                <a:ea typeface="+mn-lt"/>
                <a:cs typeface="+mn-lt"/>
              </a:rPr>
              <a:t> dans </a:t>
            </a:r>
            <a:r>
              <a:rPr lang="en-US" sz="2000" err="1">
                <a:solidFill>
                  <a:schemeClr val="accent1">
                    <a:lumMod val="75000"/>
                  </a:schemeClr>
                </a:solidFill>
                <a:latin typeface="CloneRoundedLatn-Eb (En-têtes)"/>
                <a:ea typeface="+mn-lt"/>
                <a:cs typeface="+mn-lt"/>
              </a:rPr>
              <a:t>leur</a:t>
            </a:r>
            <a:r>
              <a:rPr lang="en-US" sz="2000">
                <a:solidFill>
                  <a:schemeClr val="accent1">
                    <a:lumMod val="75000"/>
                  </a:schemeClr>
                </a:solidFill>
                <a:latin typeface="CloneRoundedLatn-Eb (En-têtes)"/>
                <a:ea typeface="+mn-lt"/>
                <a:cs typeface="+mn-lt"/>
              </a:rPr>
              <a:t> vie au </a:t>
            </a:r>
            <a:r>
              <a:rPr lang="en-US" sz="2000" err="1">
                <a:solidFill>
                  <a:schemeClr val="accent1">
                    <a:lumMod val="75000"/>
                  </a:schemeClr>
                </a:solidFill>
                <a:latin typeface="CloneRoundedLatn-Eb (En-têtes)"/>
                <a:ea typeface="+mn-lt"/>
                <a:cs typeface="+mn-lt"/>
              </a:rPr>
              <a:t>quotidien</a:t>
            </a:r>
            <a:endParaRPr lang="en-US" sz="2000">
              <a:solidFill>
                <a:schemeClr val="accent1">
                  <a:lumMod val="75000"/>
                </a:schemeClr>
              </a:solidFill>
              <a:latin typeface="CloneRoundedLatn-Eb (En-têtes)"/>
              <a:ea typeface="+mn-lt"/>
              <a:cs typeface="+mn-lt"/>
            </a:endParaRPr>
          </a:p>
          <a:p>
            <a:pPr marL="342900" indent="-342900" fontAlgn="auto">
              <a:spcAft>
                <a:spcPts val="0"/>
              </a:spcAft>
              <a:buClr>
                <a:srgbClr val="FFC000"/>
              </a:buClr>
            </a:pPr>
            <a:r>
              <a:rPr lang="en-US" sz="2000" err="1">
                <a:solidFill>
                  <a:schemeClr val="accent1">
                    <a:lumMod val="75000"/>
                  </a:schemeClr>
                </a:solidFill>
                <a:latin typeface="CloneRoundedLatn-Eb (En-têtes)"/>
                <a:ea typeface="Calibri"/>
                <a:cs typeface="Calibri"/>
              </a:rPr>
              <a:t>Echanger</a:t>
            </a:r>
            <a:r>
              <a:rPr lang="en-US" sz="2000">
                <a:solidFill>
                  <a:schemeClr val="accent1">
                    <a:lumMod val="75000"/>
                  </a:schemeClr>
                </a:solidFill>
                <a:latin typeface="CloneRoundedLatn-Eb (En-têtes)"/>
                <a:ea typeface="Calibri"/>
                <a:cs typeface="Calibri"/>
              </a:rPr>
              <a:t> des pratiques sur la mise </a:t>
            </a:r>
            <a:r>
              <a:rPr lang="en-US" sz="2000" err="1">
                <a:solidFill>
                  <a:schemeClr val="accent1">
                    <a:lumMod val="75000"/>
                  </a:schemeClr>
                </a:solidFill>
                <a:latin typeface="CloneRoundedLatn-Eb (En-têtes)"/>
                <a:ea typeface="Calibri"/>
                <a:cs typeface="Calibri"/>
              </a:rPr>
              <a:t>en</a:t>
            </a:r>
            <a:r>
              <a:rPr lang="en-US" sz="2000">
                <a:solidFill>
                  <a:schemeClr val="accent1">
                    <a:lumMod val="75000"/>
                  </a:schemeClr>
                </a:solidFill>
                <a:latin typeface="CloneRoundedLatn-Eb (En-têtes)"/>
                <a:ea typeface="Calibri"/>
                <a:cs typeface="Calibri"/>
              </a:rPr>
              <a:t> place </a:t>
            </a:r>
            <a:r>
              <a:rPr lang="en-US" sz="2000" err="1">
                <a:solidFill>
                  <a:schemeClr val="accent1">
                    <a:lumMod val="75000"/>
                  </a:schemeClr>
                </a:solidFill>
                <a:latin typeface="CloneRoundedLatn-Eb (En-têtes)"/>
                <a:ea typeface="Calibri"/>
                <a:cs typeface="Calibri"/>
              </a:rPr>
              <a:t>d'une</a:t>
            </a:r>
            <a:r>
              <a:rPr lang="en-US" sz="2000">
                <a:solidFill>
                  <a:schemeClr val="accent1">
                    <a:lumMod val="75000"/>
                  </a:schemeClr>
                </a:solidFill>
                <a:latin typeface="CloneRoundedLatn-Eb (En-têtes)"/>
                <a:ea typeface="Calibri"/>
                <a:cs typeface="Calibri"/>
              </a:rPr>
              <a:t> bonne gestion des </a:t>
            </a:r>
            <a:r>
              <a:rPr lang="en-US" sz="2000" err="1">
                <a:solidFill>
                  <a:schemeClr val="accent1">
                    <a:lumMod val="75000"/>
                  </a:schemeClr>
                </a:solidFill>
                <a:latin typeface="CloneRoundedLatn-Eb (En-têtes)"/>
                <a:ea typeface="Calibri"/>
                <a:cs typeface="Calibri"/>
              </a:rPr>
              <a:t>déchets</a:t>
            </a:r>
            <a:r>
              <a:rPr lang="en-US" sz="2000">
                <a:solidFill>
                  <a:schemeClr val="accent1">
                    <a:lumMod val="75000"/>
                  </a:schemeClr>
                </a:solidFill>
                <a:latin typeface="CloneRoundedLatn-Eb (En-têtes)"/>
                <a:ea typeface="Calibri"/>
                <a:cs typeface="Calibri"/>
              </a:rPr>
              <a:t> / de </a:t>
            </a:r>
            <a:r>
              <a:rPr lang="en-US" sz="2000" err="1">
                <a:solidFill>
                  <a:schemeClr val="accent1">
                    <a:lumMod val="75000"/>
                  </a:schemeClr>
                </a:solidFill>
                <a:latin typeface="CloneRoundedLatn-Eb (En-têtes)"/>
                <a:ea typeface="Calibri"/>
                <a:cs typeface="Calibri"/>
              </a:rPr>
              <a:t>l'eau</a:t>
            </a:r>
            <a:r>
              <a:rPr lang="en-US" sz="2000">
                <a:solidFill>
                  <a:schemeClr val="accent1">
                    <a:lumMod val="75000"/>
                  </a:schemeClr>
                </a:solidFill>
                <a:latin typeface="CloneRoundedLatn-Eb (En-têtes)"/>
                <a:ea typeface="Calibri"/>
                <a:cs typeface="Calibri"/>
              </a:rPr>
              <a:t>... au sein </a:t>
            </a:r>
            <a:r>
              <a:rPr lang="en-US" sz="2000" err="1">
                <a:solidFill>
                  <a:schemeClr val="accent1">
                    <a:lumMod val="75000"/>
                  </a:schemeClr>
                </a:solidFill>
                <a:latin typeface="CloneRoundedLatn-Eb (En-têtes)"/>
                <a:ea typeface="Calibri"/>
                <a:cs typeface="Calibri"/>
              </a:rPr>
              <a:t>d'une</a:t>
            </a:r>
            <a:r>
              <a:rPr lang="en-US" sz="2000">
                <a:solidFill>
                  <a:schemeClr val="accent1">
                    <a:lumMod val="75000"/>
                  </a:schemeClr>
                </a:solidFill>
                <a:latin typeface="CloneRoundedLatn-Eb (En-têtes)"/>
                <a:ea typeface="Calibri"/>
                <a:cs typeface="Calibri"/>
              </a:rPr>
              <a:t> structure</a:t>
            </a:r>
          </a:p>
          <a:p>
            <a:pPr>
              <a:spcAft>
                <a:spcPts val="0"/>
              </a:spcAft>
              <a:buClr>
                <a:srgbClr val="FFC000"/>
              </a:buClr>
            </a:pPr>
            <a:r>
              <a:rPr lang="en-US" sz="2000">
                <a:solidFill>
                  <a:srgbClr val="222222"/>
                </a:solidFill>
                <a:latin typeface="Arial"/>
                <a:ea typeface="Calibri"/>
                <a:cs typeface="Arial"/>
              </a:rPr>
              <a:t>Erasmus+ agit </a:t>
            </a:r>
            <a:r>
              <a:rPr lang="en-US" sz="2000" err="1">
                <a:solidFill>
                  <a:srgbClr val="222222"/>
                </a:solidFill>
                <a:latin typeface="Arial"/>
                <a:ea typeface="Calibri"/>
                <a:cs typeface="Arial"/>
              </a:rPr>
              <a:t>en</a:t>
            </a:r>
            <a:r>
              <a:rPr lang="en-US" sz="2000">
                <a:solidFill>
                  <a:srgbClr val="222222"/>
                </a:solidFill>
                <a:latin typeface="Arial"/>
                <a:ea typeface="Calibri"/>
                <a:cs typeface="Arial"/>
              </a:rPr>
              <a:t> </a:t>
            </a:r>
            <a:r>
              <a:rPr lang="en-US" sz="2000" err="1">
                <a:solidFill>
                  <a:srgbClr val="222222"/>
                </a:solidFill>
                <a:latin typeface="Arial"/>
                <a:ea typeface="Calibri"/>
                <a:cs typeface="Arial"/>
              </a:rPr>
              <a:t>faveur</a:t>
            </a:r>
            <a:r>
              <a:rPr lang="en-US" sz="2000">
                <a:solidFill>
                  <a:srgbClr val="222222"/>
                </a:solidFill>
                <a:latin typeface="Arial"/>
                <a:ea typeface="Calibri"/>
                <a:cs typeface="Arial"/>
              </a:rPr>
              <a:t> de la transition </a:t>
            </a:r>
            <a:r>
              <a:rPr lang="en-US" sz="2000" err="1">
                <a:solidFill>
                  <a:srgbClr val="222222"/>
                </a:solidFill>
                <a:latin typeface="Arial"/>
                <a:ea typeface="Calibri"/>
                <a:cs typeface="Arial"/>
              </a:rPr>
              <a:t>écologique</a:t>
            </a:r>
            <a:r>
              <a:rPr lang="en-US" sz="2000">
                <a:solidFill>
                  <a:srgbClr val="222222"/>
                </a:solidFill>
                <a:latin typeface="Arial"/>
                <a:ea typeface="Calibri"/>
                <a:cs typeface="Arial"/>
              </a:rPr>
              <a:t>  </a:t>
            </a:r>
            <a:r>
              <a:rPr lang="en-US" sz="2000">
                <a:solidFill>
                  <a:srgbClr val="222222"/>
                </a:solidFill>
                <a:latin typeface="Arial"/>
                <a:ea typeface="Calibri"/>
                <a:cs typeface="Arial"/>
                <a:hlinkClick r:id="rId3"/>
              </a:rPr>
              <a:t>https://youtu.be/Rtnx885Hf0k</a:t>
            </a:r>
            <a:endParaRPr lang="en-US" sz="2000">
              <a:solidFill>
                <a:schemeClr val="accent1">
                  <a:lumMod val="75000"/>
                </a:schemeClr>
              </a:solidFill>
              <a:latin typeface="CloneRoundedLatn-Eb (En-têtes)"/>
              <a:ea typeface="Calibri"/>
              <a:cs typeface="Calibri"/>
            </a:endParaRPr>
          </a:p>
          <a:p>
            <a:pPr marL="342900" indent="-342900">
              <a:spcAft>
                <a:spcPts val="0"/>
              </a:spcAft>
              <a:buClr>
                <a:srgbClr val="FFC000"/>
              </a:buClr>
            </a:pPr>
            <a:endParaRPr lang="en-US" sz="2000">
              <a:solidFill>
                <a:schemeClr val="accent1">
                  <a:lumMod val="75000"/>
                </a:schemeClr>
              </a:solidFill>
              <a:latin typeface="CloneRoundedLatn-Eb (En-têtes)"/>
              <a:ea typeface="Calibri"/>
              <a:cs typeface="Calibri"/>
            </a:endParaRPr>
          </a:p>
        </p:txBody>
      </p:sp>
      <p:sp>
        <p:nvSpPr>
          <p:cNvPr id="14" name="Content Placeholder 3">
            <a:extLst>
              <a:ext uri="{FF2B5EF4-FFF2-40B4-BE49-F238E27FC236}">
                <a16:creationId xmlns:a16="http://schemas.microsoft.com/office/drawing/2014/main" id="{431FFB76-D17E-8535-0708-2FA8E0F3B8DB}"/>
              </a:ext>
            </a:extLst>
          </p:cNvPr>
          <p:cNvSpPr txBox="1">
            <a:spLocks/>
          </p:cNvSpPr>
          <p:nvPr/>
        </p:nvSpPr>
        <p:spPr>
          <a:xfrm>
            <a:off x="2060274" y="5073368"/>
            <a:ext cx="4947960" cy="1443808"/>
          </a:xfrm>
          <a:prstGeom prst="rect">
            <a:avLst/>
          </a:prstGeom>
        </p:spPr>
        <p:txBody>
          <a:bodyPr vert="horz" lIns="91440" tIns="45720" rIns="91440" bIns="45720" rtlCol="0" anchor="ct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spcAft>
                <a:spcPts val="0"/>
              </a:spcAft>
              <a:buClrTx/>
              <a:buNone/>
            </a:pPr>
            <a:endParaRPr lang="en-US" sz="2000" i="1">
              <a:latin typeface="Dosis" pitchFamily="2" charset="0"/>
              <a:ea typeface="Calibri"/>
              <a:cs typeface="Calibri"/>
            </a:endParaRPr>
          </a:p>
          <a:p>
            <a:pPr marL="0" indent="0" algn="ctr">
              <a:spcBef>
                <a:spcPct val="0"/>
              </a:spcBef>
              <a:buNone/>
            </a:pPr>
            <a:endParaRPr lang="fr-FR" sz="2400" i="1">
              <a:latin typeface="Dosis" pitchFamily="2" charset="0"/>
              <a:cs typeface="Quire Sans"/>
            </a:endParaRPr>
          </a:p>
          <a:p>
            <a:pPr marL="457200" lvl="2" indent="0" algn="ctr">
              <a:lnSpc>
                <a:spcPct val="100000"/>
              </a:lnSpc>
              <a:spcBef>
                <a:spcPts val="300"/>
              </a:spcBef>
              <a:buNone/>
            </a:pPr>
            <a:r>
              <a:rPr lang="fr-FR" sz="2400" b="1">
                <a:solidFill>
                  <a:schemeClr val="accent1">
                    <a:lumMod val="75000"/>
                  </a:schemeClr>
                </a:solidFill>
                <a:latin typeface="Dosis" pitchFamily="2" charset="0"/>
                <a:ea typeface="+mj-ea"/>
                <a:cs typeface="Quire Sans"/>
              </a:rPr>
              <a:t>Contacts :</a:t>
            </a:r>
            <a:endParaRPr lang="en-US" sz="2400" b="1">
              <a:solidFill>
                <a:schemeClr val="accent1">
                  <a:lumMod val="75000"/>
                </a:schemeClr>
              </a:solidFill>
              <a:latin typeface="Dosis" pitchFamily="2" charset="0"/>
              <a:ea typeface="+mj-ea"/>
              <a:cs typeface="Quire Sans"/>
            </a:endParaRPr>
          </a:p>
          <a:p>
            <a:pPr marL="457200" lvl="2" indent="0" algn="ctr">
              <a:lnSpc>
                <a:spcPct val="100000"/>
              </a:lnSpc>
              <a:spcBef>
                <a:spcPts val="300"/>
              </a:spcBef>
              <a:buNone/>
            </a:pPr>
            <a:r>
              <a:rPr lang="fr-FR" sz="2000" b="1">
                <a:solidFill>
                  <a:srgbClr val="000099"/>
                </a:solidFill>
                <a:latin typeface="Dosis" pitchFamily="2" charset="0"/>
                <a:cs typeface="Quire Sans"/>
              </a:rPr>
              <a:t>Magali GUIRAL </a:t>
            </a:r>
            <a:r>
              <a:rPr lang="fr-FR" sz="1600">
                <a:solidFill>
                  <a:schemeClr val="accent1">
                    <a:lumMod val="76000"/>
                  </a:schemeClr>
                </a:solidFill>
                <a:latin typeface="Dosis" pitchFamily="2" charset="0"/>
                <a:ea typeface="Calibri"/>
                <a:cs typeface="Quire Sans"/>
                <a:hlinkClick r:id="rId4"/>
              </a:rPr>
              <a:t>maguiral@maregionsud.fr</a:t>
            </a:r>
            <a:endParaRPr lang="fr-FR" sz="1600">
              <a:solidFill>
                <a:schemeClr val="accent1">
                  <a:lumMod val="76000"/>
                </a:schemeClr>
              </a:solidFill>
              <a:latin typeface="Dosis" pitchFamily="2" charset="0"/>
              <a:ea typeface="Calibri"/>
              <a:cs typeface="Quire Sans"/>
            </a:endParaRPr>
          </a:p>
          <a:p>
            <a:pPr marL="457200" lvl="2" indent="0" algn="ctr">
              <a:lnSpc>
                <a:spcPct val="100000"/>
              </a:lnSpc>
              <a:spcBef>
                <a:spcPts val="300"/>
              </a:spcBef>
              <a:buNone/>
            </a:pPr>
            <a:r>
              <a:rPr lang="fr-FR" sz="2000" b="1">
                <a:solidFill>
                  <a:srgbClr val="000099"/>
                </a:solidFill>
                <a:latin typeface="Dosis" pitchFamily="2" charset="0"/>
                <a:cs typeface="Quire Sans"/>
              </a:rPr>
              <a:t>Lorraine MAZUR </a:t>
            </a:r>
            <a:r>
              <a:rPr lang="fr-FR" sz="1600">
                <a:solidFill>
                  <a:schemeClr val="accent1">
                    <a:lumMod val="76000"/>
                  </a:schemeClr>
                </a:solidFill>
                <a:latin typeface="Dosis" pitchFamily="2" charset="0"/>
                <a:ea typeface="Calibri"/>
                <a:cs typeface="Quire Sans"/>
                <a:hlinkClick r:id="rId5"/>
              </a:rPr>
              <a:t>lmazur@maregionsud.fr</a:t>
            </a:r>
            <a:endParaRPr lang="en-US" sz="1600">
              <a:solidFill>
                <a:schemeClr val="accent1">
                  <a:lumMod val="76000"/>
                </a:schemeClr>
              </a:solidFill>
              <a:latin typeface="Dosis" pitchFamily="2" charset="0"/>
              <a:ea typeface="Calibri"/>
              <a:cs typeface="Calibri"/>
            </a:endParaRPr>
          </a:p>
          <a:p>
            <a:pPr fontAlgn="auto">
              <a:spcAft>
                <a:spcPts val="0"/>
              </a:spcAft>
              <a:buClrTx/>
            </a:pPr>
            <a:endParaRPr lang="en-US" i="1">
              <a:latin typeface="Dosis" pitchFamily="2" charset="0"/>
            </a:endParaRPr>
          </a:p>
        </p:txBody>
      </p:sp>
      <p:sp>
        <p:nvSpPr>
          <p:cNvPr id="6" name="Espace réservé du numéro de diapositive 3">
            <a:extLst>
              <a:ext uri="{FF2B5EF4-FFF2-40B4-BE49-F238E27FC236}">
                <a16:creationId xmlns:a16="http://schemas.microsoft.com/office/drawing/2014/main" id="{058F32BE-2F41-0C74-3DD5-628B8A91439B}"/>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22</a:t>
            </a:fld>
            <a:endParaRPr lang="fr-FR"/>
          </a:p>
        </p:txBody>
      </p:sp>
    </p:spTree>
    <p:extLst>
      <p:ext uri="{BB962C8B-B14F-4D97-AF65-F5344CB8AC3E}">
        <p14:creationId xmlns:p14="http://schemas.microsoft.com/office/powerpoint/2010/main" val="24055764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1197" y="303596"/>
            <a:ext cx="8229600" cy="1143000"/>
          </a:xfrm>
        </p:spPr>
        <p:txBody>
          <a:bodyPr>
            <a:normAutofit fontScale="90000"/>
          </a:bodyPr>
          <a:lstStyle/>
          <a:p>
            <a:pPr algn="ctr"/>
            <a:r>
              <a:rPr lang="fr-FR" sz="3200" b="1" i="0" err="1">
                <a:solidFill>
                  <a:srgbClr val="FFFFFF"/>
                </a:solidFill>
                <a:effectLst/>
              </a:rPr>
              <a:t>European</a:t>
            </a:r>
            <a:r>
              <a:rPr lang="fr-FR" sz="3200" b="1" i="0">
                <a:solidFill>
                  <a:srgbClr val="FFFFFF"/>
                </a:solidFill>
                <a:effectLst/>
              </a:rPr>
              <a:t> </a:t>
            </a:r>
            <a:r>
              <a:rPr lang="fr-FR" sz="3200" b="1" i="0" err="1">
                <a:solidFill>
                  <a:srgbClr val="FFFFFF"/>
                </a:solidFill>
                <a:effectLst/>
              </a:rPr>
              <a:t>Biodiversity</a:t>
            </a:r>
            <a:r>
              <a:rPr lang="fr-FR" sz="3200" b="1" i="0">
                <a:solidFill>
                  <a:srgbClr val="FFFFFF"/>
                </a:solidFill>
                <a:effectLst/>
              </a:rPr>
              <a:t> Partnership</a:t>
            </a:r>
            <a:br>
              <a:rPr lang="fr-FR" sz="3200" b="1" i="0">
                <a:solidFill>
                  <a:srgbClr val="0F3B60"/>
                </a:solidFill>
                <a:effectLst/>
              </a:rPr>
            </a:br>
            <a:r>
              <a:rPr lang="fr-FR" sz="3200" b="1" i="0" err="1">
                <a:solidFill>
                  <a:srgbClr val="000099"/>
                </a:solidFill>
                <a:effectLst/>
                <a:latin typeface="Dosis" pitchFamily="2" charset="0"/>
              </a:rPr>
              <a:t>European</a:t>
            </a:r>
            <a:r>
              <a:rPr lang="fr-FR" sz="3200" b="1" i="0">
                <a:solidFill>
                  <a:srgbClr val="000099"/>
                </a:solidFill>
                <a:effectLst/>
                <a:latin typeface="Dosis" pitchFamily="2" charset="0"/>
              </a:rPr>
              <a:t> </a:t>
            </a:r>
            <a:r>
              <a:rPr lang="fr-FR" sz="3200" b="1" i="0" err="1">
                <a:solidFill>
                  <a:srgbClr val="000099"/>
                </a:solidFill>
                <a:effectLst/>
                <a:latin typeface="Dosis" pitchFamily="2" charset="0"/>
              </a:rPr>
              <a:t>Biodiversity</a:t>
            </a:r>
            <a:r>
              <a:rPr lang="fr-FR" sz="3200" b="1" i="0">
                <a:solidFill>
                  <a:srgbClr val="000099"/>
                </a:solidFill>
                <a:effectLst/>
                <a:latin typeface="Dosis" pitchFamily="2" charset="0"/>
              </a:rPr>
              <a:t> Partnership</a:t>
            </a:r>
            <a:br>
              <a:rPr lang="fr-FR" sz="3200" b="1" i="0">
                <a:solidFill>
                  <a:schemeClr val="accent1">
                    <a:lumMod val="75000"/>
                  </a:schemeClr>
                </a:solidFill>
                <a:effectLst/>
              </a:rPr>
            </a:br>
            <a:r>
              <a:rPr lang="fr-FR" sz="2700">
                <a:latin typeface="Dosis" pitchFamily="2" charset="0"/>
                <a:cs typeface="Quire Sans" panose="020B0502040400020003" pitchFamily="34" charset="0"/>
              </a:rPr>
              <a:t>Programme transnational de recherche du partenariat européen </a:t>
            </a:r>
            <a:r>
              <a:rPr lang="fr-FR" sz="3100" b="1" err="1">
                <a:latin typeface="Dosis" pitchFamily="2" charset="0"/>
                <a:cs typeface="Quire Sans" panose="020B0502040400020003" pitchFamily="34" charset="0"/>
              </a:rPr>
              <a:t>Biodiversa</a:t>
            </a:r>
            <a:r>
              <a:rPr lang="fr-FR" sz="3100" b="1">
                <a:latin typeface="Dosis" pitchFamily="2" charset="0"/>
                <a:cs typeface="Quire Sans" panose="020B0502040400020003" pitchFamily="34" charset="0"/>
              </a:rPr>
              <a:t>+</a:t>
            </a:r>
            <a:br>
              <a:rPr lang="fr-FR" sz="2400">
                <a:latin typeface="Dosis" pitchFamily="2" charset="0"/>
                <a:cs typeface="Quire Sans" panose="020B0502040400020003" pitchFamily="34" charset="0"/>
              </a:rPr>
            </a:br>
            <a:endParaRPr lang="fr-FR" sz="2400">
              <a:latin typeface="Dosis" pitchFamily="2" charset="0"/>
              <a:cs typeface="Quire Sans" panose="020B0502040400020003" pitchFamily="34" charset="0"/>
            </a:endParaRPr>
          </a:p>
        </p:txBody>
      </p:sp>
      <p:sp>
        <p:nvSpPr>
          <p:cNvPr id="3" name="AutoShape 4" descr="Biodiversa +">
            <a:extLst>
              <a:ext uri="{FF2B5EF4-FFF2-40B4-BE49-F238E27FC236}">
                <a16:creationId xmlns:a16="http://schemas.microsoft.com/office/drawing/2014/main" id="{514EA99F-5502-E28A-E75D-724DF4DBDC78}"/>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7" name="Image 6">
            <a:extLst>
              <a:ext uri="{FF2B5EF4-FFF2-40B4-BE49-F238E27FC236}">
                <a16:creationId xmlns:a16="http://schemas.microsoft.com/office/drawing/2014/main" id="{4DC179A1-8FCF-6A13-2B61-068A1BE4F5ED}"/>
              </a:ext>
            </a:extLst>
          </p:cNvPr>
          <p:cNvPicPr>
            <a:picLocks noChangeAspect="1"/>
          </p:cNvPicPr>
          <p:nvPr/>
        </p:nvPicPr>
        <p:blipFill>
          <a:blip r:embed="rId2"/>
          <a:stretch>
            <a:fillRect/>
          </a:stretch>
        </p:blipFill>
        <p:spPr>
          <a:xfrm>
            <a:off x="8400797" y="260648"/>
            <a:ext cx="3620005" cy="1228896"/>
          </a:xfrm>
          <a:prstGeom prst="rect">
            <a:avLst/>
          </a:prstGeom>
        </p:spPr>
      </p:pic>
      <p:sp>
        <p:nvSpPr>
          <p:cNvPr id="8" name="Espace réservé du contenu 5">
            <a:extLst>
              <a:ext uri="{FF2B5EF4-FFF2-40B4-BE49-F238E27FC236}">
                <a16:creationId xmlns:a16="http://schemas.microsoft.com/office/drawing/2014/main" id="{EE13BF37-E827-0487-B41D-1EED9F393909}"/>
              </a:ext>
            </a:extLst>
          </p:cNvPr>
          <p:cNvSpPr>
            <a:spLocks noGrp="1"/>
          </p:cNvSpPr>
          <p:nvPr>
            <p:ph sz="half" idx="2"/>
          </p:nvPr>
        </p:nvSpPr>
        <p:spPr>
          <a:xfrm>
            <a:off x="1124712" y="1595572"/>
            <a:ext cx="10543032" cy="4956430"/>
          </a:xfrm>
          <a:noFill/>
        </p:spPr>
        <p:txBody>
          <a:bodyPr vert="horz" lIns="91440" tIns="45720" rIns="91440" bIns="45720" rtlCol="0" anchor="t">
            <a:normAutofit/>
          </a:bodyPr>
          <a:lstStyle/>
          <a:p>
            <a:pPr marL="0" indent="0" algn="just">
              <a:buNone/>
            </a:pPr>
            <a:r>
              <a:rPr lang="en-US" sz="3600" b="1" u="sng">
                <a:solidFill>
                  <a:schemeClr val="accent1">
                    <a:lumMod val="75000"/>
                  </a:schemeClr>
                </a:solidFill>
              </a:rPr>
              <a:t>Les grands principes </a:t>
            </a:r>
            <a:endParaRPr lang="fr-FR" sz="3600" b="1" u="sng">
              <a:solidFill>
                <a:schemeClr val="accent1">
                  <a:lumMod val="75000"/>
                </a:schemeClr>
              </a:solidFill>
            </a:endParaRPr>
          </a:p>
          <a:p>
            <a:pPr marL="342900" indent="-342900" fontAlgn="base">
              <a:lnSpc>
                <a:spcPct val="120000"/>
              </a:lnSpc>
              <a:spcBef>
                <a:spcPts val="400"/>
              </a:spcBef>
              <a:spcAft>
                <a:spcPts val="600"/>
              </a:spcAft>
              <a:buClr>
                <a:srgbClr val="FFC000"/>
              </a:buClr>
              <a:defRPr/>
            </a:pPr>
            <a:r>
              <a:rPr lang="fr-FR" sz="2800">
                <a:solidFill>
                  <a:schemeClr val="accent1">
                    <a:lumMod val="75000"/>
                  </a:schemeClr>
                </a:solidFill>
                <a:latin typeface="Arial"/>
                <a:cs typeface="Arial"/>
              </a:rPr>
              <a:t>Environ 1 AAP / an jusqu’en 2027. Environ 30 projets par AAP </a:t>
            </a:r>
          </a:p>
          <a:p>
            <a:pPr marL="342900" indent="-342900" fontAlgn="base">
              <a:spcBef>
                <a:spcPts val="1200"/>
              </a:spcBef>
              <a:spcAft>
                <a:spcPts val="600"/>
              </a:spcAft>
              <a:buClr>
                <a:srgbClr val="FFC000"/>
              </a:buClr>
              <a:defRPr/>
            </a:pPr>
            <a:r>
              <a:rPr lang="fr-FR" sz="2800">
                <a:solidFill>
                  <a:schemeClr val="accent1">
                    <a:lumMod val="75000"/>
                  </a:schemeClr>
                </a:solidFill>
                <a:latin typeface="Arial"/>
                <a:cs typeface="Arial"/>
              </a:rPr>
              <a:t>Vise à financer des projets faisant preuve d'excellence académique </a:t>
            </a:r>
            <a:endParaRPr lang="en-US" sz="2800">
              <a:solidFill>
                <a:schemeClr val="accent1">
                  <a:lumMod val="75000"/>
                </a:schemeClr>
              </a:solidFill>
              <a:latin typeface="Arial"/>
              <a:cs typeface="Arial"/>
            </a:endParaRPr>
          </a:p>
          <a:p>
            <a:pPr marL="342900" indent="-342900">
              <a:spcBef>
                <a:spcPts val="1200"/>
              </a:spcBef>
              <a:spcAft>
                <a:spcPts val="600"/>
              </a:spcAft>
              <a:buClr>
                <a:srgbClr val="FFC000"/>
              </a:buClr>
              <a:defRPr/>
            </a:pPr>
            <a:r>
              <a:rPr lang="fr-FR" sz="2800">
                <a:solidFill>
                  <a:schemeClr val="accent1">
                    <a:lumMod val="75000"/>
                  </a:schemeClr>
                </a:solidFill>
                <a:latin typeface="Arial"/>
                <a:cs typeface="Arial"/>
              </a:rPr>
              <a:t>Consortia d'au moins 3 pays différents. En moyenne 6 partenaires</a:t>
            </a:r>
            <a:endParaRPr lang="en-US" sz="2800">
              <a:solidFill>
                <a:schemeClr val="accent1">
                  <a:lumMod val="75000"/>
                </a:schemeClr>
              </a:solidFill>
              <a:latin typeface="Arial"/>
              <a:cs typeface="Arial"/>
            </a:endParaRPr>
          </a:p>
          <a:p>
            <a:pPr marL="342900" indent="-342900">
              <a:spcBef>
                <a:spcPts val="600"/>
              </a:spcBef>
              <a:spcAft>
                <a:spcPts val="600"/>
              </a:spcAft>
              <a:defRPr/>
            </a:pPr>
            <a:r>
              <a:rPr lang="fr-FR" sz="2800">
                <a:solidFill>
                  <a:schemeClr val="accent1">
                    <a:lumMod val="75000"/>
                  </a:schemeClr>
                </a:solidFill>
                <a:latin typeface="Arial"/>
                <a:cs typeface="Arial"/>
              </a:rPr>
              <a:t>Environ 1,2 / 1, 5M€ par projet. Projet de 3 ans</a:t>
            </a:r>
          </a:p>
        </p:txBody>
      </p:sp>
      <p:sp>
        <p:nvSpPr>
          <p:cNvPr id="4" name="Espace réservé du numéro de diapositive 3">
            <a:extLst>
              <a:ext uri="{FF2B5EF4-FFF2-40B4-BE49-F238E27FC236}">
                <a16:creationId xmlns:a16="http://schemas.microsoft.com/office/drawing/2014/main" id="{15E06B9C-FBCA-6F71-C820-A81CD512C855}"/>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23</a:t>
            </a:fld>
            <a:endParaRPr lang="fr-FR"/>
          </a:p>
        </p:txBody>
      </p:sp>
    </p:spTree>
    <p:extLst>
      <p:ext uri="{BB962C8B-B14F-4D97-AF65-F5344CB8AC3E}">
        <p14:creationId xmlns:p14="http://schemas.microsoft.com/office/powerpoint/2010/main" val="5134881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41680" y="1517904"/>
            <a:ext cx="11071784" cy="4745736"/>
          </a:xfrm>
        </p:spPr>
        <p:txBody>
          <a:bodyPr>
            <a:noAutofit/>
          </a:bodyPr>
          <a:lstStyle/>
          <a:p>
            <a:pPr>
              <a:lnSpc>
                <a:spcPct val="100000"/>
              </a:lnSpc>
              <a:spcBef>
                <a:spcPts val="600"/>
              </a:spcBef>
              <a:spcAft>
                <a:spcPts val="600"/>
              </a:spcAft>
            </a:pPr>
            <a:r>
              <a:rPr lang="fr-FR" sz="2400">
                <a:solidFill>
                  <a:schemeClr val="accent1">
                    <a:lumMod val="75000"/>
                  </a:schemeClr>
                </a:solidFill>
                <a:latin typeface="CloneRoundedLatn-Rg"/>
                <a:ea typeface="+mn-ea"/>
                <a:cs typeface="Quire Sans"/>
              </a:rPr>
              <a:t>Le partenariat Water4All (sécurité de l'eau pour la planète) est un programme de financement de la </a:t>
            </a:r>
            <a:r>
              <a:rPr lang="fr-FR" sz="2400" b="1">
                <a:solidFill>
                  <a:schemeClr val="accent1">
                    <a:lumMod val="75000"/>
                  </a:schemeClr>
                </a:solidFill>
                <a:latin typeface="CloneRoundedLatn-Rg"/>
                <a:ea typeface="+mn-ea"/>
                <a:cs typeface="Quire Sans"/>
              </a:rPr>
              <a:t>recherche scientifique dans le domaine de l'eau douce</a:t>
            </a:r>
            <a:r>
              <a:rPr lang="fr-FR" sz="2400">
                <a:solidFill>
                  <a:schemeClr val="accent1">
                    <a:lumMod val="75000"/>
                  </a:schemeClr>
                </a:solidFill>
                <a:latin typeface="CloneRoundedLatn-Rg"/>
                <a:ea typeface="+mn-ea"/>
                <a:cs typeface="Quire Sans"/>
              </a:rPr>
              <a:t>.</a:t>
            </a:r>
            <a:br>
              <a:rPr lang="fr-FR" sz="2400">
                <a:latin typeface="CloneRoundedLatn-Rg"/>
                <a:ea typeface="+mn-ea"/>
                <a:cs typeface="Quire Sans"/>
              </a:rPr>
            </a:br>
            <a:r>
              <a:rPr lang="fr-FR" sz="2400">
                <a:solidFill>
                  <a:schemeClr val="accent1">
                    <a:lumMod val="75000"/>
                  </a:schemeClr>
                </a:solidFill>
                <a:latin typeface="CloneRoundedLatn-Rg"/>
                <a:ea typeface="+mn-ea"/>
                <a:cs typeface="Quire Sans"/>
              </a:rPr>
              <a:t>Il vise à </a:t>
            </a:r>
            <a:r>
              <a:rPr lang="fr-FR" sz="2400" b="1">
                <a:solidFill>
                  <a:schemeClr val="accent1">
                    <a:lumMod val="75000"/>
                  </a:schemeClr>
                </a:solidFill>
                <a:latin typeface="CloneRoundedLatn-Rg"/>
                <a:ea typeface="+mn-ea"/>
                <a:cs typeface="Quire Sans"/>
              </a:rPr>
              <a:t>relever les défis liés à l'eau pour faire face au changement climatique</a:t>
            </a:r>
            <a:r>
              <a:rPr lang="fr-FR" sz="2400">
                <a:solidFill>
                  <a:schemeClr val="accent1">
                    <a:lumMod val="75000"/>
                  </a:schemeClr>
                </a:solidFill>
                <a:latin typeface="CloneRoundedLatn-Rg"/>
                <a:ea typeface="+mn-ea"/>
                <a:cs typeface="Quire Sans"/>
              </a:rPr>
              <a:t>, contribuer à la </a:t>
            </a:r>
            <a:r>
              <a:rPr lang="fr-FR" sz="2400" b="1">
                <a:solidFill>
                  <a:schemeClr val="accent1">
                    <a:lumMod val="75000"/>
                  </a:schemeClr>
                </a:solidFill>
                <a:latin typeface="CloneRoundedLatn-Rg"/>
                <a:ea typeface="+mn-ea"/>
                <a:cs typeface="Quire Sans"/>
              </a:rPr>
              <a:t>réalisation des objectifs de développement durable </a:t>
            </a:r>
            <a:r>
              <a:rPr lang="fr-FR" sz="2400">
                <a:solidFill>
                  <a:schemeClr val="accent1">
                    <a:lumMod val="75000"/>
                  </a:schemeClr>
                </a:solidFill>
                <a:latin typeface="CloneRoundedLatn-Rg"/>
                <a:ea typeface="+mn-ea"/>
                <a:cs typeface="Quire Sans"/>
              </a:rPr>
              <a:t>des Nations Unies et stimuler la </a:t>
            </a:r>
            <a:r>
              <a:rPr lang="fr-FR" sz="2400" b="1">
                <a:solidFill>
                  <a:schemeClr val="accent1">
                    <a:lumMod val="75000"/>
                  </a:schemeClr>
                </a:solidFill>
                <a:latin typeface="CloneRoundedLatn-Rg"/>
                <a:ea typeface="+mn-ea"/>
                <a:cs typeface="Quire Sans"/>
              </a:rPr>
              <a:t>compétitivité et la croissance </a:t>
            </a:r>
            <a:r>
              <a:rPr lang="fr-FR" sz="2400">
                <a:solidFill>
                  <a:schemeClr val="accent1">
                    <a:lumMod val="75000"/>
                  </a:schemeClr>
                </a:solidFill>
                <a:latin typeface="CloneRoundedLatn-Rg"/>
                <a:ea typeface="+mn-ea"/>
                <a:cs typeface="Quire Sans"/>
              </a:rPr>
              <a:t>de l'UE. </a:t>
            </a:r>
            <a:br>
              <a:rPr lang="fr-FR" sz="2400">
                <a:latin typeface="CloneRoundedLatn-Rg"/>
                <a:ea typeface="+mn-ea"/>
                <a:cs typeface="Quire Sans"/>
              </a:rPr>
            </a:br>
            <a:br>
              <a:rPr lang="fr-FR" sz="2400">
                <a:latin typeface="CloneRoundedLatn-Rg"/>
                <a:ea typeface="+mn-ea"/>
                <a:cs typeface="Quire Sans"/>
              </a:rPr>
            </a:br>
            <a:r>
              <a:rPr lang="fr-FR" sz="2400">
                <a:solidFill>
                  <a:schemeClr val="accent1">
                    <a:lumMod val="75000"/>
                  </a:schemeClr>
                </a:solidFill>
                <a:latin typeface="CloneRoundedLatn-Rg"/>
                <a:ea typeface="+mn-ea"/>
                <a:cs typeface="Quire Sans"/>
              </a:rPr>
              <a:t>Il est cofinancé dans le cadre du programme Horizon Europe.</a:t>
            </a:r>
            <a:br>
              <a:rPr lang="fr-FR" sz="2400">
                <a:latin typeface="CloneRoundedLatn-Rg"/>
                <a:ea typeface="+mn-ea"/>
                <a:cs typeface="Quire Sans"/>
              </a:rPr>
            </a:br>
            <a:br>
              <a:rPr lang="fr-FR" sz="2400">
                <a:latin typeface="CloneRoundedLatn-Rg"/>
                <a:ea typeface="+mn-ea"/>
                <a:cs typeface="Quire Sans"/>
              </a:rPr>
            </a:br>
            <a:r>
              <a:rPr lang="fr-FR" sz="2400">
                <a:solidFill>
                  <a:schemeClr val="accent1">
                    <a:lumMod val="75000"/>
                  </a:schemeClr>
                </a:solidFill>
                <a:latin typeface="CloneRoundedLatn-Rg"/>
                <a:ea typeface="+mn-ea"/>
                <a:cs typeface="Quire Sans"/>
              </a:rPr>
              <a:t>Ouverture du prochain AAP en sept. 2025 sur l’eau et la santé :</a:t>
            </a:r>
            <a:br>
              <a:rPr lang="fr-FR" sz="2400">
                <a:latin typeface="CloneRoundedLatn-Rg"/>
                <a:ea typeface="+mn-ea"/>
                <a:cs typeface="Quire Sans"/>
              </a:rPr>
            </a:br>
            <a:r>
              <a:rPr lang="en-US" sz="1800">
                <a:hlinkClick r:id="rId2"/>
              </a:rPr>
              <a:t>Upcoming call 2025 | European Partnership Water4All (water4all-partnership.eu)</a:t>
            </a:r>
            <a:br>
              <a:rPr lang="fr-FR" sz="2400" b="0" i="0">
                <a:effectLst/>
                <a:latin typeface="Open Sans" panose="020B0606030504020204" pitchFamily="34" charset="0"/>
              </a:rPr>
            </a:br>
            <a:br>
              <a:rPr lang="fr-FR" sz="2400" b="0" i="0">
                <a:effectLst/>
                <a:latin typeface="Open Sans" panose="020B0606030504020204" pitchFamily="34" charset="0"/>
              </a:rPr>
            </a:br>
            <a:endParaRPr lang="fr-FR" sz="2400">
              <a:latin typeface="Quire Sans" panose="020B0502040400020003" pitchFamily="34" charset="0"/>
              <a:cs typeface="Quire Sans" panose="020B0502040400020003" pitchFamily="34" charset="0"/>
            </a:endParaRPr>
          </a:p>
        </p:txBody>
      </p:sp>
      <p:pic>
        <p:nvPicPr>
          <p:cNvPr id="1026" name="Picture 2" descr="European partnership Water4all – Water Security for the Planet">
            <a:extLst>
              <a:ext uri="{FF2B5EF4-FFF2-40B4-BE49-F238E27FC236}">
                <a16:creationId xmlns:a16="http://schemas.microsoft.com/office/drawing/2014/main" id="{DF82A0CA-1E77-3045-D338-A90375ACC9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52824" y="415734"/>
            <a:ext cx="3162300" cy="914400"/>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3">
            <a:extLst>
              <a:ext uri="{FF2B5EF4-FFF2-40B4-BE49-F238E27FC236}">
                <a16:creationId xmlns:a16="http://schemas.microsoft.com/office/drawing/2014/main" id="{968F1772-898E-6918-76A6-F78CBB4DE307}"/>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24</a:t>
            </a:fld>
            <a:endParaRPr lang="fr-FR"/>
          </a:p>
        </p:txBody>
      </p:sp>
    </p:spTree>
    <p:extLst>
      <p:ext uri="{BB962C8B-B14F-4D97-AF65-F5344CB8AC3E}">
        <p14:creationId xmlns:p14="http://schemas.microsoft.com/office/powerpoint/2010/main" val="29889970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65760" y="2221420"/>
            <a:ext cx="11597640" cy="2415160"/>
          </a:xfrm>
        </p:spPr>
        <p:txBody>
          <a:bodyPr>
            <a:normAutofit fontScale="90000"/>
          </a:bodyPr>
          <a:lstStyle/>
          <a:p>
            <a:pPr fontAlgn="base"/>
            <a:br>
              <a:rPr lang="fr-FR" sz="3600">
                <a:latin typeface="CloneRoundedLatn-Rg"/>
                <a:ea typeface="+mn-ea"/>
                <a:cs typeface="Quire Sans"/>
              </a:rPr>
            </a:br>
            <a:r>
              <a:rPr lang="fr-FR" sz="2700">
                <a:solidFill>
                  <a:schemeClr val="accent1">
                    <a:lumMod val="75000"/>
                  </a:schemeClr>
                </a:solidFill>
                <a:latin typeface="CloneRoundedLatn-Rg"/>
                <a:ea typeface="+mn-ea"/>
                <a:cs typeface="Quire Sans"/>
              </a:rPr>
              <a:t>Soutient la </a:t>
            </a:r>
            <a:r>
              <a:rPr lang="fr-FR" sz="2700" b="1">
                <a:solidFill>
                  <a:schemeClr val="accent1">
                    <a:lumMod val="75000"/>
                  </a:schemeClr>
                </a:solidFill>
                <a:latin typeface="CloneRoundedLatn-Rg"/>
                <a:ea typeface="+mn-ea"/>
                <a:cs typeface="Quire Sans"/>
              </a:rPr>
              <a:t>recherche et l’innovation dans le bassin méditerranéen </a:t>
            </a:r>
            <a:r>
              <a:rPr lang="fr-FR" sz="2700">
                <a:solidFill>
                  <a:schemeClr val="accent1">
                    <a:lumMod val="75000"/>
                  </a:schemeClr>
                </a:solidFill>
                <a:latin typeface="CloneRoundedLatn-Rg"/>
                <a:ea typeface="+mn-ea"/>
                <a:cs typeface="Quire Sans"/>
              </a:rPr>
              <a:t>sur la gestion de l’eau, des systèmes agricoles et du développement de chaines de valeur dans l’agroalimentaire.</a:t>
            </a:r>
            <a:br>
              <a:rPr lang="fr-FR" sz="2700">
                <a:latin typeface="CloneRoundedLatn-Rg"/>
                <a:ea typeface="+mn-ea"/>
                <a:cs typeface="Quire Sans"/>
              </a:rPr>
            </a:br>
            <a:br>
              <a:rPr lang="fr-FR" sz="2700">
                <a:latin typeface="CloneRoundedLatn-Rg"/>
                <a:ea typeface="+mn-ea"/>
                <a:cs typeface="Quire Sans"/>
              </a:rPr>
            </a:br>
            <a:r>
              <a:rPr lang="fr-FR" sz="2700">
                <a:solidFill>
                  <a:schemeClr val="accent1">
                    <a:lumMod val="75000"/>
                  </a:schemeClr>
                </a:solidFill>
                <a:latin typeface="CloneRoundedLatn-Rg"/>
                <a:ea typeface="+mn-ea"/>
                <a:cs typeface="Quire Sans"/>
              </a:rPr>
              <a:t>19 pays engagés sur le pourtour méditerranéen dont 11 pays européens.</a:t>
            </a:r>
            <a:br>
              <a:rPr lang="fr-FR" sz="2700">
                <a:latin typeface="CloneRoundedLatn-Rg"/>
                <a:cs typeface="Quire Sans" panose="020B0502040400020003" pitchFamily="34" charset="0"/>
              </a:rPr>
            </a:br>
            <a:br>
              <a:rPr lang="fr-FR" sz="2700">
                <a:latin typeface="CloneRoundedLatn-Rg"/>
                <a:cs typeface="Quire Sans" panose="020B0502040400020003" pitchFamily="34" charset="0"/>
              </a:rPr>
            </a:br>
            <a:r>
              <a:rPr lang="fr-FR" sz="2700">
                <a:ea typeface="+mj-lt"/>
                <a:cs typeface="+mj-lt"/>
                <a:hlinkClick r:id="rId2"/>
              </a:rPr>
              <a:t>PRIMA: Partnership for Research &amp; Innovation in the Mediterranean area</a:t>
            </a:r>
            <a:br>
              <a:rPr lang="fr-FR" sz="2700">
                <a:latin typeface="Quire Sans" panose="020B0502040400020003" pitchFamily="34" charset="0"/>
                <a:cs typeface="Quire Sans" panose="020B0502040400020003" pitchFamily="34" charset="0"/>
              </a:rPr>
            </a:br>
            <a:br>
              <a:rPr lang="fr-FR" sz="2200">
                <a:latin typeface="Quire Sans" panose="020B0502040400020003" pitchFamily="34" charset="0"/>
                <a:cs typeface="Quire Sans" panose="020B0502040400020003" pitchFamily="34" charset="0"/>
              </a:rPr>
            </a:br>
            <a:endParaRPr lang="fr-FR" sz="2400">
              <a:latin typeface="Quire Sans" panose="020B0502040400020003" pitchFamily="34" charset="0"/>
              <a:cs typeface="Quire Sans" panose="020B0502040400020003" pitchFamily="34" charset="0"/>
            </a:endParaRPr>
          </a:p>
        </p:txBody>
      </p:sp>
      <p:pic>
        <p:nvPicPr>
          <p:cNvPr id="1026" name="Picture 2" descr="Logo PRIMA">
            <a:extLst>
              <a:ext uri="{FF2B5EF4-FFF2-40B4-BE49-F238E27FC236}">
                <a16:creationId xmlns:a16="http://schemas.microsoft.com/office/drawing/2014/main" id="{680537DD-C3D6-9687-50AF-0D30AB2761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4216" y="379520"/>
            <a:ext cx="4452367" cy="1485685"/>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3">
            <a:extLst>
              <a:ext uri="{FF2B5EF4-FFF2-40B4-BE49-F238E27FC236}">
                <a16:creationId xmlns:a16="http://schemas.microsoft.com/office/drawing/2014/main" id="{1D9AF93C-4ACC-5999-EE48-E1C74E22469D}"/>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25</a:t>
            </a:fld>
            <a:endParaRPr lang="fr-FR"/>
          </a:p>
        </p:txBody>
      </p:sp>
    </p:spTree>
    <p:extLst>
      <p:ext uri="{BB962C8B-B14F-4D97-AF65-F5344CB8AC3E}">
        <p14:creationId xmlns:p14="http://schemas.microsoft.com/office/powerpoint/2010/main" val="18091409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E1EC823B-C858-485E-943C-06947C4505FA}"/>
              </a:ext>
            </a:extLst>
          </p:cNvPr>
          <p:cNvSpPr txBox="1">
            <a:spLocks/>
          </p:cNvSpPr>
          <p:nvPr/>
        </p:nvSpPr>
        <p:spPr>
          <a:xfrm>
            <a:off x="2727913" y="2132856"/>
            <a:ext cx="6736174" cy="201622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5400" b="1">
                <a:solidFill>
                  <a:schemeClr val="accent1">
                    <a:lumMod val="75000"/>
                  </a:schemeClr>
                </a:solidFill>
                <a:latin typeface="Dosis" pitchFamily="2" charset="0"/>
                <a:cs typeface="Quire Sans" panose="020B0502040400020003" pitchFamily="34" charset="0"/>
              </a:rPr>
              <a:t>Programme </a:t>
            </a:r>
          </a:p>
          <a:p>
            <a:pPr algn="ctr"/>
            <a:r>
              <a:rPr lang="fr-FR" sz="5400" b="1">
                <a:solidFill>
                  <a:schemeClr val="accent1">
                    <a:lumMod val="75000"/>
                  </a:schemeClr>
                </a:solidFill>
                <a:latin typeface="Dosis" pitchFamily="2" charset="0"/>
                <a:cs typeface="Quire Sans" panose="020B0502040400020003" pitchFamily="34" charset="0"/>
              </a:rPr>
              <a:t>Horizon Europe</a:t>
            </a:r>
          </a:p>
          <a:p>
            <a:pPr algn="ctr"/>
            <a:endParaRPr lang="fr-FR" sz="5400" b="1">
              <a:solidFill>
                <a:schemeClr val="accent1">
                  <a:lumMod val="75000"/>
                </a:schemeClr>
              </a:solidFill>
              <a:latin typeface="Dosis" pitchFamily="2" charset="0"/>
              <a:cs typeface="Quire Sans" panose="020B0502040400020003" pitchFamily="34" charset="0"/>
            </a:endParaRPr>
          </a:p>
          <a:p>
            <a:pPr algn="ctr"/>
            <a:r>
              <a:rPr lang="fr-FR" sz="5400" b="1">
                <a:solidFill>
                  <a:schemeClr val="accent1">
                    <a:lumMod val="75000"/>
                  </a:schemeClr>
                </a:solidFill>
                <a:latin typeface="Dosis" pitchFamily="2" charset="0"/>
                <a:cs typeface="Quire Sans" panose="020B0502040400020003" pitchFamily="34" charset="0"/>
              </a:rPr>
              <a:t> 2021 - 2027</a:t>
            </a:r>
          </a:p>
        </p:txBody>
      </p:sp>
      <p:sp>
        <p:nvSpPr>
          <p:cNvPr id="2" name="Espace réservé du numéro de diapositive 3">
            <a:extLst>
              <a:ext uri="{FF2B5EF4-FFF2-40B4-BE49-F238E27FC236}">
                <a16:creationId xmlns:a16="http://schemas.microsoft.com/office/drawing/2014/main" id="{34E9D234-6DFE-C8D4-F526-A6FC917AED2E}"/>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26</a:t>
            </a:fld>
            <a:endParaRPr lang="fr-FR"/>
          </a:p>
        </p:txBody>
      </p:sp>
    </p:spTree>
    <p:extLst>
      <p:ext uri="{BB962C8B-B14F-4D97-AF65-F5344CB8AC3E}">
        <p14:creationId xmlns:p14="http://schemas.microsoft.com/office/powerpoint/2010/main" val="27514666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1544" y="351937"/>
            <a:ext cx="6405989" cy="5381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Flèche : droite 9">
            <a:extLst>
              <a:ext uri="{FF2B5EF4-FFF2-40B4-BE49-F238E27FC236}">
                <a16:creationId xmlns:a16="http://schemas.microsoft.com/office/drawing/2014/main" id="{11267AD5-8DF7-42A0-A530-DC6470E1DF01}"/>
              </a:ext>
            </a:extLst>
          </p:cNvPr>
          <p:cNvSpPr/>
          <p:nvPr/>
        </p:nvSpPr>
        <p:spPr>
          <a:xfrm rot="10800000">
            <a:off x="5994199" y="2966781"/>
            <a:ext cx="1164341" cy="237176"/>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fr-FR"/>
          </a:p>
        </p:txBody>
      </p:sp>
      <p:sp>
        <p:nvSpPr>
          <p:cNvPr id="9" name="Ellipse 8">
            <a:extLst>
              <a:ext uri="{FF2B5EF4-FFF2-40B4-BE49-F238E27FC236}">
                <a16:creationId xmlns:a16="http://schemas.microsoft.com/office/drawing/2014/main" id="{B364BD48-3732-4503-9845-B4065AB14DE8}"/>
              </a:ext>
            </a:extLst>
          </p:cNvPr>
          <p:cNvSpPr/>
          <p:nvPr/>
        </p:nvSpPr>
        <p:spPr>
          <a:xfrm>
            <a:off x="3746300" y="1126131"/>
            <a:ext cx="2428240" cy="3698240"/>
          </a:xfrm>
          <a:prstGeom prst="ellipse">
            <a:avLst/>
          </a:prstGeom>
          <a:noFill/>
          <a:ln w="3810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fr-FR"/>
          </a:p>
        </p:txBody>
      </p:sp>
      <p:sp>
        <p:nvSpPr>
          <p:cNvPr id="11" name="ZoneTexte 10">
            <a:extLst>
              <a:ext uri="{FF2B5EF4-FFF2-40B4-BE49-F238E27FC236}">
                <a16:creationId xmlns:a16="http://schemas.microsoft.com/office/drawing/2014/main" id="{01891275-2126-483A-A994-055E39825A3C}"/>
              </a:ext>
            </a:extLst>
          </p:cNvPr>
          <p:cNvSpPr txBox="1"/>
          <p:nvPr/>
        </p:nvSpPr>
        <p:spPr>
          <a:xfrm>
            <a:off x="3779319" y="259191"/>
            <a:ext cx="2214880" cy="276999"/>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fr-FR" b="1"/>
              <a:t>Projets collaboratifs </a:t>
            </a:r>
          </a:p>
        </p:txBody>
      </p:sp>
      <p:sp>
        <p:nvSpPr>
          <p:cNvPr id="12" name="Flèche : droite 11">
            <a:extLst>
              <a:ext uri="{FF2B5EF4-FFF2-40B4-BE49-F238E27FC236}">
                <a16:creationId xmlns:a16="http://schemas.microsoft.com/office/drawing/2014/main" id="{ADFF7EE6-7714-4022-8714-D3C585578421}"/>
              </a:ext>
            </a:extLst>
          </p:cNvPr>
          <p:cNvSpPr/>
          <p:nvPr/>
        </p:nvSpPr>
        <p:spPr>
          <a:xfrm rot="5400000">
            <a:off x="4683788" y="796274"/>
            <a:ext cx="739369" cy="219201"/>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ZoneTexte 12">
            <a:extLst>
              <a:ext uri="{FF2B5EF4-FFF2-40B4-BE49-F238E27FC236}">
                <a16:creationId xmlns:a16="http://schemas.microsoft.com/office/drawing/2014/main" id="{0AE6304D-D2EF-4B85-B1A5-55F128E0BFDF}"/>
              </a:ext>
            </a:extLst>
          </p:cNvPr>
          <p:cNvSpPr txBox="1"/>
          <p:nvPr/>
        </p:nvSpPr>
        <p:spPr>
          <a:xfrm>
            <a:off x="8134524" y="2989745"/>
            <a:ext cx="3960440" cy="1492716"/>
          </a:xfrm>
          <a:prstGeom prst="rect">
            <a:avLst/>
          </a:prstGeom>
          <a:noFill/>
        </p:spPr>
        <p:txBody>
          <a:bodyPr wrap="square" rtlCol="0">
            <a:spAutoFit/>
          </a:bodyPr>
          <a:lstStyle/>
          <a:p>
            <a:pPr algn="l">
              <a:spcAft>
                <a:spcPts val="600"/>
              </a:spcAft>
              <a:buNone/>
            </a:pPr>
            <a:r>
              <a:rPr lang="fr-FR" sz="2000">
                <a:solidFill>
                  <a:srgbClr val="FF0000"/>
                </a:solidFill>
                <a:latin typeface="Quire Sans" panose="020B0502040400020003" pitchFamily="34" charset="0"/>
                <a:cs typeface="Quire Sans" panose="020B0502040400020003" pitchFamily="34" charset="0"/>
              </a:rPr>
              <a:t>Les projets collaboratifs sont financés à </a:t>
            </a:r>
            <a:r>
              <a:rPr lang="fr-FR" sz="2000" b="1">
                <a:solidFill>
                  <a:srgbClr val="FF0000"/>
                </a:solidFill>
                <a:latin typeface="Quire Sans" panose="020B0502040400020003" pitchFamily="34" charset="0"/>
                <a:cs typeface="Quire Sans" panose="020B0502040400020003" pitchFamily="34" charset="0"/>
              </a:rPr>
              <a:t>100 % </a:t>
            </a:r>
            <a:r>
              <a:rPr lang="fr-FR" sz="2000">
                <a:solidFill>
                  <a:srgbClr val="FF0000"/>
                </a:solidFill>
                <a:latin typeface="Quire Sans" panose="020B0502040400020003" pitchFamily="34" charset="0"/>
                <a:cs typeface="Quire Sans" panose="020B0502040400020003" pitchFamily="34" charset="0"/>
              </a:rPr>
              <a:t>sauf les Innovation action (IA) pour les entreprises (à 60%-70%)</a:t>
            </a:r>
          </a:p>
          <a:p>
            <a:pPr marL="285750" indent="-285750" algn="l">
              <a:spcAft>
                <a:spcPts val="600"/>
              </a:spcAft>
              <a:buFont typeface="Arial" panose="020B0604020202020204" pitchFamily="34" charset="0"/>
              <a:buChar char="•"/>
            </a:pPr>
            <a:endParaRPr lang="fr-FR" sz="500"/>
          </a:p>
        </p:txBody>
      </p:sp>
      <p:sp>
        <p:nvSpPr>
          <p:cNvPr id="3" name="Flèche : droite 9">
            <a:extLst>
              <a:ext uri="{FF2B5EF4-FFF2-40B4-BE49-F238E27FC236}">
                <a16:creationId xmlns:a16="http://schemas.microsoft.com/office/drawing/2014/main" id="{526A753E-2203-32E5-6B32-A6B3449AA8C1}"/>
              </a:ext>
            </a:extLst>
          </p:cNvPr>
          <p:cNvSpPr/>
          <p:nvPr/>
        </p:nvSpPr>
        <p:spPr>
          <a:xfrm rot="10800000">
            <a:off x="5304388" y="3740813"/>
            <a:ext cx="1164341" cy="237176"/>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fr-FR"/>
          </a:p>
        </p:txBody>
      </p:sp>
      <p:sp>
        <p:nvSpPr>
          <p:cNvPr id="2" name="Espace réservé du numéro de diapositive 3">
            <a:extLst>
              <a:ext uri="{FF2B5EF4-FFF2-40B4-BE49-F238E27FC236}">
                <a16:creationId xmlns:a16="http://schemas.microsoft.com/office/drawing/2014/main" id="{C310746C-3496-2C7E-F912-99E4D6175188}"/>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27</a:t>
            </a:fld>
            <a:endParaRPr lang="fr-FR"/>
          </a:p>
        </p:txBody>
      </p:sp>
    </p:spTree>
    <p:extLst>
      <p:ext uri="{BB962C8B-B14F-4D97-AF65-F5344CB8AC3E}">
        <p14:creationId xmlns:p14="http://schemas.microsoft.com/office/powerpoint/2010/main" val="88557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15076" y="1485821"/>
            <a:ext cx="11755225" cy="3670557"/>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endParaRPr lang="fr-FR" sz="200"/>
          </a:p>
          <a:p>
            <a:pPr marL="285750" indent="-285750">
              <a:buFont typeface="Arial" panose="020B0604020202020204" pitchFamily="34" charset="0"/>
              <a:buChar char="•"/>
            </a:pPr>
            <a:endParaRPr lang="fr-FR" sz="200"/>
          </a:p>
          <a:p>
            <a:pPr marL="285750" indent="-285750">
              <a:buFont typeface="Arial" panose="020B0604020202020204" pitchFamily="34" charset="0"/>
              <a:buChar char="•"/>
            </a:pPr>
            <a:endParaRPr lang="fr-FR" sz="200"/>
          </a:p>
          <a:p>
            <a:pPr marL="285750" indent="-285750">
              <a:buFont typeface="Arial" panose="020B0604020202020204" pitchFamily="34" charset="0"/>
              <a:buChar char="•"/>
            </a:pPr>
            <a:endParaRPr lang="fr-FR" sz="200"/>
          </a:p>
          <a:p>
            <a:pPr marL="285750" indent="-285750">
              <a:buFont typeface="Arial" panose="020B0604020202020204" pitchFamily="34" charset="0"/>
              <a:buChar char="•"/>
            </a:pPr>
            <a:endParaRPr lang="fr-FR" sz="200"/>
          </a:p>
          <a:p>
            <a:pPr marL="285750" indent="-285750" algn="l">
              <a:buFont typeface="Arial" panose="020B0604020202020204" pitchFamily="34" charset="0"/>
              <a:buChar char="•"/>
            </a:pPr>
            <a:r>
              <a:rPr lang="fr-FR" sz="2000" b="1">
                <a:solidFill>
                  <a:srgbClr val="FF0000"/>
                </a:solidFill>
                <a:latin typeface="Quire Sans"/>
                <a:cs typeface="Quire Sans"/>
              </a:rPr>
              <a:t>Tous profils de participants </a:t>
            </a:r>
            <a:r>
              <a:rPr lang="fr-FR" sz="2000" b="1">
                <a:latin typeface="Quire Sans"/>
                <a:cs typeface="Quire Sans"/>
              </a:rPr>
              <a:t>avec une entité légale </a:t>
            </a:r>
            <a:r>
              <a:rPr lang="fr-FR" sz="2000">
                <a:latin typeface="Quire Sans"/>
                <a:cs typeface="Quire Sans"/>
              </a:rPr>
              <a:t>(industries, PME, organismes R&amp;I, public, associations, …) sont acceptés </a:t>
            </a:r>
          </a:p>
          <a:p>
            <a:pPr marL="285750" indent="-285750" algn="l">
              <a:buFont typeface="Arial" panose="020B0604020202020204" pitchFamily="34" charset="0"/>
              <a:buChar char="•"/>
            </a:pPr>
            <a:r>
              <a:rPr lang="fr-FR" sz="2000" b="1">
                <a:solidFill>
                  <a:srgbClr val="FF0000"/>
                </a:solidFill>
                <a:latin typeface="Quire Sans"/>
                <a:cs typeface="Quire Sans"/>
              </a:rPr>
              <a:t>Taux de subvention de 100% </a:t>
            </a:r>
            <a:r>
              <a:rPr lang="fr-FR" sz="2000">
                <a:latin typeface="Quire Sans"/>
                <a:cs typeface="Quire Sans"/>
              </a:rPr>
              <a:t>dans la majorité des cas! Sauf pour les entreprises dans les appels "Innovation action (IA)"  (subvention à 60%-70%)</a:t>
            </a:r>
          </a:p>
          <a:p>
            <a:pPr marL="285750" indent="-285750" algn="l">
              <a:buFont typeface="Arial" panose="020B0604020202020204" pitchFamily="34" charset="0"/>
              <a:buChar char="•"/>
            </a:pPr>
            <a:r>
              <a:rPr lang="fr-FR" sz="1800" b="1">
                <a:latin typeface="Quire Sans"/>
                <a:cs typeface="Quire Sans"/>
              </a:rPr>
              <a:t>Les projets doivent être </a:t>
            </a:r>
            <a:r>
              <a:rPr lang="fr-FR" sz="1800" b="1">
                <a:solidFill>
                  <a:srgbClr val="FF0000"/>
                </a:solidFill>
                <a:latin typeface="Quire Sans"/>
                <a:cs typeface="Quire Sans"/>
              </a:rPr>
              <a:t>des consortia : Au minimum 3 entités légales indépendantes,</a:t>
            </a:r>
            <a:r>
              <a:rPr lang="fr-FR" sz="1600">
                <a:solidFill>
                  <a:srgbClr val="FF0000"/>
                </a:solidFill>
                <a:latin typeface="Quire Sans"/>
                <a:cs typeface="Quire Sans"/>
              </a:rPr>
              <a:t> dans 3 Etats membres </a:t>
            </a:r>
            <a:r>
              <a:rPr lang="fr-FR" sz="1600" i="1">
                <a:solidFill>
                  <a:srgbClr val="000000"/>
                </a:solidFill>
                <a:latin typeface="Quire Sans"/>
                <a:cs typeface="Quire Sans"/>
              </a:rPr>
              <a:t>ou associés </a:t>
            </a:r>
            <a:r>
              <a:rPr lang="fr-FR" sz="1600">
                <a:solidFill>
                  <a:srgbClr val="000000"/>
                </a:solidFill>
                <a:latin typeface="Quire Sans"/>
                <a:cs typeface="Quire Sans"/>
              </a:rPr>
              <a:t>au programme</a:t>
            </a:r>
            <a:r>
              <a:rPr lang="fr-FR" sz="1600" i="1">
                <a:solidFill>
                  <a:srgbClr val="000000"/>
                </a:solidFill>
                <a:latin typeface="Quire Sans"/>
                <a:cs typeface="Quire Sans"/>
              </a:rPr>
              <a:t>* </a:t>
            </a:r>
            <a:endParaRPr lang="en-US" sz="1600">
              <a:solidFill>
                <a:srgbClr val="000000"/>
              </a:solidFill>
              <a:latin typeface="Quire Sans"/>
              <a:cs typeface="Quire Sans"/>
            </a:endParaRPr>
          </a:p>
          <a:p>
            <a:pPr marL="285750" indent="-285750" algn="l">
              <a:lnSpc>
                <a:spcPct val="120000"/>
              </a:lnSpc>
              <a:spcBef>
                <a:spcPts val="750"/>
              </a:spcBef>
              <a:spcAft>
                <a:spcPts val="0"/>
              </a:spcAft>
              <a:buFont typeface="Arial" panose="020B0604020202020204" pitchFamily="34" charset="0"/>
              <a:buChar char="•"/>
            </a:pPr>
            <a:r>
              <a:rPr lang="fr-FR" sz="1600">
                <a:solidFill>
                  <a:srgbClr val="000000"/>
                </a:solidFill>
                <a:latin typeface="Quire Sans"/>
                <a:cs typeface="Quire Sans"/>
              </a:rPr>
              <a:t>A savoir: dans chaque appel à projets, des conditions spécifiques peuvent apparaitre (plus de partenaires, autre pays obligatoire et financé…).</a:t>
            </a:r>
            <a:endParaRPr lang="en-US" sz="1600">
              <a:solidFill>
                <a:srgbClr val="000000"/>
              </a:solidFill>
              <a:latin typeface="Quire Sans"/>
              <a:cs typeface="Quire Sans"/>
            </a:endParaRPr>
          </a:p>
          <a:p>
            <a:pPr marL="285750" indent="-285750" algn="l">
              <a:lnSpc>
                <a:spcPct val="120000"/>
              </a:lnSpc>
              <a:spcBef>
                <a:spcPts val="750"/>
              </a:spcBef>
              <a:spcAft>
                <a:spcPts val="0"/>
              </a:spcAft>
              <a:buFont typeface="Arial" panose="020B0604020202020204" pitchFamily="34" charset="0"/>
              <a:buChar char="•"/>
            </a:pPr>
            <a:r>
              <a:rPr lang="fr-FR" sz="1600">
                <a:solidFill>
                  <a:srgbClr val="FF0000"/>
                </a:solidFill>
                <a:latin typeface="Quire Sans"/>
                <a:cs typeface="Quire Sans"/>
              </a:rPr>
              <a:t>Coopération internationale possible, encouragé voire obligatoire sur certains appels</a:t>
            </a:r>
          </a:p>
          <a:p>
            <a:pPr algn="l">
              <a:lnSpc>
                <a:spcPct val="120000"/>
              </a:lnSpc>
              <a:spcBef>
                <a:spcPts val="750"/>
              </a:spcBef>
              <a:spcAft>
                <a:spcPts val="0"/>
              </a:spcAft>
              <a:buNone/>
            </a:pPr>
            <a:r>
              <a:rPr lang="fr-FR" sz="1600">
                <a:solidFill>
                  <a:srgbClr val="000000"/>
                </a:solidFill>
                <a:latin typeface="Quire Sans"/>
                <a:cs typeface="Quire Sans"/>
              </a:rPr>
              <a:t> Ex: Argentine, Egypte, Costa Rica, Burkina Faso, Benin, Pakistan, Ouganda, Soudan, Liban, Sénégal, entre autres.</a:t>
            </a:r>
            <a:endParaRPr lang="fr-FR" sz="1600"/>
          </a:p>
        </p:txBody>
      </p:sp>
      <p:sp>
        <p:nvSpPr>
          <p:cNvPr id="3" name="Rectangle 2">
            <a:extLst>
              <a:ext uri="{FF2B5EF4-FFF2-40B4-BE49-F238E27FC236}">
                <a16:creationId xmlns:a16="http://schemas.microsoft.com/office/drawing/2014/main" id="{8C0B7283-AD4D-3732-10AD-C149FFCD36FA}"/>
              </a:ext>
            </a:extLst>
          </p:cNvPr>
          <p:cNvSpPr/>
          <p:nvPr/>
        </p:nvSpPr>
        <p:spPr>
          <a:xfrm>
            <a:off x="8105633" y="0"/>
            <a:ext cx="3891295" cy="9966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descr="Une image contenant drapeau, capture d’écran, graphisme, Graphique&#10;&#10;Description générée automatiquement">
            <a:extLst>
              <a:ext uri="{FF2B5EF4-FFF2-40B4-BE49-F238E27FC236}">
                <a16:creationId xmlns:a16="http://schemas.microsoft.com/office/drawing/2014/main" id="{86664237-2FBD-C6D6-17B0-EC841C6F9B3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32339" y="93817"/>
            <a:ext cx="2890309" cy="900623"/>
          </a:xfrm>
          <a:prstGeom prst="rect">
            <a:avLst/>
          </a:prstGeom>
        </p:spPr>
      </p:pic>
      <p:sp>
        <p:nvSpPr>
          <p:cNvPr id="14" name="ZoneTexte 13"/>
          <p:cNvSpPr txBox="1"/>
          <p:nvPr/>
        </p:nvSpPr>
        <p:spPr>
          <a:xfrm>
            <a:off x="221699" y="653959"/>
            <a:ext cx="8710640" cy="904863"/>
          </a:xfrm>
          <a:prstGeom prst="rect">
            <a:avLst/>
          </a:prstGeom>
          <a:noFill/>
        </p:spPr>
        <p:txBody>
          <a:bodyPr wrap="square" rtlCol="0">
            <a:spAutoFit/>
          </a:bodyPr>
          <a:lstStyle/>
          <a:p>
            <a:pPr marL="182562" algn="ctr">
              <a:buNone/>
            </a:pPr>
            <a:r>
              <a:rPr lang="fr-FR" sz="2400" b="1">
                <a:latin typeface="Dosis" pitchFamily="2" charset="0"/>
                <a:ea typeface="+mj-ea"/>
                <a:cs typeface="Quire Sans" panose="020B0502040400020003" pitchFamily="34" charset="0"/>
              </a:rPr>
              <a:t>Les grands principes de participation – projets collaboratifs</a:t>
            </a:r>
          </a:p>
          <a:p>
            <a:pPr marL="182562" algn="ctr">
              <a:buNone/>
            </a:pPr>
            <a:r>
              <a:rPr lang="fr-FR" sz="2400" b="1">
                <a:solidFill>
                  <a:schemeClr val="accent1">
                    <a:lumMod val="75000"/>
                  </a:schemeClr>
                </a:solidFill>
                <a:latin typeface="Dosis" pitchFamily="2" charset="0"/>
                <a:ea typeface="+mj-ea"/>
                <a:cs typeface="Quire Sans" panose="020B0502040400020003" pitchFamily="34" charset="0"/>
              </a:rPr>
              <a:t>(pilier 2- clusters)</a:t>
            </a:r>
          </a:p>
        </p:txBody>
      </p:sp>
      <p:sp>
        <p:nvSpPr>
          <p:cNvPr id="7" name="Espace réservé du numéro de diapositive 3">
            <a:extLst>
              <a:ext uri="{FF2B5EF4-FFF2-40B4-BE49-F238E27FC236}">
                <a16:creationId xmlns:a16="http://schemas.microsoft.com/office/drawing/2014/main" id="{6FF88583-D51F-832E-27D8-614D43337550}"/>
              </a:ext>
            </a:extLst>
          </p:cNvPr>
          <p:cNvSpPr txBox="1">
            <a:spLocks/>
          </p:cNvSpPr>
          <p:nvPr/>
        </p:nvSpPr>
        <p:spPr>
          <a:xfrm>
            <a:off x="9288000" y="6552002"/>
            <a:ext cx="2743200" cy="365125"/>
          </a:xfrm>
          <a:prstGeom prst="rect">
            <a:avLst/>
          </a:prstGeom>
        </p:spPr>
        <p:txBody>
          <a:bodyPr/>
          <a:lstStyle>
            <a:defPPr>
              <a:defRPr lang="fr-FR"/>
            </a:defPPr>
            <a:lvl1pPr algn="r" rtl="0" eaLnBrk="0" fontAlgn="base" hangingPunct="0">
              <a:spcBef>
                <a:spcPct val="20000"/>
              </a:spcBef>
              <a:spcAft>
                <a:spcPct val="0"/>
              </a:spcAft>
              <a:buClr>
                <a:srgbClr val="FF9900"/>
              </a:buClr>
              <a:buChar char="•"/>
              <a:defRPr sz="1200" kern="1200">
                <a:solidFill>
                  <a:srgbClr val="000099"/>
                </a:solidFill>
                <a:latin typeface="Arial" charset="0"/>
                <a:ea typeface="+mn-ea"/>
                <a:cs typeface="+mn-cs"/>
              </a:defRPr>
            </a:lvl1pPr>
            <a:lvl2pPr marL="457200" algn="r" rtl="0" eaLnBrk="0" fontAlgn="base" hangingPunct="0">
              <a:spcBef>
                <a:spcPct val="20000"/>
              </a:spcBef>
              <a:spcAft>
                <a:spcPct val="0"/>
              </a:spcAft>
              <a:buClr>
                <a:srgbClr val="FF9900"/>
              </a:buClr>
              <a:buChar char="•"/>
              <a:defRPr sz="1200" kern="1200">
                <a:solidFill>
                  <a:srgbClr val="000099"/>
                </a:solidFill>
                <a:latin typeface="Arial" charset="0"/>
                <a:ea typeface="+mn-ea"/>
                <a:cs typeface="+mn-cs"/>
              </a:defRPr>
            </a:lvl2pPr>
            <a:lvl3pPr marL="914400" algn="r" rtl="0" eaLnBrk="0" fontAlgn="base" hangingPunct="0">
              <a:spcBef>
                <a:spcPct val="20000"/>
              </a:spcBef>
              <a:spcAft>
                <a:spcPct val="0"/>
              </a:spcAft>
              <a:buClr>
                <a:srgbClr val="FF9900"/>
              </a:buClr>
              <a:buChar char="•"/>
              <a:defRPr sz="1200" kern="1200">
                <a:solidFill>
                  <a:srgbClr val="000099"/>
                </a:solidFill>
                <a:latin typeface="Arial" charset="0"/>
                <a:ea typeface="+mn-ea"/>
                <a:cs typeface="+mn-cs"/>
              </a:defRPr>
            </a:lvl3pPr>
            <a:lvl4pPr marL="1371600" algn="r" rtl="0" eaLnBrk="0" fontAlgn="base" hangingPunct="0">
              <a:spcBef>
                <a:spcPct val="20000"/>
              </a:spcBef>
              <a:spcAft>
                <a:spcPct val="0"/>
              </a:spcAft>
              <a:buClr>
                <a:srgbClr val="FF9900"/>
              </a:buClr>
              <a:buChar char="•"/>
              <a:defRPr sz="1200" kern="1200">
                <a:solidFill>
                  <a:srgbClr val="000099"/>
                </a:solidFill>
                <a:latin typeface="Arial" charset="0"/>
                <a:ea typeface="+mn-ea"/>
                <a:cs typeface="+mn-cs"/>
              </a:defRPr>
            </a:lvl4pPr>
            <a:lvl5pPr marL="1828800" algn="r" rtl="0" eaLnBrk="0" fontAlgn="base" hangingPunct="0">
              <a:spcBef>
                <a:spcPct val="20000"/>
              </a:spcBef>
              <a:spcAft>
                <a:spcPct val="0"/>
              </a:spcAft>
              <a:buClr>
                <a:srgbClr val="FF9900"/>
              </a:buClr>
              <a:buChar char="•"/>
              <a:defRPr sz="1200" kern="1200">
                <a:solidFill>
                  <a:srgbClr val="000099"/>
                </a:solidFill>
                <a:latin typeface="Arial" charset="0"/>
                <a:ea typeface="+mn-ea"/>
                <a:cs typeface="+mn-cs"/>
              </a:defRPr>
            </a:lvl5pPr>
            <a:lvl6pPr marL="2286000" algn="l" defTabSz="914400" rtl="0" eaLnBrk="1" latinLnBrk="0" hangingPunct="1">
              <a:defRPr sz="1200" kern="1200">
                <a:solidFill>
                  <a:srgbClr val="000099"/>
                </a:solidFill>
                <a:latin typeface="Arial" charset="0"/>
                <a:ea typeface="+mn-ea"/>
                <a:cs typeface="+mn-cs"/>
              </a:defRPr>
            </a:lvl6pPr>
            <a:lvl7pPr marL="2743200" algn="l" defTabSz="914400" rtl="0" eaLnBrk="1" latinLnBrk="0" hangingPunct="1">
              <a:defRPr sz="1200" kern="1200">
                <a:solidFill>
                  <a:srgbClr val="000099"/>
                </a:solidFill>
                <a:latin typeface="Arial" charset="0"/>
                <a:ea typeface="+mn-ea"/>
                <a:cs typeface="+mn-cs"/>
              </a:defRPr>
            </a:lvl7pPr>
            <a:lvl8pPr marL="3200400" algn="l" defTabSz="914400" rtl="0" eaLnBrk="1" latinLnBrk="0" hangingPunct="1">
              <a:defRPr sz="1200" kern="1200">
                <a:solidFill>
                  <a:srgbClr val="000099"/>
                </a:solidFill>
                <a:latin typeface="Arial" charset="0"/>
                <a:ea typeface="+mn-ea"/>
                <a:cs typeface="+mn-cs"/>
              </a:defRPr>
            </a:lvl8pPr>
            <a:lvl9pPr marL="3657600" algn="l" defTabSz="914400" rtl="0" eaLnBrk="1" latinLnBrk="0" hangingPunct="1">
              <a:defRPr sz="1200" kern="1200">
                <a:solidFill>
                  <a:srgbClr val="000099"/>
                </a:solidFill>
                <a:latin typeface="Arial" charset="0"/>
                <a:ea typeface="+mn-ea"/>
                <a:cs typeface="+mn-cs"/>
              </a:defRPr>
            </a:lvl9pPr>
          </a:lstStyle>
          <a:p>
            <a:fld id="{4DF1CC94-EAC1-44E6-91F1-A0427D97D274}" type="slidenum">
              <a:rPr lang="fr-FR" smtClean="0"/>
              <a:pPr/>
              <a:t>28</a:t>
            </a:fld>
            <a:endParaRPr lang="fr-FR"/>
          </a:p>
        </p:txBody>
      </p:sp>
    </p:spTree>
    <p:extLst>
      <p:ext uri="{BB962C8B-B14F-4D97-AF65-F5344CB8AC3E}">
        <p14:creationId xmlns:p14="http://schemas.microsoft.com/office/powerpoint/2010/main" val="23793391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D462F748-E365-4AD0-9076-C46F4CA85451}"/>
              </a:ext>
            </a:extLst>
          </p:cNvPr>
          <p:cNvSpPr>
            <a:spLocks noGrp="1"/>
          </p:cNvSpPr>
          <p:nvPr>
            <p:ph type="sldNum" sz="quarter" idx="12"/>
          </p:nvPr>
        </p:nvSpPr>
        <p:spPr/>
        <p:txBody>
          <a:bodyPr/>
          <a:lstStyle/>
          <a:p>
            <a:fld id="{4DF1CC94-EAC1-44E6-91F1-A0427D97D274}" type="slidenum">
              <a:rPr lang="fr-FR" smtClean="0"/>
              <a:t>29</a:t>
            </a:fld>
            <a:endParaRPr lang="fr-FR"/>
          </a:p>
        </p:txBody>
      </p:sp>
      <p:sp>
        <p:nvSpPr>
          <p:cNvPr id="5" name="Titre 4">
            <a:extLst>
              <a:ext uri="{FF2B5EF4-FFF2-40B4-BE49-F238E27FC236}">
                <a16:creationId xmlns:a16="http://schemas.microsoft.com/office/drawing/2014/main" id="{D1496C5F-FC27-4934-8B5E-1853EB105BDD}"/>
              </a:ext>
            </a:extLst>
          </p:cNvPr>
          <p:cNvSpPr>
            <a:spLocks noGrp="1"/>
          </p:cNvSpPr>
          <p:nvPr>
            <p:ph type="title"/>
          </p:nvPr>
        </p:nvSpPr>
        <p:spPr>
          <a:xfrm>
            <a:off x="352504" y="173837"/>
            <a:ext cx="10515600" cy="878899"/>
          </a:xfrm>
        </p:spPr>
        <p:txBody>
          <a:bodyPr/>
          <a:lstStyle/>
          <a:p>
            <a:r>
              <a:rPr lang="fr-FR" b="1">
                <a:solidFill>
                  <a:schemeClr val="accent1">
                    <a:lumMod val="75000"/>
                  </a:schemeClr>
                </a:solidFill>
                <a:latin typeface="Dosis" pitchFamily="2" charset="0"/>
              </a:rPr>
              <a:t>Les Missions d’Horizon Europe</a:t>
            </a:r>
          </a:p>
        </p:txBody>
      </p:sp>
      <p:pic>
        <p:nvPicPr>
          <p:cNvPr id="7" name="Image 6">
            <a:extLst>
              <a:ext uri="{FF2B5EF4-FFF2-40B4-BE49-F238E27FC236}">
                <a16:creationId xmlns:a16="http://schemas.microsoft.com/office/drawing/2014/main" id="{54F6104D-C6F0-4391-A601-2AAD1E6749FC}"/>
              </a:ext>
            </a:extLst>
          </p:cNvPr>
          <p:cNvPicPr>
            <a:picLocks noChangeAspect="1"/>
          </p:cNvPicPr>
          <p:nvPr/>
        </p:nvPicPr>
        <p:blipFill rotWithShape="1">
          <a:blip r:embed="rId3">
            <a:extLst>
              <a:ext uri="{28A0092B-C50C-407E-A947-70E740481C1C}">
                <a14:useLocalDpi xmlns:a14="http://schemas.microsoft.com/office/drawing/2010/main" val="0"/>
              </a:ext>
            </a:extLst>
          </a:blip>
          <a:srcRect b="1733"/>
          <a:stretch/>
        </p:blipFill>
        <p:spPr>
          <a:xfrm>
            <a:off x="551384" y="1052736"/>
            <a:ext cx="7488832" cy="4536504"/>
          </a:xfrm>
          <a:prstGeom prst="rect">
            <a:avLst/>
          </a:prstGeom>
        </p:spPr>
      </p:pic>
      <p:sp>
        <p:nvSpPr>
          <p:cNvPr id="2" name="ZoneTexte 1">
            <a:extLst>
              <a:ext uri="{FF2B5EF4-FFF2-40B4-BE49-F238E27FC236}">
                <a16:creationId xmlns:a16="http://schemas.microsoft.com/office/drawing/2014/main" id="{BA48EE28-D95E-4D32-BAD5-50E9750316D0}"/>
              </a:ext>
            </a:extLst>
          </p:cNvPr>
          <p:cNvSpPr txBox="1"/>
          <p:nvPr/>
        </p:nvSpPr>
        <p:spPr>
          <a:xfrm>
            <a:off x="7789627" y="404664"/>
            <a:ext cx="3657042" cy="3276282"/>
          </a:xfrm>
          <a:prstGeom prst="rect">
            <a:avLst/>
          </a:prstGeom>
          <a:noFill/>
        </p:spPr>
        <p:txBody>
          <a:bodyPr wrap="square" lIns="91440" tIns="45720" rIns="91440" bIns="45720" rtlCol="0" anchor="t">
            <a:spAutoFit/>
          </a:bodyPr>
          <a:lstStyle/>
          <a:p>
            <a:pPr marL="285750" indent="-285750">
              <a:lnSpc>
                <a:spcPct val="150000"/>
              </a:lnSpc>
              <a:buFont typeface="Arial" panose="020B0604020202020204" pitchFamily="34" charset="0"/>
              <a:buChar char="•"/>
            </a:pPr>
            <a:r>
              <a:rPr lang="fr-FR" sz="2000" b="1">
                <a:latin typeface="+mj-lt"/>
                <a:cs typeface="Arial"/>
              </a:rPr>
              <a:t>Grands défis contemporains</a:t>
            </a:r>
          </a:p>
          <a:p>
            <a:pPr marL="285750" indent="-285750">
              <a:lnSpc>
                <a:spcPct val="150000"/>
              </a:lnSpc>
              <a:buFont typeface="Arial" panose="020B0604020202020204" pitchFamily="34" charset="0"/>
              <a:buChar char="•"/>
            </a:pPr>
            <a:r>
              <a:rPr lang="fr-FR" sz="2000" b="1">
                <a:latin typeface="+mj-lt"/>
                <a:cs typeface="Arial"/>
              </a:rPr>
              <a:t>Fort potentiel d’innovation</a:t>
            </a:r>
          </a:p>
          <a:p>
            <a:pPr marL="285750" indent="-285750">
              <a:lnSpc>
                <a:spcPct val="150000"/>
              </a:lnSpc>
              <a:buFont typeface="Arial" panose="020B0604020202020204" pitchFamily="34" charset="0"/>
              <a:buChar char="•"/>
            </a:pPr>
            <a:r>
              <a:rPr lang="fr-FR" sz="2000" b="1">
                <a:latin typeface="+mj-lt"/>
                <a:cs typeface="Arial"/>
              </a:rPr>
              <a:t>Objectifs clairs et ambitieux</a:t>
            </a:r>
          </a:p>
          <a:p>
            <a:pPr marL="285750" indent="-285750">
              <a:lnSpc>
                <a:spcPct val="150000"/>
              </a:lnSpc>
              <a:buFont typeface="Arial" panose="020B0604020202020204" pitchFamily="34" charset="0"/>
              <a:buChar char="•"/>
            </a:pPr>
            <a:r>
              <a:rPr lang="fr-FR" sz="2000" b="1">
                <a:latin typeface="+mj-lt"/>
                <a:cs typeface="Arial"/>
              </a:rPr>
              <a:t>Mises en œuvre sur 10 ans </a:t>
            </a:r>
          </a:p>
          <a:p>
            <a:pPr marL="285750" indent="-285750">
              <a:buFont typeface="Arial" panose="020B0604020202020204" pitchFamily="34" charset="0"/>
              <a:buChar char="•"/>
            </a:pPr>
            <a:r>
              <a:rPr lang="fr-FR" sz="2000" b="1">
                <a:latin typeface="+mj-lt"/>
                <a:cs typeface="Arial"/>
              </a:rPr>
              <a:t>1 milliard € par Mission d’Horizon Europe</a:t>
            </a:r>
          </a:p>
          <a:p>
            <a:pPr marL="285750" indent="-285750">
              <a:lnSpc>
                <a:spcPct val="150000"/>
              </a:lnSpc>
              <a:buFont typeface="Arial" panose="020B0604020202020204" pitchFamily="34" charset="0"/>
              <a:buChar char="•"/>
            </a:pPr>
            <a:r>
              <a:rPr lang="fr-FR" sz="2000" b="1">
                <a:latin typeface="+mj-lt"/>
                <a:cs typeface="Arial"/>
              </a:rPr>
              <a:t>Mobilisation à travers l’UE</a:t>
            </a:r>
          </a:p>
        </p:txBody>
      </p:sp>
    </p:spTree>
    <p:extLst>
      <p:ext uri="{BB962C8B-B14F-4D97-AF65-F5344CB8AC3E}">
        <p14:creationId xmlns:p14="http://schemas.microsoft.com/office/powerpoint/2010/main" val="4111519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3736" y="2262968"/>
            <a:ext cx="11804904" cy="1143000"/>
          </a:xfrm>
        </p:spPr>
        <p:txBody>
          <a:bodyPr>
            <a:normAutofit fontScale="90000"/>
          </a:bodyPr>
          <a:lstStyle/>
          <a:p>
            <a:pPr algn="ctr"/>
            <a:r>
              <a:rPr lang="fr-FR" sz="6000" b="1">
                <a:solidFill>
                  <a:schemeClr val="accent1">
                    <a:lumMod val="75000"/>
                  </a:schemeClr>
                </a:solidFill>
                <a:latin typeface="Dosis" pitchFamily="2" charset="0"/>
                <a:cs typeface="Quire Sans" panose="020B0502040400020003" pitchFamily="34" charset="0"/>
              </a:rPr>
              <a:t>SESSION 1</a:t>
            </a:r>
            <a:br>
              <a:rPr lang="fr-FR" sz="4900">
                <a:solidFill>
                  <a:schemeClr val="accent1">
                    <a:lumMod val="75000"/>
                  </a:schemeClr>
                </a:solidFill>
                <a:latin typeface="Quire Sans" panose="020B0502040400020003" pitchFamily="34" charset="0"/>
                <a:cs typeface="Quire Sans" panose="020B0502040400020003" pitchFamily="34" charset="0"/>
              </a:rPr>
            </a:br>
            <a:br>
              <a:rPr lang="fr-FR" sz="4900">
                <a:solidFill>
                  <a:schemeClr val="accent1">
                    <a:lumMod val="75000"/>
                  </a:schemeClr>
                </a:solidFill>
                <a:latin typeface="Quire Sans" panose="020B0502040400020003" pitchFamily="34" charset="0"/>
                <a:cs typeface="Quire Sans" panose="020B0502040400020003" pitchFamily="34" charset="0"/>
              </a:rPr>
            </a:br>
            <a:r>
              <a:rPr lang="fr-FR" sz="4900" b="1">
                <a:solidFill>
                  <a:schemeClr val="accent1">
                    <a:lumMod val="75000"/>
                  </a:schemeClr>
                </a:solidFill>
                <a:latin typeface="Dosis" pitchFamily="2" charset="0"/>
                <a:cs typeface="Quire Sans" panose="020B0502040400020003" pitchFamily="34" charset="0"/>
              </a:rPr>
              <a:t>Les programmes thématiques</a:t>
            </a:r>
            <a:br>
              <a:rPr lang="fr-FR" sz="4900" b="1">
                <a:solidFill>
                  <a:schemeClr val="accent1">
                    <a:lumMod val="75000"/>
                  </a:schemeClr>
                </a:solidFill>
                <a:latin typeface="Dosis" pitchFamily="2" charset="0"/>
                <a:cs typeface="Quire Sans" panose="020B0502040400020003" pitchFamily="34" charset="0"/>
              </a:rPr>
            </a:br>
            <a:r>
              <a:rPr lang="fr-FR" sz="4900" b="1">
                <a:solidFill>
                  <a:schemeClr val="accent1">
                    <a:lumMod val="75000"/>
                  </a:schemeClr>
                </a:solidFill>
                <a:latin typeface="Dosis" pitchFamily="2" charset="0"/>
                <a:cs typeface="Quire Sans" panose="020B0502040400020003" pitchFamily="34" charset="0"/>
              </a:rPr>
              <a:t>et les prix européens pour l’environnement </a:t>
            </a:r>
            <a:br>
              <a:rPr lang="fr-FR" sz="4900">
                <a:latin typeface="Quire Sans" panose="020B0502040400020003" pitchFamily="34" charset="0"/>
                <a:cs typeface="Quire Sans" panose="020B0502040400020003" pitchFamily="34" charset="0"/>
              </a:rPr>
            </a:br>
            <a:br>
              <a:rPr lang="fr-FR" sz="2400">
                <a:latin typeface="Quire Sans" panose="020B0502040400020003" pitchFamily="34" charset="0"/>
                <a:cs typeface="Quire Sans" panose="020B0502040400020003" pitchFamily="34" charset="0"/>
              </a:rPr>
            </a:br>
            <a:endParaRPr lang="fr-FR" sz="2400">
              <a:latin typeface="Quire Sans" panose="020B0502040400020003" pitchFamily="34" charset="0"/>
              <a:cs typeface="Quire Sans" panose="020B0502040400020003" pitchFamily="34" charset="0"/>
            </a:endParaRPr>
          </a:p>
        </p:txBody>
      </p:sp>
      <p:sp>
        <p:nvSpPr>
          <p:cNvPr id="3" name="Espace réservé du numéro de diapositive 3">
            <a:extLst>
              <a:ext uri="{FF2B5EF4-FFF2-40B4-BE49-F238E27FC236}">
                <a16:creationId xmlns:a16="http://schemas.microsoft.com/office/drawing/2014/main" id="{536689F5-8F02-4267-080F-BE969E8BEF6A}"/>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3</a:t>
            </a:fld>
            <a:endParaRPr lang="fr-FR"/>
          </a:p>
        </p:txBody>
      </p:sp>
    </p:spTree>
    <p:extLst>
      <p:ext uri="{BB962C8B-B14F-4D97-AF65-F5344CB8AC3E}">
        <p14:creationId xmlns:p14="http://schemas.microsoft.com/office/powerpoint/2010/main" val="7297461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D2A4F838-6BC6-49C5-89F9-163ECAAF2F50}"/>
              </a:ext>
            </a:extLst>
          </p:cNvPr>
          <p:cNvSpPr>
            <a:spLocks noGrp="1"/>
          </p:cNvSpPr>
          <p:nvPr>
            <p:ph type="title"/>
          </p:nvPr>
        </p:nvSpPr>
        <p:spPr>
          <a:xfrm>
            <a:off x="1703512" y="332656"/>
            <a:ext cx="7385624" cy="1133476"/>
          </a:xfrm>
        </p:spPr>
        <p:txBody>
          <a:bodyPr>
            <a:normAutofit fontScale="90000"/>
          </a:bodyPr>
          <a:lstStyle/>
          <a:p>
            <a:pPr algn="ctr"/>
            <a:endParaRPr lang="fr-FR">
              <a:solidFill>
                <a:srgbClr val="005AFF"/>
              </a:solidFill>
              <a:latin typeface="Quire Sans"/>
              <a:cs typeface="Quire Sans"/>
            </a:endParaRPr>
          </a:p>
          <a:p>
            <a:pPr algn="ctr"/>
            <a:r>
              <a:rPr lang="fr-FR" b="1">
                <a:solidFill>
                  <a:srgbClr val="000099"/>
                </a:solidFill>
                <a:latin typeface="Dosis" pitchFamily="2" charset="0"/>
                <a:cs typeface="Quire Sans"/>
              </a:rPr>
              <a:t>Retrouvez les AAP publiés ici </a:t>
            </a:r>
            <a:r>
              <a:rPr lang="fr-FR" sz="3600">
                <a:solidFill>
                  <a:srgbClr val="005AFF"/>
                </a:solidFill>
                <a:latin typeface="Dosis" pitchFamily="2" charset="0"/>
                <a:cs typeface="Quire Sans"/>
              </a:rPr>
              <a:t>(recherche par mots clés)</a:t>
            </a:r>
            <a:endParaRPr lang="en-US">
              <a:latin typeface="Dosis" pitchFamily="2" charset="0"/>
            </a:endParaRPr>
          </a:p>
        </p:txBody>
      </p:sp>
      <p:sp>
        <p:nvSpPr>
          <p:cNvPr id="5" name="Espace réservé du texte 4">
            <a:extLst>
              <a:ext uri="{FF2B5EF4-FFF2-40B4-BE49-F238E27FC236}">
                <a16:creationId xmlns:a16="http://schemas.microsoft.com/office/drawing/2014/main" id="{3F2CD986-0068-40CF-B4A0-A0826440AF93}"/>
              </a:ext>
            </a:extLst>
          </p:cNvPr>
          <p:cNvSpPr>
            <a:spLocks noGrp="1"/>
          </p:cNvSpPr>
          <p:nvPr>
            <p:ph type="body" idx="1"/>
          </p:nvPr>
        </p:nvSpPr>
        <p:spPr>
          <a:xfrm>
            <a:off x="983432" y="1628800"/>
            <a:ext cx="9721080" cy="3024336"/>
          </a:xfrm>
        </p:spPr>
        <p:txBody>
          <a:bodyPr vert="horz" lIns="91440" tIns="45720" rIns="91440" bIns="45720" rtlCol="0" anchor="t">
            <a:normAutofit fontScale="47500" lnSpcReduction="20000"/>
          </a:bodyPr>
          <a:lstStyle/>
          <a:p>
            <a:endParaRPr lang="fr-FR" sz="9600">
              <a:solidFill>
                <a:srgbClr val="000000"/>
              </a:solidFill>
              <a:latin typeface="Quire Sans" panose="020B0502040400020003" pitchFamily="34" charset="0"/>
              <a:cs typeface="Quire Sans" panose="020B0502040400020003" pitchFamily="34" charset="0"/>
            </a:endParaRPr>
          </a:p>
          <a:p>
            <a:endParaRPr lang="fr-FR" sz="9600"/>
          </a:p>
          <a:p>
            <a:endParaRPr lang="fr-FR" sz="9600"/>
          </a:p>
          <a:p>
            <a:endParaRPr lang="fr-FR" sz="9600"/>
          </a:p>
          <a:p>
            <a:r>
              <a:rPr lang="fr-FR" sz="9600"/>
              <a:t> </a:t>
            </a:r>
          </a:p>
          <a:p>
            <a:endParaRPr lang="fr-FR"/>
          </a:p>
        </p:txBody>
      </p:sp>
      <p:sp>
        <p:nvSpPr>
          <p:cNvPr id="6" name="ZoneTexte 4">
            <a:extLst>
              <a:ext uri="{FF2B5EF4-FFF2-40B4-BE49-F238E27FC236}">
                <a16:creationId xmlns:a16="http://schemas.microsoft.com/office/drawing/2014/main" id="{D791787D-FAF3-448A-A875-1F5486904FEB}"/>
              </a:ext>
            </a:extLst>
          </p:cNvPr>
          <p:cNvSpPr txBox="1"/>
          <p:nvPr/>
        </p:nvSpPr>
        <p:spPr>
          <a:xfrm>
            <a:off x="444807" y="1847753"/>
            <a:ext cx="11292122" cy="3268587"/>
          </a:xfrm>
          <a:prstGeom prst="rect">
            <a:avLst/>
          </a:prstGeom>
          <a:noFill/>
        </p:spPr>
        <p:txBody>
          <a:bodyPr wrap="square" lIns="91440" tIns="45720" rIns="91440" bIns="45720" anchor="t">
            <a:spAutoFit/>
          </a:bodyPr>
          <a:lstStyle>
            <a:defPPr>
              <a:defRPr lang="fr-FR"/>
            </a:defPPr>
            <a:lvl1pPr algn="r" rtl="0" eaLnBrk="0" fontAlgn="base" hangingPunct="0">
              <a:spcBef>
                <a:spcPct val="20000"/>
              </a:spcBef>
              <a:spcAft>
                <a:spcPct val="0"/>
              </a:spcAft>
              <a:buClr>
                <a:srgbClr val="FF9900"/>
              </a:buClr>
              <a:buChar char="•"/>
              <a:defRPr sz="1200" kern="1200">
                <a:solidFill>
                  <a:srgbClr val="000099"/>
                </a:solidFill>
                <a:latin typeface="Arial" charset="0"/>
                <a:ea typeface="+mn-ea"/>
                <a:cs typeface="+mn-cs"/>
              </a:defRPr>
            </a:lvl1pPr>
            <a:lvl2pPr marL="457200" algn="r" rtl="0" eaLnBrk="0" fontAlgn="base" hangingPunct="0">
              <a:spcBef>
                <a:spcPct val="20000"/>
              </a:spcBef>
              <a:spcAft>
                <a:spcPct val="0"/>
              </a:spcAft>
              <a:buClr>
                <a:srgbClr val="FF9900"/>
              </a:buClr>
              <a:buChar char="•"/>
              <a:defRPr sz="1200" kern="1200">
                <a:solidFill>
                  <a:srgbClr val="000099"/>
                </a:solidFill>
                <a:latin typeface="Arial" charset="0"/>
                <a:ea typeface="+mn-ea"/>
                <a:cs typeface="+mn-cs"/>
              </a:defRPr>
            </a:lvl2pPr>
            <a:lvl3pPr marL="914400" algn="r" rtl="0" eaLnBrk="0" fontAlgn="base" hangingPunct="0">
              <a:spcBef>
                <a:spcPct val="20000"/>
              </a:spcBef>
              <a:spcAft>
                <a:spcPct val="0"/>
              </a:spcAft>
              <a:buClr>
                <a:srgbClr val="FF9900"/>
              </a:buClr>
              <a:buChar char="•"/>
              <a:defRPr sz="1200" kern="1200">
                <a:solidFill>
                  <a:srgbClr val="000099"/>
                </a:solidFill>
                <a:latin typeface="Arial" charset="0"/>
                <a:ea typeface="+mn-ea"/>
                <a:cs typeface="+mn-cs"/>
              </a:defRPr>
            </a:lvl3pPr>
            <a:lvl4pPr marL="1371600" algn="r" rtl="0" eaLnBrk="0" fontAlgn="base" hangingPunct="0">
              <a:spcBef>
                <a:spcPct val="20000"/>
              </a:spcBef>
              <a:spcAft>
                <a:spcPct val="0"/>
              </a:spcAft>
              <a:buClr>
                <a:srgbClr val="FF9900"/>
              </a:buClr>
              <a:buChar char="•"/>
              <a:defRPr sz="1200" kern="1200">
                <a:solidFill>
                  <a:srgbClr val="000099"/>
                </a:solidFill>
                <a:latin typeface="Arial" charset="0"/>
                <a:ea typeface="+mn-ea"/>
                <a:cs typeface="+mn-cs"/>
              </a:defRPr>
            </a:lvl4pPr>
            <a:lvl5pPr marL="1828800" algn="r" rtl="0" eaLnBrk="0" fontAlgn="base" hangingPunct="0">
              <a:spcBef>
                <a:spcPct val="20000"/>
              </a:spcBef>
              <a:spcAft>
                <a:spcPct val="0"/>
              </a:spcAft>
              <a:buClr>
                <a:srgbClr val="FF9900"/>
              </a:buClr>
              <a:buChar char="•"/>
              <a:defRPr sz="1200" kern="1200">
                <a:solidFill>
                  <a:srgbClr val="000099"/>
                </a:solidFill>
                <a:latin typeface="Arial" charset="0"/>
                <a:ea typeface="+mn-ea"/>
                <a:cs typeface="+mn-cs"/>
              </a:defRPr>
            </a:lvl5pPr>
            <a:lvl6pPr marL="2286000" algn="l" defTabSz="914400" rtl="0" eaLnBrk="1" latinLnBrk="0" hangingPunct="1">
              <a:defRPr sz="1200" kern="1200">
                <a:solidFill>
                  <a:srgbClr val="000099"/>
                </a:solidFill>
                <a:latin typeface="Arial" charset="0"/>
                <a:ea typeface="+mn-ea"/>
                <a:cs typeface="+mn-cs"/>
              </a:defRPr>
            </a:lvl6pPr>
            <a:lvl7pPr marL="2743200" algn="l" defTabSz="914400" rtl="0" eaLnBrk="1" latinLnBrk="0" hangingPunct="1">
              <a:defRPr sz="1200" kern="1200">
                <a:solidFill>
                  <a:srgbClr val="000099"/>
                </a:solidFill>
                <a:latin typeface="Arial" charset="0"/>
                <a:ea typeface="+mn-ea"/>
                <a:cs typeface="+mn-cs"/>
              </a:defRPr>
            </a:lvl7pPr>
            <a:lvl8pPr marL="3200400" algn="l" defTabSz="914400" rtl="0" eaLnBrk="1" latinLnBrk="0" hangingPunct="1">
              <a:defRPr sz="1200" kern="1200">
                <a:solidFill>
                  <a:srgbClr val="000099"/>
                </a:solidFill>
                <a:latin typeface="Arial" charset="0"/>
                <a:ea typeface="+mn-ea"/>
                <a:cs typeface="+mn-cs"/>
              </a:defRPr>
            </a:lvl8pPr>
            <a:lvl9pPr marL="3657600" algn="l" defTabSz="914400" rtl="0" eaLnBrk="1" latinLnBrk="0" hangingPunct="1">
              <a:defRPr sz="1200" kern="1200">
                <a:solidFill>
                  <a:srgbClr val="000099"/>
                </a:solidFill>
                <a:latin typeface="Arial" charset="0"/>
                <a:ea typeface="+mn-ea"/>
                <a:cs typeface="+mn-cs"/>
              </a:defRPr>
            </a:lvl9pPr>
          </a:lstStyle>
          <a:p>
            <a:pPr lvl="1" algn="just">
              <a:buNone/>
            </a:pPr>
            <a:r>
              <a:rPr lang="fr-FR" sz="1800" b="1">
                <a:latin typeface="Quire Sans"/>
                <a:cs typeface="Quire Sans"/>
              </a:rPr>
              <a:t>La page consacrée au programme Horizon Europe sur :  </a:t>
            </a:r>
            <a:r>
              <a:rPr lang="fr-FR" sz="1800" b="1">
                <a:latin typeface="Quire Sans"/>
                <a:cs typeface="Quire Sans"/>
                <a:hlinkClick r:id="rId2"/>
              </a:rPr>
              <a:t>le site de la Commission Européenne </a:t>
            </a:r>
            <a:r>
              <a:rPr lang="en-US" sz="1800" b="1">
                <a:latin typeface="Quire Sans"/>
                <a:cs typeface="Quire Sans"/>
              </a:rPr>
              <a:t> </a:t>
            </a:r>
            <a:endParaRPr lang="fr-FR" sz="1800" b="1">
              <a:latin typeface="Quire Sans"/>
              <a:cs typeface="Quire Sans"/>
            </a:endParaRPr>
          </a:p>
          <a:p>
            <a:pPr lvl="1" algn="just">
              <a:buNone/>
            </a:pPr>
            <a:endParaRPr lang="en-US" sz="1800" b="1">
              <a:latin typeface="Quire Sans"/>
              <a:cs typeface="Quire Sans"/>
            </a:endParaRPr>
          </a:p>
          <a:p>
            <a:pPr lvl="1" algn="just">
              <a:buNone/>
            </a:pPr>
            <a:r>
              <a:rPr lang="en-US" sz="1800" b="1">
                <a:latin typeface="Quire Sans"/>
                <a:cs typeface="Quire Sans"/>
              </a:rPr>
              <a:t>Le site du MESRI – en FR  </a:t>
            </a:r>
            <a:r>
              <a:rPr lang="en-US" sz="1800" b="1">
                <a:latin typeface="Quire Sans"/>
                <a:cs typeface="Quire Sans"/>
                <a:hlinkClick r:id="rId3"/>
              </a:rPr>
              <a:t>https://www.horizon-europe.gouv.fr/</a:t>
            </a:r>
            <a:r>
              <a:rPr lang="en-US" sz="1800" b="1">
                <a:latin typeface="Quire Sans"/>
                <a:cs typeface="Quire Sans"/>
              </a:rPr>
              <a:t> </a:t>
            </a:r>
            <a:endParaRPr lang="fr-FR" sz="1800" b="1">
              <a:latin typeface="Quire Sans"/>
              <a:cs typeface="Quire Sans"/>
            </a:endParaRPr>
          </a:p>
          <a:p>
            <a:pPr lvl="2" algn="just"/>
            <a:endParaRPr lang="en-US" sz="1800" b="1">
              <a:latin typeface="Quire Sans" panose="020B0502040400020003" pitchFamily="34" charset="0"/>
              <a:cs typeface="Quire Sans" panose="020B0502040400020003" pitchFamily="34" charset="0"/>
            </a:endParaRPr>
          </a:p>
          <a:p>
            <a:pPr marL="712788" lvl="1" indent="-255588" algn="just"/>
            <a:r>
              <a:rPr lang="en-US" sz="1800" b="1">
                <a:latin typeface="Quire Sans"/>
                <a:cs typeface="Quire Sans"/>
              </a:rPr>
              <a:t>Pour </a:t>
            </a:r>
            <a:r>
              <a:rPr lang="en-US" sz="1800" b="1" err="1">
                <a:latin typeface="Quire Sans"/>
                <a:cs typeface="Quire Sans"/>
              </a:rPr>
              <a:t>rechercher</a:t>
            </a:r>
            <a:r>
              <a:rPr lang="en-US" sz="1800" b="1">
                <a:latin typeface="Quire Sans"/>
                <a:cs typeface="Quire Sans"/>
              </a:rPr>
              <a:t> des AAP: </a:t>
            </a:r>
            <a:r>
              <a:rPr lang="en-US" sz="1800" b="1">
                <a:latin typeface="Quire Sans"/>
                <a:cs typeface="Quire Sans"/>
                <a:hlinkClick r:id="rId4"/>
              </a:rPr>
              <a:t>Le </a:t>
            </a:r>
            <a:r>
              <a:rPr lang="en-US" sz="1800" b="1" err="1">
                <a:latin typeface="Quire Sans"/>
                <a:cs typeface="Quire Sans"/>
                <a:hlinkClick r:id="rId4"/>
              </a:rPr>
              <a:t>portail</a:t>
            </a:r>
            <a:r>
              <a:rPr lang="en-US" sz="1800" b="1">
                <a:latin typeface="Quire Sans"/>
                <a:cs typeface="Quire Sans"/>
                <a:hlinkClick r:id="rId4"/>
              </a:rPr>
              <a:t> F&amp;T</a:t>
            </a:r>
            <a:endParaRPr lang="en-US" sz="1800" b="1">
              <a:latin typeface="Quire Sans"/>
              <a:cs typeface="Quire Sans"/>
            </a:endParaRPr>
          </a:p>
          <a:p>
            <a:pPr lvl="1" algn="just"/>
            <a:endParaRPr lang="en-US" sz="1800" b="1">
              <a:latin typeface="Quire Sans"/>
              <a:cs typeface="Quire Sans"/>
            </a:endParaRPr>
          </a:p>
          <a:p>
            <a:pPr marL="712788" lvl="1" indent="-255588" algn="just"/>
            <a:r>
              <a:rPr lang="en-US" sz="1800" b="1">
                <a:latin typeface="Quire Sans"/>
                <a:cs typeface="Quire Sans"/>
              </a:rPr>
              <a:t>Pour </a:t>
            </a:r>
            <a:r>
              <a:rPr lang="en-US" sz="1800" b="1" err="1">
                <a:latin typeface="Quire Sans"/>
                <a:cs typeface="Quire Sans"/>
              </a:rPr>
              <a:t>découvrir</a:t>
            </a:r>
            <a:r>
              <a:rPr lang="en-US" sz="1800" b="1">
                <a:latin typeface="Quire Sans"/>
                <a:cs typeface="Quire Sans"/>
              </a:rPr>
              <a:t> les </a:t>
            </a:r>
            <a:r>
              <a:rPr lang="en-US" sz="1800" b="1" err="1">
                <a:latin typeface="Quire Sans"/>
                <a:cs typeface="Quire Sans"/>
              </a:rPr>
              <a:t>projets</a:t>
            </a:r>
            <a:r>
              <a:rPr lang="en-US" sz="1800" b="1">
                <a:latin typeface="Quire Sans"/>
                <a:cs typeface="Quire Sans"/>
              </a:rPr>
              <a:t> </a:t>
            </a:r>
            <a:r>
              <a:rPr lang="en-US" sz="1800" b="1" err="1">
                <a:latin typeface="Quire Sans"/>
                <a:cs typeface="Quire Sans"/>
              </a:rPr>
              <a:t>financés</a:t>
            </a:r>
            <a:r>
              <a:rPr lang="en-US" sz="1800" b="1">
                <a:latin typeface="Quire Sans"/>
                <a:cs typeface="Quire Sans"/>
              </a:rPr>
              <a:t>: </a:t>
            </a:r>
            <a:r>
              <a:rPr lang="en-US" sz="1800" b="1">
                <a:latin typeface="Quire Sans"/>
                <a:cs typeface="Quire Sans"/>
                <a:hlinkClick r:id="rId5"/>
              </a:rPr>
              <a:t>CORDIS</a:t>
            </a:r>
            <a:r>
              <a:rPr lang="en-US" sz="1800" b="1">
                <a:latin typeface="Quire Sans"/>
                <a:cs typeface="Quire Sans"/>
              </a:rPr>
              <a:t> </a:t>
            </a:r>
            <a:endParaRPr lang="en-US" sz="1800">
              <a:cs typeface="Arial"/>
            </a:endParaRPr>
          </a:p>
          <a:p>
            <a:pPr lvl="1" algn="just"/>
            <a:endParaRPr lang="en-US" sz="1800" b="1">
              <a:latin typeface="Quire Sans"/>
              <a:cs typeface="Quire Sans"/>
            </a:endParaRPr>
          </a:p>
          <a:p>
            <a:pPr marL="712788" lvl="1" indent="-255588" algn="just"/>
            <a:r>
              <a:rPr lang="fr-FR" sz="1800" b="1">
                <a:latin typeface="Quire Sans"/>
                <a:cs typeface="Quire Sans"/>
                <a:hlinkClick r:id="rId6">
                  <a:extLst>
                    <a:ext uri="{A12FA001-AC4F-418D-AE19-62706E023703}">
                      <ahyp:hlinkClr xmlns:ahyp="http://schemas.microsoft.com/office/drawing/2018/hyperlinkcolor" val="tx"/>
                    </a:ext>
                  </a:extLst>
                </a:hlinkClick>
              </a:rPr>
              <a:t>Les appels des cinq Missions de l’UE | Horizon-europe.gouv.fr</a:t>
            </a:r>
            <a:r>
              <a:rPr lang="en-US" sz="1800" b="1">
                <a:latin typeface="Quire Sans"/>
                <a:cs typeface="Quire Sans"/>
              </a:rPr>
              <a:t> </a:t>
            </a:r>
          </a:p>
          <a:p>
            <a:pPr lvl="1" algn="just"/>
            <a:endParaRPr lang="en-US" sz="1300" b="1">
              <a:latin typeface="Arial" panose="020B0604020202020204" pitchFamily="34" charset="0"/>
              <a:cs typeface="Arial" panose="020B0604020202020204" pitchFamily="34" charset="0"/>
            </a:endParaRPr>
          </a:p>
        </p:txBody>
      </p:sp>
      <p:sp>
        <p:nvSpPr>
          <p:cNvPr id="2" name="Espace réservé du numéro de diapositive 3">
            <a:extLst>
              <a:ext uri="{FF2B5EF4-FFF2-40B4-BE49-F238E27FC236}">
                <a16:creationId xmlns:a16="http://schemas.microsoft.com/office/drawing/2014/main" id="{034F0D1B-93FB-76A0-6D17-50D4BCE4CA03}"/>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30</a:t>
            </a:fld>
            <a:endParaRPr lang="fr-FR"/>
          </a:p>
        </p:txBody>
      </p:sp>
    </p:spTree>
    <p:extLst>
      <p:ext uri="{BB962C8B-B14F-4D97-AF65-F5344CB8AC3E}">
        <p14:creationId xmlns:p14="http://schemas.microsoft.com/office/powerpoint/2010/main" val="21787009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E0DE3-2177-F67F-1891-2BD061194054}"/>
              </a:ext>
            </a:extLst>
          </p:cNvPr>
          <p:cNvSpPr>
            <a:spLocks noGrp="1"/>
          </p:cNvSpPr>
          <p:nvPr>
            <p:ph type="title"/>
          </p:nvPr>
        </p:nvSpPr>
        <p:spPr>
          <a:xfrm>
            <a:off x="466344" y="365127"/>
            <a:ext cx="11183112" cy="577941"/>
          </a:xfrm>
        </p:spPr>
        <p:txBody>
          <a:bodyPr>
            <a:normAutofit fontScale="90000"/>
          </a:bodyPr>
          <a:lstStyle/>
          <a:p>
            <a:pPr algn="ctr"/>
            <a:r>
              <a:rPr lang="en-GB" sz="4000" b="1">
                <a:solidFill>
                  <a:schemeClr val="accent1">
                    <a:lumMod val="75000"/>
                  </a:schemeClr>
                </a:solidFill>
                <a:latin typeface="Dosis" pitchFamily="2" charset="0"/>
                <a:cs typeface="Quire Sans"/>
              </a:rPr>
              <a:t>AFE PME : </a:t>
            </a:r>
            <a:r>
              <a:rPr lang="fr-FR" sz="4000">
                <a:solidFill>
                  <a:schemeClr val="accent1">
                    <a:lumMod val="75000"/>
                  </a:schemeClr>
                </a:solidFill>
                <a:latin typeface="Dosis" pitchFamily="2" charset="0"/>
                <a:cs typeface="Quire Sans"/>
              </a:rPr>
              <a:t>Accès aux financements Européens pour les PME</a:t>
            </a:r>
            <a:endParaRPr lang="en-US" sz="4000">
              <a:solidFill>
                <a:schemeClr val="accent1">
                  <a:lumMod val="75000"/>
                </a:schemeClr>
              </a:solidFill>
              <a:latin typeface="Dosis" pitchFamily="2" charset="0"/>
              <a:cs typeface="Quire Sans"/>
            </a:endParaRPr>
          </a:p>
          <a:p>
            <a:endParaRPr lang="en-US"/>
          </a:p>
        </p:txBody>
      </p:sp>
      <p:sp>
        <p:nvSpPr>
          <p:cNvPr id="3" name="Content Placeholder 2">
            <a:extLst>
              <a:ext uri="{FF2B5EF4-FFF2-40B4-BE49-F238E27FC236}">
                <a16:creationId xmlns:a16="http://schemas.microsoft.com/office/drawing/2014/main" id="{B7D4C229-C4DE-63C4-86F3-E6AA17FC201B}"/>
              </a:ext>
            </a:extLst>
          </p:cNvPr>
          <p:cNvSpPr>
            <a:spLocks noGrp="1"/>
          </p:cNvSpPr>
          <p:nvPr>
            <p:ph idx="1"/>
          </p:nvPr>
        </p:nvSpPr>
        <p:spPr>
          <a:xfrm>
            <a:off x="635782" y="946904"/>
            <a:ext cx="10704208" cy="4829007"/>
          </a:xfrm>
        </p:spPr>
        <p:txBody>
          <a:bodyPr vert="horz" lIns="91440" tIns="45720" rIns="91440" bIns="45720" rtlCol="0" anchor="t">
            <a:normAutofit/>
          </a:bodyPr>
          <a:lstStyle/>
          <a:p>
            <a:pPr algn="just">
              <a:buClr>
                <a:srgbClr val="FFC000"/>
              </a:buClr>
            </a:pPr>
            <a:r>
              <a:rPr lang="en-US" sz="2000">
                <a:latin typeface="Calibri"/>
                <a:ea typeface="Calibri"/>
                <a:cs typeface="Calibri"/>
              </a:rPr>
              <a:t>Le </a:t>
            </a:r>
            <a:r>
              <a:rPr lang="en-US" sz="2000" err="1">
                <a:latin typeface="Calibri"/>
                <a:ea typeface="Calibri"/>
                <a:cs typeface="Calibri"/>
              </a:rPr>
              <a:t>dispositif</a:t>
            </a:r>
            <a:r>
              <a:rPr lang="en-US" sz="2000">
                <a:latin typeface="Calibri"/>
                <a:ea typeface="Calibri"/>
                <a:cs typeface="Calibri"/>
              </a:rPr>
              <a:t> </a:t>
            </a:r>
            <a:r>
              <a:rPr lang="en-US" sz="2000" err="1">
                <a:latin typeface="Calibri"/>
                <a:ea typeface="Calibri"/>
                <a:cs typeface="Calibri"/>
              </a:rPr>
              <a:t>financé</a:t>
            </a:r>
            <a:r>
              <a:rPr lang="en-US" sz="2000">
                <a:latin typeface="Calibri"/>
                <a:ea typeface="Calibri"/>
                <a:cs typeface="Calibri"/>
              </a:rPr>
              <a:t> par la </a:t>
            </a:r>
            <a:r>
              <a:rPr lang="en-US" sz="2000" err="1">
                <a:latin typeface="Calibri"/>
                <a:ea typeface="Calibri"/>
                <a:cs typeface="Calibri"/>
              </a:rPr>
              <a:t>Région</a:t>
            </a:r>
            <a:r>
              <a:rPr lang="en-US" sz="2000">
                <a:latin typeface="Calibri"/>
                <a:ea typeface="Calibri"/>
                <a:cs typeface="Calibri"/>
              </a:rPr>
              <a:t> à destination des PME </a:t>
            </a:r>
            <a:r>
              <a:rPr lang="en-US" sz="2000" err="1">
                <a:latin typeface="Calibri"/>
                <a:ea typeface="Calibri"/>
                <a:cs typeface="Calibri"/>
              </a:rPr>
              <a:t>innovantes</a:t>
            </a:r>
            <a:r>
              <a:rPr lang="en-US" sz="2000">
                <a:latin typeface="Calibri"/>
                <a:ea typeface="Calibri"/>
                <a:cs typeface="Calibri"/>
              </a:rPr>
              <a:t> du </a:t>
            </a:r>
            <a:r>
              <a:rPr lang="en-US" sz="2000" err="1">
                <a:latin typeface="Calibri"/>
                <a:ea typeface="Calibri"/>
                <a:cs typeface="Calibri"/>
              </a:rPr>
              <a:t>territoire</a:t>
            </a:r>
            <a:r>
              <a:rPr lang="en-US" sz="2000">
                <a:latin typeface="Calibri"/>
                <a:ea typeface="Calibri"/>
                <a:cs typeface="Calibri"/>
              </a:rPr>
              <a:t> </a:t>
            </a:r>
            <a:r>
              <a:rPr lang="en-US" sz="2000" err="1">
                <a:latin typeface="Calibri"/>
                <a:ea typeface="Calibri"/>
                <a:cs typeface="Calibri"/>
              </a:rPr>
              <a:t>régional</a:t>
            </a:r>
            <a:r>
              <a:rPr lang="en-US" sz="2000">
                <a:latin typeface="Calibri"/>
                <a:ea typeface="Calibri"/>
                <a:cs typeface="Calibri"/>
              </a:rPr>
              <a:t> qui </a:t>
            </a:r>
            <a:r>
              <a:rPr lang="en-US" sz="2000" err="1">
                <a:latin typeface="Calibri"/>
                <a:ea typeface="Calibri"/>
                <a:cs typeface="Calibri"/>
              </a:rPr>
              <a:t>visent</a:t>
            </a:r>
            <a:r>
              <a:rPr lang="en-US" sz="2000">
                <a:latin typeface="Calibri"/>
                <a:ea typeface="Calibri"/>
                <a:cs typeface="Calibri"/>
              </a:rPr>
              <a:t> à </a:t>
            </a:r>
            <a:r>
              <a:rPr lang="en-US" sz="2000" err="1">
                <a:latin typeface="Calibri"/>
                <a:ea typeface="Calibri"/>
                <a:cs typeface="Calibri"/>
              </a:rPr>
              <a:t>accéder</a:t>
            </a:r>
            <a:r>
              <a:rPr lang="en-US" sz="2000">
                <a:latin typeface="Calibri"/>
                <a:ea typeface="Calibri"/>
                <a:cs typeface="Calibri"/>
              </a:rPr>
              <a:t> aux </a:t>
            </a:r>
            <a:r>
              <a:rPr lang="en-US" sz="2000" err="1">
                <a:latin typeface="Calibri"/>
                <a:ea typeface="Calibri"/>
                <a:cs typeface="Calibri"/>
              </a:rPr>
              <a:t>financements</a:t>
            </a:r>
            <a:r>
              <a:rPr lang="en-US" sz="2000">
                <a:latin typeface="Calibri"/>
                <a:ea typeface="Calibri"/>
                <a:cs typeface="Calibri"/>
              </a:rPr>
              <a:t> </a:t>
            </a:r>
            <a:r>
              <a:rPr lang="en-US" sz="2000" err="1">
                <a:latin typeface="Calibri"/>
                <a:ea typeface="Calibri"/>
                <a:cs typeface="Calibri"/>
              </a:rPr>
              <a:t>européens</a:t>
            </a:r>
            <a:r>
              <a:rPr lang="en-US" sz="2000">
                <a:latin typeface="Calibri"/>
                <a:ea typeface="Calibri"/>
                <a:cs typeface="Calibri"/>
              </a:rPr>
              <a:t>. </a:t>
            </a:r>
            <a:endParaRPr lang="en-US" sz="2000">
              <a:latin typeface="CloneRoundedLatn-Rg"/>
              <a:ea typeface="Calibri"/>
              <a:cs typeface="Calibri"/>
            </a:endParaRPr>
          </a:p>
          <a:p>
            <a:pPr marL="0" indent="0" algn="just">
              <a:buNone/>
            </a:pPr>
            <a:endParaRPr lang="en-US" sz="2000">
              <a:latin typeface="Calibri"/>
              <a:ea typeface="Calibri"/>
              <a:cs typeface="Calibri"/>
            </a:endParaRPr>
          </a:p>
          <a:p>
            <a:pPr algn="just">
              <a:buClr>
                <a:srgbClr val="FFC000"/>
              </a:buClr>
            </a:pPr>
            <a:r>
              <a:rPr lang="en-US" sz="2000">
                <a:latin typeface="Calibri"/>
                <a:ea typeface="Calibri"/>
                <a:cs typeface="Calibri"/>
              </a:rPr>
              <a:t>Les PME du </a:t>
            </a:r>
            <a:r>
              <a:rPr lang="en-US" sz="2000" err="1">
                <a:latin typeface="Calibri"/>
                <a:ea typeface="Calibri"/>
                <a:cs typeface="Calibri"/>
              </a:rPr>
              <a:t>territoire</a:t>
            </a:r>
            <a:r>
              <a:rPr lang="en-US" sz="2000">
                <a:latin typeface="Calibri"/>
                <a:ea typeface="Calibri"/>
                <a:cs typeface="Calibri"/>
              </a:rPr>
              <a:t> </a:t>
            </a:r>
            <a:r>
              <a:rPr lang="en-US" sz="2000" err="1">
                <a:latin typeface="Calibri"/>
                <a:ea typeface="Calibri"/>
                <a:cs typeface="Calibri"/>
              </a:rPr>
              <a:t>bénéficient</a:t>
            </a:r>
            <a:r>
              <a:rPr lang="en-US" sz="2000">
                <a:latin typeface="Calibri"/>
                <a:ea typeface="Calibri"/>
                <a:cs typeface="Calibri"/>
              </a:rPr>
              <a:t> d'un </a:t>
            </a:r>
            <a:r>
              <a:rPr lang="en-US" sz="2000" err="1">
                <a:latin typeface="Calibri"/>
                <a:ea typeface="Calibri"/>
                <a:cs typeface="Calibri"/>
              </a:rPr>
              <a:t>soutien</a:t>
            </a:r>
            <a:r>
              <a:rPr lang="en-US" sz="2000">
                <a:latin typeface="Calibri"/>
                <a:ea typeface="Calibri"/>
                <a:cs typeface="Calibri"/>
              </a:rPr>
              <a:t> au montage de </a:t>
            </a:r>
            <a:r>
              <a:rPr lang="en-US" sz="2000" err="1">
                <a:latin typeface="Calibri"/>
                <a:ea typeface="Calibri"/>
                <a:cs typeface="Calibri"/>
              </a:rPr>
              <a:t>leurs</a:t>
            </a:r>
            <a:r>
              <a:rPr lang="en-US" sz="2000">
                <a:latin typeface="Calibri"/>
                <a:ea typeface="Calibri"/>
                <a:cs typeface="Calibri"/>
              </a:rPr>
              <a:t> candidatures aux </a:t>
            </a:r>
            <a:r>
              <a:rPr lang="en-US" sz="2000" err="1">
                <a:latin typeface="Calibri"/>
                <a:ea typeface="Calibri"/>
                <a:cs typeface="Calibri"/>
              </a:rPr>
              <a:t>appels</a:t>
            </a:r>
            <a:r>
              <a:rPr lang="en-US" sz="2000">
                <a:latin typeface="Calibri"/>
                <a:ea typeface="Calibri"/>
                <a:cs typeface="Calibri"/>
              </a:rPr>
              <a:t> à </a:t>
            </a:r>
            <a:r>
              <a:rPr lang="en-US" sz="2000" err="1">
                <a:latin typeface="Calibri"/>
                <a:ea typeface="Calibri"/>
                <a:cs typeface="Calibri"/>
              </a:rPr>
              <a:t>projets</a:t>
            </a:r>
            <a:r>
              <a:rPr lang="en-US" sz="2000">
                <a:latin typeface="Calibri"/>
                <a:ea typeface="Calibri"/>
                <a:cs typeface="Calibri"/>
              </a:rPr>
              <a:t> (AAP) </a:t>
            </a:r>
            <a:r>
              <a:rPr lang="en-US" sz="2000" err="1">
                <a:latin typeface="Calibri"/>
                <a:ea typeface="Calibri"/>
                <a:cs typeface="Calibri"/>
              </a:rPr>
              <a:t>d'Horizon</a:t>
            </a:r>
            <a:r>
              <a:rPr lang="en-US" sz="2000">
                <a:latin typeface="Calibri"/>
                <a:ea typeface="Calibri"/>
                <a:cs typeface="Calibri"/>
              </a:rPr>
              <a:t> Europe (European Innovation Council (EIC), </a:t>
            </a:r>
            <a:r>
              <a:rPr lang="en-US" sz="2000" err="1">
                <a:latin typeface="Calibri"/>
                <a:ea typeface="Calibri"/>
                <a:cs typeface="Calibri"/>
              </a:rPr>
              <a:t>collaboratif</a:t>
            </a:r>
            <a:r>
              <a:rPr lang="en-US" sz="2000">
                <a:latin typeface="Calibri"/>
                <a:ea typeface="Calibri"/>
                <a:cs typeface="Calibri"/>
              </a:rPr>
              <a:t>, </a:t>
            </a:r>
            <a:r>
              <a:rPr lang="en-US" sz="2000" err="1">
                <a:latin typeface="Calibri"/>
                <a:ea typeface="Calibri"/>
                <a:cs typeface="Calibri"/>
              </a:rPr>
              <a:t>Eurostars</a:t>
            </a:r>
            <a:r>
              <a:rPr lang="en-US" sz="2000">
                <a:latin typeface="Calibri"/>
                <a:ea typeface="Calibri"/>
                <a:cs typeface="Calibri"/>
              </a:rPr>
              <a:t>, etc.)</a:t>
            </a:r>
            <a:endParaRPr lang="en-US" sz="2000"/>
          </a:p>
          <a:p>
            <a:pPr algn="just"/>
            <a:endParaRPr lang="en-US" sz="2000">
              <a:latin typeface="Calibri"/>
              <a:ea typeface="Calibri"/>
              <a:cs typeface="Calibri"/>
            </a:endParaRPr>
          </a:p>
          <a:p>
            <a:pPr algn="just">
              <a:buClr>
                <a:srgbClr val="FFC000"/>
              </a:buClr>
            </a:pPr>
            <a:r>
              <a:rPr lang="en-US" sz="2000" b="1">
                <a:latin typeface="Calibri"/>
                <a:ea typeface="Calibri"/>
                <a:cs typeface="Calibri"/>
              </a:rPr>
              <a:t>Missions </a:t>
            </a:r>
            <a:r>
              <a:rPr lang="en-US" sz="2000" b="1" err="1">
                <a:latin typeface="Calibri"/>
                <a:ea typeface="Calibri"/>
                <a:cs typeface="Calibri"/>
              </a:rPr>
              <a:t>proposées</a:t>
            </a:r>
            <a:r>
              <a:rPr lang="en-US" sz="2000" b="1">
                <a:latin typeface="Calibri"/>
                <a:ea typeface="Calibri"/>
                <a:cs typeface="Calibri"/>
              </a:rPr>
              <a:t>: </a:t>
            </a:r>
          </a:p>
          <a:p>
            <a:pPr lvl="1" algn="just">
              <a:buFont typeface="Courier New" panose="020B0604020202020204" pitchFamily="34" charset="0"/>
              <a:buChar char="o"/>
            </a:pPr>
            <a:r>
              <a:rPr lang="en-US" sz="1700">
                <a:latin typeface="Calibri"/>
                <a:ea typeface="Calibri"/>
                <a:cs typeface="Calibri"/>
              </a:rPr>
              <a:t>½ </a:t>
            </a:r>
            <a:r>
              <a:rPr lang="en-US" sz="1700" err="1">
                <a:latin typeface="Calibri"/>
                <a:ea typeface="Calibri"/>
                <a:cs typeface="Calibri"/>
              </a:rPr>
              <a:t>journée</a:t>
            </a:r>
            <a:r>
              <a:rPr lang="en-US" sz="1700">
                <a:latin typeface="Calibri"/>
                <a:ea typeface="Calibri"/>
                <a:cs typeface="Calibri"/>
              </a:rPr>
              <a:t> </a:t>
            </a:r>
            <a:r>
              <a:rPr lang="en-US" sz="1700" err="1">
                <a:latin typeface="Calibri"/>
                <a:ea typeface="Calibri"/>
                <a:cs typeface="Calibri"/>
              </a:rPr>
              <a:t>d'audit</a:t>
            </a:r>
            <a:r>
              <a:rPr lang="en-US" sz="1700">
                <a:latin typeface="Calibri"/>
                <a:ea typeface="Calibri"/>
                <a:cs typeface="Calibri"/>
              </a:rPr>
              <a:t> de </a:t>
            </a:r>
            <a:r>
              <a:rPr lang="en-US" sz="1700" err="1">
                <a:latin typeface="Calibri"/>
                <a:ea typeface="Calibri"/>
                <a:cs typeface="Calibri"/>
              </a:rPr>
              <a:t>projet</a:t>
            </a:r>
            <a:r>
              <a:rPr lang="en-US" sz="1700">
                <a:latin typeface="Calibri"/>
                <a:ea typeface="Calibri"/>
                <a:cs typeface="Calibri"/>
              </a:rPr>
              <a:t> =&gt; Identification des AAP, </a:t>
            </a:r>
            <a:r>
              <a:rPr lang="en-US" sz="1700" err="1">
                <a:latin typeface="Calibri"/>
                <a:ea typeface="Calibri"/>
                <a:cs typeface="Calibri"/>
              </a:rPr>
              <a:t>Vérification</a:t>
            </a:r>
            <a:r>
              <a:rPr lang="en-US" sz="1700">
                <a:latin typeface="Calibri"/>
                <a:ea typeface="Calibri"/>
                <a:cs typeface="Calibri"/>
              </a:rPr>
              <a:t> de </a:t>
            </a:r>
            <a:r>
              <a:rPr lang="en-US" sz="1700" err="1">
                <a:latin typeface="Calibri"/>
                <a:ea typeface="Calibri"/>
                <a:cs typeface="Calibri"/>
              </a:rPr>
              <a:t>l'adéquation</a:t>
            </a:r>
            <a:r>
              <a:rPr lang="en-US" sz="1700">
                <a:latin typeface="Calibri"/>
                <a:ea typeface="Calibri"/>
                <a:cs typeface="Calibri"/>
              </a:rPr>
              <a:t> du </a:t>
            </a:r>
            <a:r>
              <a:rPr lang="en-US" sz="1700" err="1">
                <a:latin typeface="Calibri"/>
                <a:ea typeface="Calibri"/>
                <a:cs typeface="Calibri"/>
              </a:rPr>
              <a:t>projet</a:t>
            </a:r>
            <a:r>
              <a:rPr lang="en-US" sz="1700">
                <a:latin typeface="Calibri"/>
                <a:ea typeface="Calibri"/>
                <a:cs typeface="Calibri"/>
              </a:rPr>
              <a:t> aux AAP </a:t>
            </a:r>
          </a:p>
          <a:p>
            <a:pPr lvl="1" algn="just">
              <a:buFont typeface="Courier New" panose="020B0604020202020204" pitchFamily="34" charset="0"/>
              <a:buChar char="o"/>
            </a:pPr>
            <a:r>
              <a:rPr lang="en-US" sz="1700">
                <a:latin typeface="Calibri"/>
                <a:ea typeface="Calibri"/>
                <a:cs typeface="Calibri"/>
              </a:rPr>
              <a:t>Recherche de </a:t>
            </a:r>
            <a:r>
              <a:rPr lang="en-US" sz="1700" err="1">
                <a:latin typeface="Calibri"/>
                <a:ea typeface="Calibri"/>
                <a:cs typeface="Calibri"/>
              </a:rPr>
              <a:t>coordinateur</a:t>
            </a:r>
            <a:r>
              <a:rPr lang="en-US" sz="1700">
                <a:latin typeface="Calibri"/>
                <a:ea typeface="Calibri"/>
                <a:cs typeface="Calibri"/>
              </a:rPr>
              <a:t> et/</a:t>
            </a:r>
            <a:r>
              <a:rPr lang="en-US" sz="1700" err="1">
                <a:latin typeface="Calibri"/>
                <a:ea typeface="Calibri"/>
                <a:cs typeface="Calibri"/>
              </a:rPr>
              <a:t>ou</a:t>
            </a:r>
            <a:r>
              <a:rPr lang="en-US" sz="1700">
                <a:latin typeface="Calibri"/>
                <a:ea typeface="Calibri"/>
                <a:cs typeface="Calibri"/>
              </a:rPr>
              <a:t> </a:t>
            </a:r>
            <a:r>
              <a:rPr lang="en-US" sz="1700" err="1">
                <a:latin typeface="Calibri"/>
                <a:ea typeface="Calibri"/>
                <a:cs typeface="Calibri"/>
              </a:rPr>
              <a:t>partenaires</a:t>
            </a:r>
            <a:r>
              <a:rPr lang="en-US" sz="1700">
                <a:latin typeface="Calibri"/>
                <a:ea typeface="Calibri"/>
                <a:cs typeface="Calibri"/>
              </a:rPr>
              <a:t> </a:t>
            </a:r>
            <a:r>
              <a:rPr lang="en-US" sz="1700" err="1">
                <a:latin typeface="Calibri"/>
                <a:ea typeface="Calibri"/>
                <a:cs typeface="Calibri"/>
              </a:rPr>
              <a:t>européens</a:t>
            </a:r>
            <a:r>
              <a:rPr lang="en-US" sz="1700">
                <a:latin typeface="Calibri"/>
                <a:ea typeface="Calibri"/>
                <a:cs typeface="Calibri"/>
              </a:rPr>
              <a:t> </a:t>
            </a:r>
          </a:p>
          <a:p>
            <a:pPr lvl="1" algn="just">
              <a:buFont typeface="Courier New" panose="020B0604020202020204" pitchFamily="34" charset="0"/>
              <a:buChar char="o"/>
            </a:pPr>
            <a:r>
              <a:rPr lang="en-US" sz="1700">
                <a:latin typeface="Calibri"/>
                <a:ea typeface="Calibri"/>
                <a:cs typeface="Calibri"/>
              </a:rPr>
              <a:t>Aide à la </a:t>
            </a:r>
            <a:r>
              <a:rPr lang="en-US" sz="1700" err="1">
                <a:latin typeface="Calibri"/>
                <a:ea typeface="Calibri"/>
                <a:cs typeface="Calibri"/>
              </a:rPr>
              <a:t>rédaction</a:t>
            </a:r>
            <a:r>
              <a:rPr lang="en-US" sz="1700">
                <a:latin typeface="Calibri"/>
                <a:ea typeface="Calibri"/>
                <a:cs typeface="Calibri"/>
              </a:rPr>
              <a:t> de la candidature </a:t>
            </a:r>
          </a:p>
          <a:p>
            <a:pPr algn="just"/>
            <a:endParaRPr lang="en-US" sz="1100">
              <a:latin typeface="Calibri"/>
              <a:ea typeface="Calibri"/>
              <a:cs typeface="Calibri"/>
            </a:endParaRPr>
          </a:p>
          <a:p>
            <a:pPr algn="just">
              <a:lnSpc>
                <a:spcPct val="100000"/>
              </a:lnSpc>
              <a:spcBef>
                <a:spcPts val="600"/>
              </a:spcBef>
              <a:buClr>
                <a:srgbClr val="FFC000"/>
              </a:buClr>
            </a:pPr>
            <a:r>
              <a:rPr lang="en-US" sz="1800">
                <a:latin typeface="Calibri"/>
                <a:ea typeface="Calibri"/>
                <a:cs typeface="Calibri"/>
                <a:hlinkClick r:id="rId2">
                  <a:extLst>
                    <a:ext uri="{A12FA001-AC4F-418D-AE19-62706E023703}">
                      <ahyp:hlinkClr xmlns:ahyp="http://schemas.microsoft.com/office/drawing/2018/hyperlinkcolor" val="tx"/>
                    </a:ext>
                  </a:extLst>
                </a:hlinkClick>
              </a:rPr>
              <a:t>https://www.maregionsud.fr/vos-aides/detail/acces-aux-financements-europeens-pour-les-pme-afe-pme</a:t>
            </a:r>
            <a:r>
              <a:rPr lang="en-US" sz="1800">
                <a:latin typeface="Calibri"/>
                <a:ea typeface="Calibri"/>
                <a:cs typeface="Calibri"/>
              </a:rPr>
              <a:t>   </a:t>
            </a:r>
            <a:endParaRPr lang="en-US" sz="2000"/>
          </a:p>
          <a:p>
            <a:pPr algn="just">
              <a:lnSpc>
                <a:spcPct val="100000"/>
              </a:lnSpc>
              <a:spcBef>
                <a:spcPts val="1200"/>
              </a:spcBef>
              <a:buClr>
                <a:srgbClr val="FFC000"/>
              </a:buClr>
            </a:pPr>
            <a:r>
              <a:rPr lang="en-US" sz="2000" b="1">
                <a:latin typeface="Calibri"/>
                <a:ea typeface="Calibri"/>
                <a:cs typeface="Calibri"/>
              </a:rPr>
              <a:t>Contact pour </a:t>
            </a:r>
            <a:r>
              <a:rPr lang="en-US" sz="2000" b="1" err="1">
                <a:latin typeface="Calibri"/>
                <a:ea typeface="Calibri"/>
                <a:cs typeface="Calibri"/>
              </a:rPr>
              <a:t>obtenir</a:t>
            </a:r>
            <a:r>
              <a:rPr lang="en-US" sz="2000" b="1">
                <a:latin typeface="Calibri"/>
                <a:ea typeface="Calibri"/>
                <a:cs typeface="Calibri"/>
              </a:rPr>
              <a:t> le dossier de </a:t>
            </a:r>
            <a:r>
              <a:rPr lang="en-US" sz="2000" b="1" err="1">
                <a:latin typeface="Calibri"/>
                <a:ea typeface="Calibri"/>
                <a:cs typeface="Calibri"/>
              </a:rPr>
              <a:t>demande</a:t>
            </a:r>
            <a:r>
              <a:rPr lang="en-US" sz="2000" b="1">
                <a:latin typeface="Calibri"/>
                <a:ea typeface="Calibri"/>
                <a:cs typeface="Calibri"/>
              </a:rPr>
              <a:t> AFE PME : </a:t>
            </a:r>
          </a:p>
          <a:p>
            <a:pPr marL="182563" indent="0" algn="just">
              <a:buNone/>
            </a:pPr>
            <a:r>
              <a:rPr lang="en-US" sz="2000">
                <a:latin typeface="Calibri"/>
                <a:ea typeface="Calibri"/>
                <a:cs typeface="Calibri"/>
                <a:hlinkClick r:id="rId3"/>
              </a:rPr>
              <a:t>baanathallee@maregionsud.fr</a:t>
            </a:r>
            <a:r>
              <a:rPr lang="en-US" sz="2000">
                <a:latin typeface="Calibri"/>
                <a:ea typeface="Calibri"/>
                <a:cs typeface="Calibri"/>
              </a:rPr>
              <a:t> </a:t>
            </a:r>
          </a:p>
          <a:p>
            <a:pPr>
              <a:buNone/>
            </a:pPr>
            <a:endParaRPr lang="en-US"/>
          </a:p>
          <a:p>
            <a:pPr marL="0" indent="0">
              <a:buNone/>
            </a:pPr>
            <a:endParaRPr lang="en-US"/>
          </a:p>
        </p:txBody>
      </p:sp>
      <p:sp>
        <p:nvSpPr>
          <p:cNvPr id="5" name="Espace réservé du numéro de diapositive 3">
            <a:extLst>
              <a:ext uri="{FF2B5EF4-FFF2-40B4-BE49-F238E27FC236}">
                <a16:creationId xmlns:a16="http://schemas.microsoft.com/office/drawing/2014/main" id="{A674CE9A-5CBA-DA06-F38B-2AA32B64F748}"/>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31</a:t>
            </a:fld>
            <a:endParaRPr lang="fr-FR"/>
          </a:p>
        </p:txBody>
      </p:sp>
    </p:spTree>
    <p:extLst>
      <p:ext uri="{BB962C8B-B14F-4D97-AF65-F5344CB8AC3E}">
        <p14:creationId xmlns:p14="http://schemas.microsoft.com/office/powerpoint/2010/main" val="26332909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CAC8C6F-F725-4602-A045-7D9A3E6D0BBD}"/>
              </a:ext>
            </a:extLst>
          </p:cNvPr>
          <p:cNvSpPr>
            <a:spLocks noGrp="1"/>
          </p:cNvSpPr>
          <p:nvPr>
            <p:ph type="title"/>
          </p:nvPr>
        </p:nvSpPr>
        <p:spPr>
          <a:xfrm>
            <a:off x="939679" y="177092"/>
            <a:ext cx="10702958" cy="745809"/>
          </a:xfrm>
        </p:spPr>
        <p:txBody>
          <a:bodyPr>
            <a:normAutofit/>
          </a:bodyPr>
          <a:lstStyle/>
          <a:p>
            <a:r>
              <a:rPr lang="fr-FR">
                <a:latin typeface="Dosis" pitchFamily="2" charset="0"/>
                <a:cs typeface="Quire Sans"/>
              </a:rPr>
              <a:t>L’opportunité vous intéresse ? Contactez notre équipe région ! </a:t>
            </a:r>
            <a:endParaRPr lang="en-US">
              <a:latin typeface="Dosis" pitchFamily="2" charset="0"/>
            </a:endParaRPr>
          </a:p>
        </p:txBody>
      </p:sp>
      <p:sp>
        <p:nvSpPr>
          <p:cNvPr id="3" name="Espace réservé du contenu 2">
            <a:extLst>
              <a:ext uri="{FF2B5EF4-FFF2-40B4-BE49-F238E27FC236}">
                <a16:creationId xmlns:a16="http://schemas.microsoft.com/office/drawing/2014/main" id="{C0E446C8-33AC-4B87-804A-B0749B1EFCAA}"/>
              </a:ext>
            </a:extLst>
          </p:cNvPr>
          <p:cNvSpPr>
            <a:spLocks noGrp="1"/>
          </p:cNvSpPr>
          <p:nvPr>
            <p:ph idx="1"/>
          </p:nvPr>
        </p:nvSpPr>
        <p:spPr>
          <a:xfrm>
            <a:off x="745652" y="800100"/>
            <a:ext cx="7848600" cy="1758616"/>
          </a:xfrm>
        </p:spPr>
        <p:txBody>
          <a:bodyPr vert="horz" lIns="91440" tIns="45720" rIns="91440" bIns="45720" rtlCol="0" anchor="t">
            <a:normAutofit/>
          </a:bodyPr>
          <a:lstStyle/>
          <a:p>
            <a:pPr marL="342900" indent="-342900">
              <a:buFont typeface="Wingdings" panose="020B0604020202020204" pitchFamily="34" charset="0"/>
              <a:buChar char="Ø"/>
            </a:pPr>
            <a:endParaRPr lang="fr-FR">
              <a:solidFill>
                <a:srgbClr val="000000"/>
              </a:solidFill>
              <a:latin typeface="CloneRoundedLatn-Rg"/>
              <a:cs typeface="Quire Sans" panose="020B0502040400020003" pitchFamily="34" charset="0"/>
            </a:endParaRPr>
          </a:p>
          <a:p>
            <a:pPr marL="342900" indent="-342900">
              <a:buFont typeface="Wingdings" panose="020B0604020202020204" pitchFamily="34" charset="0"/>
              <a:buChar char="Ø"/>
            </a:pPr>
            <a:r>
              <a:rPr lang="fr-FR">
                <a:solidFill>
                  <a:srgbClr val="000000"/>
                </a:solidFill>
                <a:latin typeface="CloneRoundedLatn-Rg"/>
                <a:cs typeface="Quire Sans"/>
              </a:rPr>
              <a:t>Maxime BONNAUD-DELAMARE (</a:t>
            </a:r>
            <a:r>
              <a:rPr lang="fr-FR">
                <a:solidFill>
                  <a:srgbClr val="000000"/>
                </a:solidFill>
                <a:latin typeface="CloneRoundedLatn-Rg"/>
                <a:cs typeface="Quire Sans"/>
                <a:hlinkClick r:id="rId2"/>
              </a:rPr>
              <a:t>mbonnaud@maregionsud.fr</a:t>
            </a:r>
            <a:r>
              <a:rPr lang="fr-FR">
                <a:solidFill>
                  <a:srgbClr val="000000"/>
                </a:solidFill>
                <a:latin typeface="CloneRoundedLatn-Rg"/>
                <a:cs typeface="Quire Sans"/>
              </a:rPr>
              <a:t>  ) </a:t>
            </a:r>
            <a:endParaRPr lang="fr-FR">
              <a:solidFill>
                <a:srgbClr val="000000"/>
              </a:solidFill>
              <a:latin typeface="CloneRoundedLatn-Rg"/>
              <a:cs typeface="Quire Sans" panose="020B0502040400020003" pitchFamily="34" charset="0"/>
            </a:endParaRPr>
          </a:p>
          <a:p>
            <a:pPr marL="342900" indent="-342900">
              <a:buFont typeface="Wingdings" panose="020B0604020202020204" pitchFamily="34" charset="0"/>
              <a:buChar char="Ø"/>
            </a:pPr>
            <a:endParaRPr lang="fr-FR">
              <a:solidFill>
                <a:srgbClr val="000000"/>
              </a:solidFill>
              <a:latin typeface="CloneRoundedLatn-Rg"/>
              <a:cs typeface="Quire Sans"/>
            </a:endParaRPr>
          </a:p>
          <a:p>
            <a:pPr marL="342900" indent="-342900">
              <a:buFont typeface="Wingdings" panose="020B0604020202020204" pitchFamily="34" charset="0"/>
              <a:buChar char="Ø"/>
            </a:pPr>
            <a:r>
              <a:rPr lang="fr-FR" err="1">
                <a:solidFill>
                  <a:srgbClr val="000000"/>
                </a:solidFill>
                <a:latin typeface="CloneRoundedLatn-Rg"/>
                <a:cs typeface="Quire Sans"/>
              </a:rPr>
              <a:t>Ameerah</a:t>
            </a:r>
            <a:r>
              <a:rPr lang="fr-FR">
                <a:solidFill>
                  <a:srgbClr val="000000"/>
                </a:solidFill>
                <a:latin typeface="CloneRoundedLatn-Rg"/>
                <a:cs typeface="Quire Sans"/>
              </a:rPr>
              <a:t> ANATHALLEE (</a:t>
            </a:r>
            <a:r>
              <a:rPr lang="fr-FR">
                <a:solidFill>
                  <a:srgbClr val="000000"/>
                </a:solidFill>
                <a:latin typeface="CloneRoundedLatn-Rg"/>
                <a:cs typeface="Quire Sans"/>
                <a:hlinkClick r:id="rId3"/>
              </a:rPr>
              <a:t>baanathallee@maregionsud.fr</a:t>
            </a:r>
            <a:r>
              <a:rPr lang="fr-FR">
                <a:solidFill>
                  <a:srgbClr val="000000"/>
                </a:solidFill>
                <a:latin typeface="CloneRoundedLatn-Rg"/>
                <a:cs typeface="Quire Sans"/>
              </a:rPr>
              <a:t> ) </a:t>
            </a:r>
            <a:endParaRPr lang="fr-FR">
              <a:solidFill>
                <a:srgbClr val="000000"/>
              </a:solidFill>
              <a:latin typeface="CloneRoundedLatn-Rg"/>
              <a:cs typeface="Quire Sans" panose="020B0502040400020003" pitchFamily="34" charset="0"/>
            </a:endParaRPr>
          </a:p>
          <a:p>
            <a:pPr marL="0" indent="0">
              <a:buNone/>
            </a:pPr>
            <a:endParaRPr lang="fr-FR">
              <a:solidFill>
                <a:srgbClr val="000000"/>
              </a:solidFill>
              <a:latin typeface="CloneRoundedLatn-Rg"/>
              <a:cs typeface="Quire Sans" panose="020B0502040400020003" pitchFamily="34" charset="0"/>
            </a:endParaRPr>
          </a:p>
          <a:p>
            <a:pPr marL="0" indent="0">
              <a:buNone/>
            </a:pPr>
            <a:endParaRPr lang="fr-FR">
              <a:solidFill>
                <a:srgbClr val="000000"/>
              </a:solidFill>
              <a:latin typeface="CloneRoundedLatn-Rg"/>
              <a:cs typeface="Quire Sans" panose="020B0502040400020003" pitchFamily="34" charset="0"/>
            </a:endParaRPr>
          </a:p>
          <a:p>
            <a:pPr marL="0" indent="0">
              <a:buNone/>
            </a:pPr>
            <a:endParaRPr lang="fr-FR">
              <a:solidFill>
                <a:srgbClr val="000000"/>
              </a:solidFill>
              <a:latin typeface="CloneRoundedLatn-Rg"/>
              <a:cs typeface="Quire Sans" panose="020B0502040400020003" pitchFamily="34" charset="0"/>
            </a:endParaRPr>
          </a:p>
          <a:p>
            <a:pPr marL="0" indent="0">
              <a:buNone/>
            </a:pPr>
            <a:endParaRPr lang="fr-FR">
              <a:solidFill>
                <a:srgbClr val="000000"/>
              </a:solidFill>
              <a:latin typeface="CloneRoundedLatn-Rg"/>
              <a:cs typeface="Quire Sans" panose="020B0502040400020003" pitchFamily="34" charset="0"/>
            </a:endParaRPr>
          </a:p>
        </p:txBody>
      </p:sp>
      <p:sp>
        <p:nvSpPr>
          <p:cNvPr id="8" name="Titre 1">
            <a:extLst>
              <a:ext uri="{FF2B5EF4-FFF2-40B4-BE49-F238E27FC236}">
                <a16:creationId xmlns:a16="http://schemas.microsoft.com/office/drawing/2014/main" id="{B2459C5A-626D-80CA-39E1-6967E47557D2}"/>
              </a:ext>
            </a:extLst>
          </p:cNvPr>
          <p:cNvSpPr txBox="1">
            <a:spLocks/>
          </p:cNvSpPr>
          <p:nvPr/>
        </p:nvSpPr>
        <p:spPr>
          <a:xfrm>
            <a:off x="600790" y="2866151"/>
            <a:ext cx="11043852" cy="886177"/>
          </a:xfrm>
          <a:prstGeom prst="rect">
            <a:avLst/>
          </a:prstGeom>
        </p:spPr>
        <p:txBody>
          <a:bodyPr vert="horz" lIns="91440" tIns="45720" rIns="91440" bIns="45720" rtlCol="0" anchor="ctr">
            <a:normAutofit fontScale="90000" lnSpcReduction="10000"/>
          </a:bodyPr>
          <a:lstStyle>
            <a:lvl1pPr algn="l" defTabSz="685800" rtl="0" eaLnBrk="1" latinLnBrk="0" hangingPunct="1">
              <a:lnSpc>
                <a:spcPct val="90000"/>
              </a:lnSpc>
              <a:spcBef>
                <a:spcPct val="0"/>
              </a:spcBef>
              <a:buNone/>
              <a:defRPr sz="3300" kern="1200">
                <a:solidFill>
                  <a:schemeClr val="accent1"/>
                </a:solidFill>
                <a:latin typeface="+mj-lt"/>
                <a:ea typeface="+mj-ea"/>
                <a:cs typeface="+mj-cs"/>
              </a:defRPr>
            </a:lvl1pPr>
          </a:lstStyle>
          <a:p>
            <a:pPr algn="ctr" fontAlgn="auto">
              <a:spcAft>
                <a:spcPts val="0"/>
              </a:spcAft>
              <a:buClrTx/>
            </a:pPr>
            <a:r>
              <a:rPr lang="fr-FR">
                <a:latin typeface="Dosis" pitchFamily="2" charset="0"/>
                <a:cs typeface="Quire Sans"/>
              </a:rPr>
              <a:t>Pour réseauter &amp; se tenir informé :</a:t>
            </a:r>
          </a:p>
          <a:p>
            <a:pPr algn="ctr" fontAlgn="auto">
              <a:spcAft>
                <a:spcPts val="0"/>
              </a:spcAft>
              <a:buClrTx/>
            </a:pPr>
            <a:r>
              <a:rPr lang="fr-FR">
                <a:latin typeface="Dosis" pitchFamily="2" charset="0"/>
                <a:cs typeface="Quire Sans"/>
              </a:rPr>
              <a:t>Rejoignez le Réseau Sud Europe Innovation (RSEI) </a:t>
            </a:r>
            <a:endParaRPr lang="en-US">
              <a:latin typeface="Dosis" pitchFamily="2" charset="0"/>
            </a:endParaRPr>
          </a:p>
        </p:txBody>
      </p:sp>
      <p:sp>
        <p:nvSpPr>
          <p:cNvPr id="10" name="Espace réservé du contenu 2">
            <a:extLst>
              <a:ext uri="{FF2B5EF4-FFF2-40B4-BE49-F238E27FC236}">
                <a16:creationId xmlns:a16="http://schemas.microsoft.com/office/drawing/2014/main" id="{E47A4BBD-ED2F-240E-3674-DD9DB798315B}"/>
              </a:ext>
            </a:extLst>
          </p:cNvPr>
          <p:cNvSpPr txBox="1">
            <a:spLocks/>
          </p:cNvSpPr>
          <p:nvPr/>
        </p:nvSpPr>
        <p:spPr>
          <a:xfrm>
            <a:off x="597263" y="3990473"/>
            <a:ext cx="11127205" cy="1548063"/>
          </a:xfrm>
          <a:prstGeom prst="rect">
            <a:avLst/>
          </a:prstGeom>
        </p:spPr>
        <p:txBody>
          <a:bodyPr vert="horz" lIns="91440" tIns="45720" rIns="91440" bIns="45720" rtlCol="0" anchor="t">
            <a:normAutofit fontScale="85000" lnSpcReduction="200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42900" indent="-342900" fontAlgn="auto">
              <a:spcAft>
                <a:spcPts val="0"/>
              </a:spcAft>
              <a:buClrTx/>
              <a:buFont typeface="Wingdings" panose="020B0604020202020204" pitchFamily="34" charset="0"/>
              <a:buChar char="Ø"/>
            </a:pPr>
            <a:r>
              <a:rPr lang="fr-FR">
                <a:solidFill>
                  <a:srgbClr val="000000"/>
                </a:solidFill>
                <a:latin typeface="CloneRoundedLatn-Rg"/>
                <a:cs typeface="Quire Sans"/>
              </a:rPr>
              <a:t>Rencontres entres porteurs, experts évaluateurs, Points de contact Nationaux </a:t>
            </a:r>
          </a:p>
          <a:p>
            <a:pPr marL="342900" indent="-342900">
              <a:spcAft>
                <a:spcPts val="0"/>
              </a:spcAft>
              <a:buClrTx/>
              <a:buFont typeface="Wingdings" panose="020B0604020202020204" pitchFamily="34" charset="0"/>
              <a:buChar char="Ø"/>
            </a:pPr>
            <a:r>
              <a:rPr lang="fr-FR">
                <a:solidFill>
                  <a:srgbClr val="000000"/>
                </a:solidFill>
                <a:latin typeface="CloneRoundedLatn-Rg"/>
                <a:cs typeface="Quire Sans"/>
              </a:rPr>
              <a:t>Partage de bonnes pratiques et d'opportunités de financement </a:t>
            </a:r>
          </a:p>
          <a:p>
            <a:pPr marL="342900" indent="-342900">
              <a:spcAft>
                <a:spcPts val="0"/>
              </a:spcAft>
              <a:buClrTx/>
              <a:buFont typeface="Wingdings" panose="020B0604020202020204" pitchFamily="34" charset="0"/>
              <a:buChar char="Ø"/>
            </a:pPr>
            <a:r>
              <a:rPr lang="fr-FR">
                <a:solidFill>
                  <a:srgbClr val="000000"/>
                </a:solidFill>
                <a:latin typeface="CloneRoundedLatn-Rg"/>
                <a:cs typeface="Quire Sans"/>
              </a:rPr>
              <a:t>Accès au calendrier partagé du RSEI – Recensement des événements "Innovation Europe" </a:t>
            </a:r>
            <a:endParaRPr lang="fr-FR">
              <a:solidFill>
                <a:srgbClr val="000000"/>
              </a:solidFill>
              <a:latin typeface="CloneRoundedLatn-Rg"/>
              <a:cs typeface="Quire Sans" panose="020B0502040400020003" pitchFamily="34" charset="0"/>
            </a:endParaRPr>
          </a:p>
          <a:p>
            <a:pPr marL="342900" indent="-342900" fontAlgn="auto">
              <a:spcAft>
                <a:spcPts val="0"/>
              </a:spcAft>
              <a:buClrTx/>
              <a:buFont typeface="Wingdings" panose="020B0604020202020204" pitchFamily="34" charset="0"/>
              <a:buChar char="Ø"/>
            </a:pPr>
            <a:endParaRPr lang="fr-FR">
              <a:solidFill>
                <a:srgbClr val="000000"/>
              </a:solidFill>
              <a:latin typeface="CloneRoundedLatn-Rg"/>
              <a:cs typeface="Quire Sans"/>
            </a:endParaRPr>
          </a:p>
          <a:p>
            <a:pPr marL="342900" indent="-342900" fontAlgn="auto">
              <a:spcAft>
                <a:spcPts val="0"/>
              </a:spcAft>
              <a:buClrTx/>
              <a:buFont typeface="Wingdings" panose="020B0604020202020204" pitchFamily="34" charset="0"/>
              <a:buChar char="Ø"/>
            </a:pPr>
            <a:r>
              <a:rPr lang="fr-FR" err="1">
                <a:solidFill>
                  <a:srgbClr val="000000"/>
                </a:solidFill>
                <a:latin typeface="CloneRoundedLatn-Rg"/>
                <a:cs typeface="Quire Sans"/>
              </a:rPr>
              <a:t>Ameerah</a:t>
            </a:r>
            <a:r>
              <a:rPr lang="fr-FR">
                <a:solidFill>
                  <a:srgbClr val="000000"/>
                </a:solidFill>
                <a:latin typeface="CloneRoundedLatn-Rg"/>
                <a:cs typeface="Quire Sans"/>
              </a:rPr>
              <a:t> </a:t>
            </a:r>
            <a:r>
              <a:rPr lang="fr-FR" err="1">
                <a:solidFill>
                  <a:srgbClr val="000000"/>
                </a:solidFill>
                <a:latin typeface="CloneRoundedLatn-Rg"/>
                <a:cs typeface="Quire Sans"/>
              </a:rPr>
              <a:t>Anathallee</a:t>
            </a:r>
            <a:r>
              <a:rPr lang="fr-FR">
                <a:solidFill>
                  <a:srgbClr val="000000"/>
                </a:solidFill>
                <a:latin typeface="CloneRoundedLatn-Rg"/>
                <a:cs typeface="Quire Sans"/>
              </a:rPr>
              <a:t> (</a:t>
            </a:r>
            <a:r>
              <a:rPr lang="fr-FR">
                <a:solidFill>
                  <a:srgbClr val="000000"/>
                </a:solidFill>
                <a:latin typeface="CloneRoundedLatn-Rg"/>
                <a:cs typeface="Quire Sans"/>
                <a:hlinkClick r:id="rId3"/>
              </a:rPr>
              <a:t>baanathallee@maregionsud.fr</a:t>
            </a:r>
            <a:r>
              <a:rPr lang="fr-FR">
                <a:solidFill>
                  <a:srgbClr val="000000"/>
                </a:solidFill>
                <a:latin typeface="CloneRoundedLatn-Rg"/>
                <a:cs typeface="Quire Sans"/>
              </a:rPr>
              <a:t> ) </a:t>
            </a:r>
            <a:endParaRPr lang="fr-FR">
              <a:solidFill>
                <a:srgbClr val="000000"/>
              </a:solidFill>
              <a:latin typeface="CloneRoundedLatn-Rg"/>
              <a:cs typeface="Quire Sans" panose="020B0502040400020003" pitchFamily="34" charset="0"/>
            </a:endParaRPr>
          </a:p>
          <a:p>
            <a:pPr marL="0" indent="0" fontAlgn="auto">
              <a:spcAft>
                <a:spcPts val="0"/>
              </a:spcAft>
              <a:buClrTx/>
              <a:buFont typeface="Arial" panose="020B0604020202020204" pitchFamily="34" charset="0"/>
              <a:buNone/>
            </a:pPr>
            <a:endParaRPr lang="fr-FR">
              <a:solidFill>
                <a:srgbClr val="000000"/>
              </a:solidFill>
              <a:latin typeface="CloneRoundedLatn-Rg"/>
              <a:cs typeface="Quire Sans" panose="020B0502040400020003" pitchFamily="34" charset="0"/>
            </a:endParaRPr>
          </a:p>
          <a:p>
            <a:pPr marL="0" indent="0" fontAlgn="auto">
              <a:spcAft>
                <a:spcPts val="0"/>
              </a:spcAft>
              <a:buClrTx/>
              <a:buFont typeface="Arial" panose="020B0604020202020204" pitchFamily="34" charset="0"/>
              <a:buNone/>
            </a:pPr>
            <a:endParaRPr lang="fr-FR">
              <a:solidFill>
                <a:srgbClr val="000000"/>
              </a:solidFill>
              <a:latin typeface="CloneRoundedLatn-Rg"/>
              <a:cs typeface="Quire Sans" panose="020B0502040400020003" pitchFamily="34" charset="0"/>
            </a:endParaRPr>
          </a:p>
          <a:p>
            <a:pPr marL="0" indent="0" fontAlgn="auto">
              <a:spcAft>
                <a:spcPts val="0"/>
              </a:spcAft>
              <a:buClrTx/>
              <a:buFont typeface="Arial" panose="020B0604020202020204" pitchFamily="34" charset="0"/>
              <a:buNone/>
            </a:pPr>
            <a:endParaRPr lang="fr-FR">
              <a:solidFill>
                <a:srgbClr val="000000"/>
              </a:solidFill>
              <a:latin typeface="CloneRoundedLatn-Rg"/>
              <a:cs typeface="Quire Sans" panose="020B0502040400020003" pitchFamily="34" charset="0"/>
            </a:endParaRPr>
          </a:p>
          <a:p>
            <a:pPr marL="0" indent="0" fontAlgn="auto">
              <a:spcAft>
                <a:spcPts val="0"/>
              </a:spcAft>
              <a:buClrTx/>
              <a:buFont typeface="Arial" panose="020B0604020202020204" pitchFamily="34" charset="0"/>
              <a:buNone/>
            </a:pPr>
            <a:endParaRPr lang="fr-FR">
              <a:solidFill>
                <a:srgbClr val="000000"/>
              </a:solidFill>
              <a:latin typeface="CloneRoundedLatn-Rg"/>
              <a:cs typeface="Quire Sans" panose="020B0502040400020003" pitchFamily="34" charset="0"/>
            </a:endParaRPr>
          </a:p>
        </p:txBody>
      </p:sp>
      <p:sp>
        <p:nvSpPr>
          <p:cNvPr id="4" name="Espace réservé du numéro de diapositive 3">
            <a:extLst>
              <a:ext uri="{FF2B5EF4-FFF2-40B4-BE49-F238E27FC236}">
                <a16:creationId xmlns:a16="http://schemas.microsoft.com/office/drawing/2014/main" id="{6E2CC751-A707-AA86-D0E2-F3543C25CF96}"/>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32</a:t>
            </a:fld>
            <a:endParaRPr lang="fr-FR"/>
          </a:p>
        </p:txBody>
      </p:sp>
    </p:spTree>
    <p:extLst>
      <p:ext uri="{BB962C8B-B14F-4D97-AF65-F5344CB8AC3E}">
        <p14:creationId xmlns:p14="http://schemas.microsoft.com/office/powerpoint/2010/main" val="6369061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E1EC823B-C858-485E-943C-06947C4505FA}"/>
              </a:ext>
            </a:extLst>
          </p:cNvPr>
          <p:cNvSpPr txBox="1">
            <a:spLocks/>
          </p:cNvSpPr>
          <p:nvPr/>
        </p:nvSpPr>
        <p:spPr>
          <a:xfrm>
            <a:off x="320040" y="1268760"/>
            <a:ext cx="11567160" cy="396044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5400" b="1">
                <a:solidFill>
                  <a:schemeClr val="accent1">
                    <a:lumMod val="75000"/>
                  </a:schemeClr>
                </a:solidFill>
                <a:latin typeface="Dosis" pitchFamily="2" charset="0"/>
                <a:cs typeface="Quire Sans" panose="020B0502040400020003" pitchFamily="34" charset="0"/>
              </a:rPr>
              <a:t>Prix européens - environnement</a:t>
            </a:r>
            <a:endParaRPr lang="en-US" sz="5400" b="1">
              <a:solidFill>
                <a:schemeClr val="accent1">
                  <a:lumMod val="75000"/>
                </a:schemeClr>
              </a:solidFill>
              <a:latin typeface="Dosis" pitchFamily="2" charset="0"/>
              <a:cs typeface="Quire Sans" panose="020B0502040400020003" pitchFamily="34" charset="0"/>
            </a:endParaRPr>
          </a:p>
          <a:p>
            <a:pPr algn="ctr"/>
            <a:endParaRPr lang="fr-FR" sz="4000" b="1">
              <a:solidFill>
                <a:schemeClr val="accent1">
                  <a:lumMod val="75000"/>
                </a:schemeClr>
              </a:solidFill>
              <a:latin typeface="Quire Sans" panose="020B0502040400020003" pitchFamily="34" charset="0"/>
              <a:cs typeface="Quire Sans" panose="020B0502040400020003" pitchFamily="34" charset="0"/>
            </a:endParaRPr>
          </a:p>
          <a:p>
            <a:pPr algn="ctr"/>
            <a:r>
              <a:rPr lang="fr-FR" sz="4000" b="1">
                <a:solidFill>
                  <a:schemeClr val="accent1">
                    <a:lumMod val="75000"/>
                  </a:schemeClr>
                </a:solidFill>
                <a:latin typeface="Quire Sans"/>
                <a:cs typeface="Quire Sans"/>
              </a:rPr>
              <a:t> </a:t>
            </a:r>
          </a:p>
        </p:txBody>
      </p:sp>
      <p:sp>
        <p:nvSpPr>
          <p:cNvPr id="2" name="Espace réservé du numéro de diapositive 3">
            <a:extLst>
              <a:ext uri="{FF2B5EF4-FFF2-40B4-BE49-F238E27FC236}">
                <a16:creationId xmlns:a16="http://schemas.microsoft.com/office/drawing/2014/main" id="{BDF485B6-855E-30B9-D474-B297370A073E}"/>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33</a:t>
            </a:fld>
            <a:endParaRPr lang="fr-FR"/>
          </a:p>
        </p:txBody>
      </p:sp>
    </p:spTree>
    <p:extLst>
      <p:ext uri="{BB962C8B-B14F-4D97-AF65-F5344CB8AC3E}">
        <p14:creationId xmlns:p14="http://schemas.microsoft.com/office/powerpoint/2010/main" val="2781005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3B95A-8DB1-8A31-62A2-C2DEFDF08FAA}"/>
              </a:ext>
            </a:extLst>
          </p:cNvPr>
          <p:cNvSpPr>
            <a:spLocks noGrp="1"/>
          </p:cNvSpPr>
          <p:nvPr>
            <p:ph type="title"/>
          </p:nvPr>
        </p:nvSpPr>
        <p:spPr>
          <a:xfrm>
            <a:off x="838200" y="59313"/>
            <a:ext cx="10515600" cy="1325563"/>
          </a:xfrm>
        </p:spPr>
        <p:txBody>
          <a:bodyPr/>
          <a:lstStyle/>
          <a:p>
            <a:r>
              <a:rPr lang="en-US" b="1">
                <a:latin typeface="Dosis" pitchFamily="2" charset="0"/>
              </a:rPr>
              <a:t>Prix Capitale Verte et </a:t>
            </a:r>
            <a:r>
              <a:rPr lang="en-US" b="1" err="1">
                <a:latin typeface="Dosis" pitchFamily="2" charset="0"/>
              </a:rPr>
              <a:t>Feuilles</a:t>
            </a:r>
            <a:r>
              <a:rPr lang="en-US" b="1">
                <a:latin typeface="Dosis" pitchFamily="2" charset="0"/>
              </a:rPr>
              <a:t> </a:t>
            </a:r>
            <a:r>
              <a:rPr lang="en-US" b="1" err="1">
                <a:latin typeface="Dosis" pitchFamily="2" charset="0"/>
              </a:rPr>
              <a:t>Vertes</a:t>
            </a:r>
            <a:r>
              <a:rPr lang="en-US" b="1">
                <a:latin typeface="Dosis" pitchFamily="2" charset="0"/>
              </a:rPr>
              <a:t> </a:t>
            </a:r>
          </a:p>
        </p:txBody>
      </p:sp>
      <p:sp>
        <p:nvSpPr>
          <p:cNvPr id="3" name="Text Placeholder 2">
            <a:extLst>
              <a:ext uri="{FF2B5EF4-FFF2-40B4-BE49-F238E27FC236}">
                <a16:creationId xmlns:a16="http://schemas.microsoft.com/office/drawing/2014/main" id="{F8237648-8C5D-C870-6D38-C24B7C0FCD58}"/>
              </a:ext>
            </a:extLst>
          </p:cNvPr>
          <p:cNvSpPr>
            <a:spLocks noGrp="1"/>
          </p:cNvSpPr>
          <p:nvPr>
            <p:ph idx="1"/>
          </p:nvPr>
        </p:nvSpPr>
        <p:spPr>
          <a:xfrm>
            <a:off x="838200" y="959917"/>
            <a:ext cx="10515600" cy="4938165"/>
          </a:xfrm>
        </p:spPr>
        <p:txBody>
          <a:bodyPr vert="horz" lIns="91440" tIns="45720" rIns="91440" bIns="45720" rtlCol="0" anchor="t">
            <a:normAutofit/>
          </a:bodyPr>
          <a:lstStyle/>
          <a:p>
            <a:pPr marL="0" indent="0">
              <a:buNone/>
            </a:pPr>
            <a:endParaRPr lang="en-US" sz="2000">
              <a:latin typeface="Calibri"/>
              <a:ea typeface="Calibri"/>
              <a:cs typeface="Calibri"/>
            </a:endParaRPr>
          </a:p>
          <a:p>
            <a:r>
              <a:rPr lang="en-US" sz="2000" err="1">
                <a:latin typeface="Calibri"/>
                <a:ea typeface="Calibri"/>
                <a:cs typeface="Calibri"/>
              </a:rPr>
              <a:t>Récompenses</a:t>
            </a:r>
            <a:r>
              <a:rPr lang="en-US" sz="2000">
                <a:latin typeface="Calibri"/>
                <a:ea typeface="Calibri"/>
                <a:cs typeface="Calibri"/>
              </a:rPr>
              <a:t> </a:t>
            </a:r>
            <a:r>
              <a:rPr lang="en-US" sz="2000" err="1">
                <a:latin typeface="Calibri"/>
                <a:ea typeface="Calibri"/>
                <a:cs typeface="Calibri"/>
              </a:rPr>
              <a:t>annuelles</a:t>
            </a:r>
            <a:r>
              <a:rPr lang="en-US" sz="2000">
                <a:latin typeface="Calibri"/>
                <a:ea typeface="Calibri"/>
                <a:cs typeface="Calibri"/>
              </a:rPr>
              <a:t> à destination des villes </a:t>
            </a:r>
            <a:r>
              <a:rPr lang="en-US" sz="2000" err="1">
                <a:latin typeface="Calibri"/>
                <a:ea typeface="Calibri"/>
                <a:cs typeface="Calibri"/>
              </a:rPr>
              <a:t>engagées</a:t>
            </a:r>
            <a:r>
              <a:rPr lang="en-US" sz="2000">
                <a:latin typeface="Calibri"/>
                <a:ea typeface="Calibri"/>
                <a:cs typeface="Calibri"/>
              </a:rPr>
              <a:t> sur le volet </a:t>
            </a:r>
            <a:r>
              <a:rPr lang="en-US" sz="2000" err="1">
                <a:latin typeface="Calibri"/>
                <a:ea typeface="Calibri"/>
                <a:cs typeface="Calibri"/>
              </a:rPr>
              <a:t>environnemental</a:t>
            </a:r>
            <a:r>
              <a:rPr lang="en-US" sz="2000">
                <a:latin typeface="Calibri"/>
                <a:ea typeface="Calibri"/>
                <a:cs typeface="Calibri"/>
              </a:rPr>
              <a:t> et le </a:t>
            </a:r>
            <a:r>
              <a:rPr lang="en-US" sz="2000" err="1">
                <a:latin typeface="Calibri"/>
                <a:ea typeface="Calibri"/>
                <a:cs typeface="Calibri"/>
              </a:rPr>
              <a:t>développement</a:t>
            </a:r>
            <a:r>
              <a:rPr lang="en-US" sz="2000">
                <a:latin typeface="Calibri"/>
                <a:ea typeface="Calibri"/>
                <a:cs typeface="Calibri"/>
              </a:rPr>
              <a:t> durable</a:t>
            </a:r>
          </a:p>
          <a:p>
            <a:r>
              <a:rPr lang="en-US" sz="2000" b="1">
                <a:latin typeface="Calibri"/>
                <a:ea typeface="+mn-lt"/>
                <a:cs typeface="+mn-lt"/>
              </a:rPr>
              <a:t>Capitale Verte</a:t>
            </a:r>
            <a:r>
              <a:rPr lang="en-US" sz="2000">
                <a:latin typeface="Calibri"/>
                <a:ea typeface="+mn-lt"/>
                <a:cs typeface="+mn-lt"/>
              </a:rPr>
              <a:t> = + de 100 000 habitants ; </a:t>
            </a:r>
            <a:r>
              <a:rPr lang="en-US" sz="2000" b="1">
                <a:latin typeface="Calibri"/>
                <a:ea typeface="+mn-lt"/>
                <a:cs typeface="+mn-lt"/>
              </a:rPr>
              <a:t>Feuille Verte </a:t>
            </a:r>
            <a:r>
              <a:rPr lang="en-US" sz="2000">
                <a:latin typeface="Calibri"/>
                <a:ea typeface="+mn-lt"/>
                <a:cs typeface="+mn-lt"/>
              </a:rPr>
              <a:t>= Entre 20 000 et 99 000 habitants</a:t>
            </a:r>
            <a:endParaRPr lang="en-US" sz="2000">
              <a:latin typeface="Calibri"/>
              <a:ea typeface="Calibri"/>
              <a:cs typeface="Calibri"/>
            </a:endParaRPr>
          </a:p>
          <a:p>
            <a:r>
              <a:rPr lang="en-US" sz="2000" b="1">
                <a:latin typeface="Calibri"/>
                <a:ea typeface="Calibri"/>
                <a:cs typeface="Calibri"/>
              </a:rPr>
              <a:t>Capitale verte</a:t>
            </a:r>
            <a:r>
              <a:rPr lang="en-US" sz="2000">
                <a:latin typeface="Calibri"/>
                <a:ea typeface="Calibri"/>
                <a:cs typeface="Calibri"/>
              </a:rPr>
              <a:t> = 600 000€ (1 </a:t>
            </a:r>
            <a:r>
              <a:rPr lang="en-US" sz="2000" err="1">
                <a:latin typeface="Calibri"/>
                <a:ea typeface="Calibri"/>
                <a:cs typeface="Calibri"/>
              </a:rPr>
              <a:t>lauréat</a:t>
            </a:r>
            <a:r>
              <a:rPr lang="en-US" sz="2000">
                <a:latin typeface="Calibri"/>
                <a:ea typeface="Calibri"/>
                <a:cs typeface="Calibri"/>
              </a:rPr>
              <a:t>) ; </a:t>
            </a:r>
            <a:r>
              <a:rPr lang="en-US" sz="2000" b="1">
                <a:latin typeface="Calibri"/>
                <a:ea typeface="Calibri"/>
                <a:cs typeface="Calibri"/>
              </a:rPr>
              <a:t>Feuille Verte</a:t>
            </a:r>
            <a:r>
              <a:rPr lang="en-US" sz="2000">
                <a:latin typeface="Calibri"/>
                <a:ea typeface="Calibri"/>
                <a:cs typeface="Calibri"/>
              </a:rPr>
              <a:t> = 200 000€ (2 </a:t>
            </a:r>
            <a:r>
              <a:rPr lang="en-US" sz="2000" err="1">
                <a:latin typeface="Calibri"/>
                <a:ea typeface="Calibri"/>
                <a:cs typeface="Calibri"/>
              </a:rPr>
              <a:t>lauréats</a:t>
            </a:r>
            <a:r>
              <a:rPr lang="en-US" sz="2000">
                <a:latin typeface="Calibri"/>
                <a:ea typeface="Calibri"/>
                <a:cs typeface="Calibri"/>
              </a:rPr>
              <a:t> max.) --&gt; Les fonds </a:t>
            </a:r>
            <a:r>
              <a:rPr lang="en-US" sz="2000" err="1">
                <a:latin typeface="Calibri"/>
                <a:ea typeface="Calibri"/>
                <a:cs typeface="Calibri"/>
              </a:rPr>
              <a:t>obtenus</a:t>
            </a:r>
            <a:r>
              <a:rPr lang="en-US" sz="2000">
                <a:latin typeface="Calibri"/>
                <a:ea typeface="Calibri"/>
                <a:cs typeface="Calibri"/>
              </a:rPr>
              <a:t> </a:t>
            </a:r>
            <a:r>
              <a:rPr lang="en-US" sz="2000" err="1">
                <a:latin typeface="Calibri"/>
                <a:ea typeface="Calibri"/>
                <a:cs typeface="Calibri"/>
              </a:rPr>
              <a:t>doivent</a:t>
            </a:r>
            <a:r>
              <a:rPr lang="en-US" sz="2000">
                <a:latin typeface="Calibri"/>
                <a:ea typeface="Calibri"/>
                <a:cs typeface="Calibri"/>
              </a:rPr>
              <a:t> </a:t>
            </a:r>
            <a:r>
              <a:rPr lang="en-US" sz="2000" err="1">
                <a:latin typeface="Calibri"/>
                <a:ea typeface="Calibri"/>
                <a:cs typeface="Calibri"/>
              </a:rPr>
              <a:t>être</a:t>
            </a:r>
            <a:r>
              <a:rPr lang="en-US" sz="2000">
                <a:latin typeface="Calibri"/>
                <a:ea typeface="Calibri"/>
                <a:cs typeface="Calibri"/>
              </a:rPr>
              <a:t> </a:t>
            </a:r>
            <a:r>
              <a:rPr lang="en-US" sz="2000" err="1">
                <a:latin typeface="Calibri"/>
                <a:ea typeface="Calibri"/>
                <a:cs typeface="Calibri"/>
              </a:rPr>
              <a:t>alloués</a:t>
            </a:r>
            <a:r>
              <a:rPr lang="en-US" sz="2000">
                <a:latin typeface="Calibri"/>
                <a:ea typeface="Calibri"/>
                <a:cs typeface="Calibri"/>
              </a:rPr>
              <a:t> à des actions </a:t>
            </a:r>
            <a:r>
              <a:rPr lang="en-US" sz="2000" err="1">
                <a:latin typeface="Calibri"/>
                <a:ea typeface="Calibri"/>
                <a:cs typeface="Calibri"/>
              </a:rPr>
              <a:t>environnementales</a:t>
            </a:r>
            <a:r>
              <a:rPr lang="en-US" sz="2000">
                <a:latin typeface="Calibri"/>
                <a:ea typeface="Calibri"/>
                <a:cs typeface="Calibri"/>
              </a:rPr>
              <a:t>, </a:t>
            </a:r>
            <a:r>
              <a:rPr lang="en-US" sz="2000" err="1">
                <a:latin typeface="Calibri"/>
                <a:ea typeface="Calibri"/>
                <a:cs typeface="Calibri"/>
              </a:rPr>
              <a:t>ou</a:t>
            </a:r>
            <a:r>
              <a:rPr lang="en-US" sz="2000">
                <a:latin typeface="Calibri"/>
                <a:ea typeface="Calibri"/>
                <a:cs typeface="Calibri"/>
              </a:rPr>
              <a:t> qui </a:t>
            </a:r>
            <a:r>
              <a:rPr lang="en-US" sz="2000" err="1">
                <a:latin typeface="Calibri"/>
                <a:ea typeface="Calibri"/>
                <a:cs typeface="Calibri"/>
              </a:rPr>
              <a:t>contribuent</a:t>
            </a:r>
            <a:r>
              <a:rPr lang="en-US" sz="2000">
                <a:latin typeface="Calibri"/>
                <a:ea typeface="Calibri"/>
                <a:cs typeface="Calibri"/>
              </a:rPr>
              <a:t> au </a:t>
            </a:r>
            <a:r>
              <a:rPr lang="en-US" sz="2000" err="1">
                <a:latin typeface="Calibri"/>
                <a:ea typeface="Calibri"/>
                <a:cs typeface="Calibri"/>
              </a:rPr>
              <a:t>développement</a:t>
            </a:r>
            <a:r>
              <a:rPr lang="en-US" sz="2000">
                <a:latin typeface="Calibri"/>
                <a:ea typeface="Calibri"/>
                <a:cs typeface="Calibri"/>
              </a:rPr>
              <a:t> durable des villes, ainis </a:t>
            </a:r>
            <a:r>
              <a:rPr lang="en-US" sz="2000" err="1">
                <a:latin typeface="Calibri"/>
                <a:ea typeface="Calibri"/>
                <a:cs typeface="Calibri"/>
              </a:rPr>
              <a:t>qu'à</a:t>
            </a:r>
            <a:r>
              <a:rPr lang="en-US" sz="2000">
                <a:latin typeface="Calibri"/>
                <a:ea typeface="Calibri"/>
                <a:cs typeface="Calibri"/>
              </a:rPr>
              <a:t> la promotion des initiatives et politiques </a:t>
            </a:r>
            <a:r>
              <a:rPr lang="en-US" sz="2000" err="1">
                <a:latin typeface="Calibri"/>
                <a:ea typeface="Calibri"/>
                <a:cs typeface="Calibri"/>
              </a:rPr>
              <a:t>européennes</a:t>
            </a:r>
            <a:r>
              <a:rPr lang="en-US" sz="2000">
                <a:latin typeface="Calibri"/>
                <a:ea typeface="Calibri"/>
                <a:cs typeface="Calibri"/>
              </a:rPr>
              <a:t> </a:t>
            </a:r>
            <a:r>
              <a:rPr lang="en-US" sz="2000" err="1">
                <a:latin typeface="Calibri"/>
                <a:ea typeface="Calibri"/>
                <a:cs typeface="Calibri"/>
              </a:rPr>
              <a:t>en</a:t>
            </a:r>
            <a:r>
              <a:rPr lang="en-US" sz="2000">
                <a:latin typeface="Calibri"/>
                <a:ea typeface="Calibri"/>
                <a:cs typeface="Calibri"/>
              </a:rPr>
              <a:t> matière </a:t>
            </a:r>
            <a:r>
              <a:rPr lang="en-US" sz="2000" err="1">
                <a:latin typeface="Calibri"/>
                <a:ea typeface="Calibri"/>
                <a:cs typeface="Calibri"/>
              </a:rPr>
              <a:t>environnementale</a:t>
            </a:r>
            <a:r>
              <a:rPr lang="en-US" sz="2000">
                <a:latin typeface="Calibri"/>
                <a:ea typeface="Calibri"/>
                <a:cs typeface="Calibri"/>
              </a:rPr>
              <a:t>. </a:t>
            </a:r>
          </a:p>
          <a:p>
            <a:r>
              <a:rPr lang="en-US" sz="2000">
                <a:latin typeface="Calibri"/>
                <a:ea typeface="Calibri"/>
                <a:cs typeface="Calibri"/>
              </a:rPr>
              <a:t>Pour </a:t>
            </a:r>
            <a:r>
              <a:rPr lang="en-US" sz="2000" err="1">
                <a:latin typeface="Calibri"/>
                <a:ea typeface="Calibri"/>
                <a:cs typeface="Calibri"/>
              </a:rPr>
              <a:t>l'édition</a:t>
            </a:r>
            <a:r>
              <a:rPr lang="en-US" sz="2000">
                <a:latin typeface="Calibri"/>
                <a:ea typeface="Calibri"/>
                <a:cs typeface="Calibri"/>
              </a:rPr>
              <a:t> 2027, les </a:t>
            </a:r>
            <a:r>
              <a:rPr lang="en-US" sz="2000" err="1">
                <a:latin typeface="Calibri"/>
                <a:ea typeface="Calibri"/>
                <a:cs typeface="Calibri"/>
              </a:rPr>
              <a:t>appels</a:t>
            </a:r>
            <a:r>
              <a:rPr lang="en-US" sz="2000">
                <a:latin typeface="Calibri"/>
                <a:ea typeface="Calibri"/>
                <a:cs typeface="Calibri"/>
              </a:rPr>
              <a:t> à </a:t>
            </a:r>
            <a:r>
              <a:rPr lang="en-US" sz="2000" err="1">
                <a:latin typeface="Calibri"/>
                <a:ea typeface="Calibri"/>
                <a:cs typeface="Calibri"/>
              </a:rPr>
              <a:t>projets</a:t>
            </a:r>
            <a:r>
              <a:rPr lang="en-US" sz="2000">
                <a:latin typeface="Calibri"/>
                <a:ea typeface="Calibri"/>
                <a:cs typeface="Calibri"/>
              </a:rPr>
              <a:t> </a:t>
            </a:r>
            <a:r>
              <a:rPr lang="en-US" sz="2000" err="1">
                <a:latin typeface="Calibri"/>
                <a:ea typeface="Calibri"/>
                <a:cs typeface="Calibri"/>
              </a:rPr>
              <a:t>sont</a:t>
            </a:r>
            <a:r>
              <a:rPr lang="en-US" sz="2000">
                <a:latin typeface="Calibri"/>
                <a:ea typeface="Calibri"/>
                <a:cs typeface="Calibri"/>
              </a:rPr>
              <a:t> </a:t>
            </a:r>
            <a:r>
              <a:rPr lang="en-US" sz="2000" err="1">
                <a:latin typeface="Calibri"/>
                <a:ea typeface="Calibri"/>
                <a:cs typeface="Calibri"/>
              </a:rPr>
              <a:t>ouverts</a:t>
            </a:r>
            <a:r>
              <a:rPr lang="en-US" sz="2000">
                <a:latin typeface="Calibri"/>
                <a:ea typeface="Calibri"/>
                <a:cs typeface="Calibri"/>
              </a:rPr>
              <a:t> du </a:t>
            </a:r>
            <a:r>
              <a:rPr lang="en-US" sz="2000" b="1">
                <a:latin typeface="Calibri"/>
                <a:ea typeface="Calibri"/>
                <a:cs typeface="Calibri"/>
              </a:rPr>
              <a:t>15 </a:t>
            </a:r>
            <a:r>
              <a:rPr lang="en-US" sz="2000" b="1" err="1">
                <a:latin typeface="Calibri"/>
                <a:ea typeface="Calibri"/>
                <a:cs typeface="Calibri"/>
              </a:rPr>
              <a:t>janvier</a:t>
            </a:r>
            <a:r>
              <a:rPr lang="en-US" sz="2000" b="1">
                <a:latin typeface="Calibri"/>
                <a:ea typeface="Calibri"/>
                <a:cs typeface="Calibri"/>
              </a:rPr>
              <a:t> au 15 </a:t>
            </a:r>
            <a:r>
              <a:rPr lang="en-US" sz="2000" b="1" err="1">
                <a:latin typeface="Calibri"/>
                <a:ea typeface="Calibri"/>
                <a:cs typeface="Calibri"/>
              </a:rPr>
              <a:t>avril</a:t>
            </a:r>
            <a:r>
              <a:rPr lang="en-US" sz="2000">
                <a:latin typeface="Calibri"/>
                <a:ea typeface="Calibri"/>
                <a:cs typeface="Calibri"/>
              </a:rPr>
              <a:t>. </a:t>
            </a:r>
            <a:r>
              <a:rPr lang="en-US" sz="2000" err="1">
                <a:latin typeface="Calibri"/>
                <a:ea typeface="Calibri"/>
                <a:cs typeface="Calibri"/>
              </a:rPr>
              <a:t>Finalistes</a:t>
            </a:r>
            <a:r>
              <a:rPr lang="en-US" sz="2000">
                <a:latin typeface="Calibri"/>
                <a:ea typeface="Calibri"/>
                <a:cs typeface="Calibri"/>
              </a:rPr>
              <a:t> </a:t>
            </a:r>
            <a:r>
              <a:rPr lang="en-US" sz="2000" err="1">
                <a:latin typeface="Calibri"/>
                <a:ea typeface="Calibri"/>
                <a:cs typeface="Calibri"/>
              </a:rPr>
              <a:t>annoncés</a:t>
            </a:r>
            <a:r>
              <a:rPr lang="en-US" sz="2000">
                <a:latin typeface="Calibri"/>
                <a:ea typeface="Calibri"/>
                <a:cs typeface="Calibri"/>
              </a:rPr>
              <a:t> </a:t>
            </a:r>
            <a:r>
              <a:rPr lang="en-US" sz="2000" err="1">
                <a:latin typeface="Calibri"/>
                <a:ea typeface="Calibri"/>
                <a:cs typeface="Calibri"/>
              </a:rPr>
              <a:t>en</a:t>
            </a:r>
            <a:r>
              <a:rPr lang="en-US" sz="2000">
                <a:latin typeface="Calibri"/>
                <a:ea typeface="Calibri"/>
                <a:cs typeface="Calibri"/>
              </a:rPr>
              <a:t> </a:t>
            </a:r>
            <a:r>
              <a:rPr lang="en-US" sz="2000" err="1">
                <a:latin typeface="Calibri"/>
                <a:ea typeface="Calibri"/>
                <a:cs typeface="Calibri"/>
              </a:rPr>
              <a:t>juillet</a:t>
            </a:r>
            <a:r>
              <a:rPr lang="en-US" sz="2000">
                <a:latin typeface="Calibri"/>
                <a:ea typeface="Calibri"/>
                <a:cs typeface="Calibri"/>
              </a:rPr>
              <a:t> 2025 et </a:t>
            </a:r>
            <a:r>
              <a:rPr lang="en-US" sz="2000" err="1">
                <a:latin typeface="Calibri"/>
                <a:ea typeface="Calibri"/>
                <a:cs typeface="Calibri"/>
              </a:rPr>
              <a:t>lauréats</a:t>
            </a:r>
            <a:r>
              <a:rPr lang="en-US" sz="2000">
                <a:latin typeface="Calibri"/>
                <a:ea typeface="Calibri"/>
                <a:cs typeface="Calibri"/>
              </a:rPr>
              <a:t> </a:t>
            </a:r>
            <a:r>
              <a:rPr lang="en-US" sz="2000" err="1">
                <a:latin typeface="Calibri"/>
                <a:ea typeface="Calibri"/>
                <a:cs typeface="Calibri"/>
              </a:rPr>
              <a:t>désignés</a:t>
            </a:r>
            <a:r>
              <a:rPr lang="en-US" sz="2000">
                <a:latin typeface="Calibri"/>
                <a:ea typeface="Calibri"/>
                <a:cs typeface="Calibri"/>
              </a:rPr>
              <a:t> à </a:t>
            </a:r>
            <a:r>
              <a:rPr lang="en-US" sz="2000" err="1">
                <a:latin typeface="Calibri"/>
                <a:ea typeface="Calibri"/>
                <a:cs typeface="Calibri"/>
              </a:rPr>
              <a:t>l'automne</a:t>
            </a:r>
            <a:r>
              <a:rPr lang="en-US" sz="2000">
                <a:latin typeface="Calibri"/>
                <a:ea typeface="Calibri"/>
                <a:cs typeface="Calibri"/>
              </a:rPr>
              <a:t> 2025, à la suite </a:t>
            </a:r>
            <a:r>
              <a:rPr lang="en-US" sz="2000" err="1">
                <a:latin typeface="Calibri"/>
                <a:ea typeface="Calibri"/>
                <a:cs typeface="Calibri"/>
              </a:rPr>
              <a:t>d'une</a:t>
            </a:r>
            <a:r>
              <a:rPr lang="en-US" sz="2000">
                <a:latin typeface="Calibri"/>
                <a:ea typeface="Calibri"/>
                <a:cs typeface="Calibri"/>
              </a:rPr>
              <a:t> </a:t>
            </a:r>
            <a:r>
              <a:rPr lang="en-US" sz="2000" err="1">
                <a:latin typeface="Calibri"/>
                <a:ea typeface="Calibri"/>
                <a:cs typeface="Calibri"/>
              </a:rPr>
              <a:t>présentation</a:t>
            </a:r>
            <a:r>
              <a:rPr lang="en-US" sz="2000">
                <a:latin typeface="Calibri"/>
                <a:ea typeface="Calibri"/>
                <a:cs typeface="Calibri"/>
              </a:rPr>
              <a:t> </a:t>
            </a:r>
            <a:r>
              <a:rPr lang="en-US" sz="2000" err="1">
                <a:latin typeface="Calibri"/>
                <a:ea typeface="Calibri"/>
                <a:cs typeface="Calibri"/>
              </a:rPr>
              <a:t>devant</a:t>
            </a:r>
            <a:r>
              <a:rPr lang="en-US" sz="2000">
                <a:latin typeface="Calibri"/>
                <a:ea typeface="Calibri"/>
                <a:cs typeface="Calibri"/>
              </a:rPr>
              <a:t> un jury</a:t>
            </a:r>
          </a:p>
          <a:p>
            <a:r>
              <a:rPr lang="en-US" sz="2000">
                <a:latin typeface="Calibri"/>
                <a:ea typeface="Calibri"/>
                <a:cs typeface="Calibri"/>
              </a:rPr>
              <a:t>Candidatures </a:t>
            </a:r>
            <a:r>
              <a:rPr lang="en-US" sz="2000" err="1">
                <a:latin typeface="Calibri"/>
                <a:ea typeface="Calibri"/>
                <a:cs typeface="Calibri"/>
              </a:rPr>
              <a:t>examinées</a:t>
            </a:r>
            <a:r>
              <a:rPr lang="en-US" sz="2000">
                <a:latin typeface="Calibri"/>
                <a:ea typeface="Calibri"/>
                <a:cs typeface="Calibri"/>
              </a:rPr>
              <a:t> par un jury au regard de 7 </a:t>
            </a:r>
            <a:r>
              <a:rPr lang="en-US" sz="2000" err="1">
                <a:latin typeface="Calibri"/>
                <a:ea typeface="Calibri"/>
                <a:cs typeface="Calibri"/>
              </a:rPr>
              <a:t>indicateurs</a:t>
            </a:r>
            <a:r>
              <a:rPr lang="en-US" sz="2000">
                <a:latin typeface="Calibri"/>
                <a:ea typeface="Calibri"/>
                <a:cs typeface="Calibri"/>
              </a:rPr>
              <a:t> : </a:t>
            </a:r>
            <a:r>
              <a:rPr lang="en-US" sz="1800" i="1" err="1">
                <a:latin typeface="Calibri"/>
                <a:ea typeface="Calibri"/>
                <a:cs typeface="Calibri"/>
              </a:rPr>
              <a:t>Qualité</a:t>
            </a:r>
            <a:r>
              <a:rPr lang="en-US" sz="1800" i="1">
                <a:latin typeface="Calibri"/>
                <a:ea typeface="Calibri"/>
                <a:cs typeface="Calibri"/>
              </a:rPr>
              <a:t> de </a:t>
            </a:r>
            <a:r>
              <a:rPr lang="en-US" sz="1800" i="1" err="1">
                <a:latin typeface="Calibri"/>
                <a:ea typeface="Calibri"/>
                <a:cs typeface="Calibri"/>
              </a:rPr>
              <a:t>l'air</a:t>
            </a:r>
            <a:r>
              <a:rPr lang="en-US" sz="1800" i="1">
                <a:latin typeface="Calibri"/>
                <a:ea typeface="Calibri"/>
                <a:cs typeface="Calibri"/>
              </a:rPr>
              <a:t>, </a:t>
            </a:r>
            <a:r>
              <a:rPr lang="en-US" sz="1800" i="1" err="1">
                <a:latin typeface="Calibri"/>
                <a:ea typeface="Calibri"/>
                <a:cs typeface="Calibri"/>
              </a:rPr>
              <a:t>Qualité</a:t>
            </a:r>
            <a:r>
              <a:rPr lang="en-US" sz="1800" i="1">
                <a:latin typeface="Calibri"/>
                <a:ea typeface="Calibri"/>
                <a:cs typeface="Calibri"/>
              </a:rPr>
              <a:t> de </a:t>
            </a:r>
            <a:r>
              <a:rPr lang="en-US" sz="1800" i="1" err="1">
                <a:latin typeface="Calibri"/>
                <a:ea typeface="Calibri"/>
                <a:cs typeface="Calibri"/>
              </a:rPr>
              <a:t>l'eau</a:t>
            </a:r>
            <a:r>
              <a:rPr lang="en-US" sz="1800" i="1">
                <a:latin typeface="Calibri"/>
                <a:ea typeface="Calibri"/>
                <a:cs typeface="Calibri"/>
              </a:rPr>
              <a:t>, </a:t>
            </a:r>
            <a:r>
              <a:rPr lang="en-US" sz="1800" i="1" err="1">
                <a:latin typeface="Calibri"/>
                <a:ea typeface="Calibri"/>
                <a:cs typeface="Calibri"/>
              </a:rPr>
              <a:t>Biodiversité</a:t>
            </a:r>
            <a:r>
              <a:rPr lang="en-US" sz="1800" i="1">
                <a:latin typeface="Calibri"/>
                <a:ea typeface="Calibri"/>
                <a:cs typeface="Calibri"/>
              </a:rPr>
              <a:t>, </a:t>
            </a:r>
            <a:r>
              <a:rPr lang="en-US" sz="1800" i="1" err="1">
                <a:latin typeface="Calibri"/>
                <a:ea typeface="Calibri"/>
                <a:cs typeface="Calibri"/>
              </a:rPr>
              <a:t>Espaces</a:t>
            </a:r>
            <a:r>
              <a:rPr lang="en-US" sz="1800" i="1">
                <a:latin typeface="Calibri"/>
                <a:ea typeface="Calibri"/>
                <a:cs typeface="Calibri"/>
              </a:rPr>
              <a:t> verts et </a:t>
            </a:r>
            <a:r>
              <a:rPr lang="en-US" sz="1800" i="1" err="1">
                <a:latin typeface="Calibri"/>
                <a:ea typeface="Calibri"/>
                <a:cs typeface="Calibri"/>
              </a:rPr>
              <a:t>utiisation</a:t>
            </a:r>
            <a:r>
              <a:rPr lang="en-US" sz="1800" i="1">
                <a:latin typeface="Calibri"/>
                <a:ea typeface="Calibri"/>
                <a:cs typeface="Calibri"/>
              </a:rPr>
              <a:t> des </a:t>
            </a:r>
            <a:r>
              <a:rPr lang="en-US" sz="1800" i="1" err="1">
                <a:latin typeface="Calibri"/>
                <a:ea typeface="Calibri"/>
                <a:cs typeface="Calibri"/>
              </a:rPr>
              <a:t>terres</a:t>
            </a:r>
            <a:r>
              <a:rPr lang="en-US" sz="1800" i="1">
                <a:latin typeface="Calibri"/>
                <a:ea typeface="Calibri"/>
                <a:cs typeface="Calibri"/>
              </a:rPr>
              <a:t>, </a:t>
            </a:r>
            <a:r>
              <a:rPr lang="en-US" sz="1800" i="1" err="1">
                <a:latin typeface="Calibri"/>
                <a:ea typeface="Calibri"/>
                <a:cs typeface="Calibri"/>
              </a:rPr>
              <a:t>Déchets</a:t>
            </a:r>
            <a:r>
              <a:rPr lang="en-US" sz="1800" i="1">
                <a:latin typeface="Calibri"/>
                <a:ea typeface="Calibri"/>
                <a:cs typeface="Calibri"/>
              </a:rPr>
              <a:t> et </a:t>
            </a:r>
            <a:r>
              <a:rPr lang="en-US" sz="1800" i="1" err="1">
                <a:latin typeface="Calibri"/>
                <a:ea typeface="Calibri"/>
                <a:cs typeface="Calibri"/>
              </a:rPr>
              <a:t>économie</a:t>
            </a:r>
            <a:r>
              <a:rPr lang="en-US" sz="1800" i="1">
                <a:latin typeface="Calibri"/>
                <a:ea typeface="Calibri"/>
                <a:cs typeface="Calibri"/>
              </a:rPr>
              <a:t> </a:t>
            </a:r>
            <a:r>
              <a:rPr lang="en-US" sz="1800" i="1" err="1">
                <a:latin typeface="Calibri"/>
                <a:ea typeface="Calibri"/>
                <a:cs typeface="Calibri"/>
              </a:rPr>
              <a:t>circulaire</a:t>
            </a:r>
            <a:r>
              <a:rPr lang="en-US" sz="1800" i="1">
                <a:latin typeface="Calibri"/>
                <a:ea typeface="Calibri"/>
                <a:cs typeface="Calibri"/>
              </a:rPr>
              <a:t>, Bruit, </a:t>
            </a:r>
            <a:r>
              <a:rPr lang="en-US" sz="1800" i="1" err="1">
                <a:latin typeface="Calibri"/>
                <a:ea typeface="Calibri"/>
                <a:cs typeface="Calibri"/>
              </a:rPr>
              <a:t>Atténuation</a:t>
            </a:r>
            <a:r>
              <a:rPr lang="en-US" sz="1800" i="1">
                <a:latin typeface="Calibri"/>
                <a:ea typeface="Calibri"/>
                <a:cs typeface="Calibri"/>
              </a:rPr>
              <a:t> du </a:t>
            </a:r>
            <a:r>
              <a:rPr lang="en-US" sz="1800" i="1" err="1">
                <a:latin typeface="Calibri"/>
                <a:ea typeface="Calibri"/>
                <a:cs typeface="Calibri"/>
              </a:rPr>
              <a:t>changement</a:t>
            </a:r>
            <a:r>
              <a:rPr lang="en-US" sz="1800" i="1">
                <a:latin typeface="Calibri"/>
                <a:ea typeface="Calibri"/>
                <a:cs typeface="Calibri"/>
              </a:rPr>
              <a:t> </a:t>
            </a:r>
            <a:r>
              <a:rPr lang="en-US" sz="1800" i="1" err="1">
                <a:latin typeface="Calibri"/>
                <a:ea typeface="Calibri"/>
                <a:cs typeface="Calibri"/>
              </a:rPr>
              <a:t>climatique</a:t>
            </a:r>
            <a:r>
              <a:rPr lang="en-US" sz="1800" i="1">
                <a:latin typeface="Calibri"/>
                <a:ea typeface="Calibri"/>
                <a:cs typeface="Calibri"/>
              </a:rPr>
              <a:t>, Adaptation au </a:t>
            </a:r>
            <a:r>
              <a:rPr lang="en-US" sz="1800" i="1" err="1">
                <a:latin typeface="Calibri"/>
                <a:ea typeface="Calibri"/>
                <a:cs typeface="Calibri"/>
              </a:rPr>
              <a:t>changement</a:t>
            </a:r>
            <a:r>
              <a:rPr lang="en-US" sz="1800" i="1">
                <a:latin typeface="Calibri"/>
                <a:ea typeface="Calibri"/>
                <a:cs typeface="Calibri"/>
              </a:rPr>
              <a:t> </a:t>
            </a:r>
            <a:r>
              <a:rPr lang="en-US" sz="1800" i="1" err="1">
                <a:latin typeface="Calibri"/>
                <a:ea typeface="Calibri"/>
                <a:cs typeface="Calibri"/>
              </a:rPr>
              <a:t>climatique</a:t>
            </a:r>
            <a:r>
              <a:rPr lang="en-US" sz="1800" i="1">
                <a:latin typeface="Calibri"/>
                <a:ea typeface="Calibri"/>
                <a:cs typeface="Calibri"/>
              </a:rPr>
              <a:t> </a:t>
            </a:r>
          </a:p>
          <a:p>
            <a:r>
              <a:rPr lang="en-US" sz="2000">
                <a:latin typeface="Calibri"/>
                <a:ea typeface="Calibri"/>
                <a:cs typeface="Calibri"/>
              </a:rPr>
              <a:t>Workshop </a:t>
            </a:r>
            <a:r>
              <a:rPr lang="en-US" sz="2000" err="1">
                <a:latin typeface="Calibri"/>
                <a:ea typeface="Calibri"/>
                <a:cs typeface="Calibri"/>
              </a:rPr>
              <a:t>d'information</a:t>
            </a:r>
            <a:r>
              <a:rPr lang="en-US" sz="2000">
                <a:latin typeface="Calibri"/>
                <a:ea typeface="Calibri"/>
                <a:cs typeface="Calibri"/>
              </a:rPr>
              <a:t> </a:t>
            </a:r>
            <a:r>
              <a:rPr lang="en-US" sz="2000" err="1">
                <a:latin typeface="Calibri"/>
                <a:ea typeface="Calibri"/>
                <a:cs typeface="Calibri"/>
              </a:rPr>
              <a:t>prévu</a:t>
            </a:r>
            <a:r>
              <a:rPr lang="en-US" sz="2000">
                <a:latin typeface="Calibri"/>
                <a:ea typeface="Calibri"/>
                <a:cs typeface="Calibri"/>
              </a:rPr>
              <a:t> </a:t>
            </a:r>
            <a:r>
              <a:rPr lang="en-US" sz="2000" err="1">
                <a:latin typeface="Calibri"/>
                <a:ea typeface="Calibri"/>
                <a:cs typeface="Calibri"/>
              </a:rPr>
              <a:t>en</a:t>
            </a:r>
            <a:r>
              <a:rPr lang="en-US" sz="2000">
                <a:latin typeface="Calibri"/>
                <a:ea typeface="Calibri"/>
                <a:cs typeface="Calibri"/>
              </a:rPr>
              <a:t> </a:t>
            </a:r>
            <a:r>
              <a:rPr lang="en-US" sz="2000" err="1">
                <a:latin typeface="Calibri"/>
                <a:ea typeface="Calibri"/>
                <a:cs typeface="Calibri"/>
              </a:rPr>
              <a:t>février</a:t>
            </a:r>
            <a:r>
              <a:rPr lang="en-US" sz="2000">
                <a:latin typeface="Calibri"/>
                <a:ea typeface="Calibri"/>
                <a:cs typeface="Calibri"/>
              </a:rPr>
              <a:t> 2025 (date à confirmer)</a:t>
            </a:r>
            <a:endParaRPr lang="en-US" sz="1800" i="1">
              <a:latin typeface="Calibri"/>
              <a:ea typeface="Calibri"/>
              <a:cs typeface="Calibri"/>
            </a:endParaRPr>
          </a:p>
          <a:p>
            <a:r>
              <a:rPr lang="en-US" sz="1400" b="1">
                <a:latin typeface="Calibri"/>
                <a:ea typeface="Calibri"/>
                <a:cs typeface="Calibri"/>
              </a:rPr>
              <a:t>Plus </a:t>
            </a:r>
            <a:r>
              <a:rPr lang="en-US" sz="1400" b="1" err="1">
                <a:latin typeface="Calibri"/>
                <a:ea typeface="Calibri"/>
                <a:cs typeface="Calibri"/>
              </a:rPr>
              <a:t>d'informations</a:t>
            </a:r>
            <a:r>
              <a:rPr lang="en-US" sz="1400" b="1">
                <a:latin typeface="Calibri"/>
                <a:ea typeface="Calibri"/>
                <a:cs typeface="Calibri"/>
              </a:rPr>
              <a:t> : </a:t>
            </a:r>
            <a:r>
              <a:rPr lang="en-US" sz="1400">
                <a:ea typeface="+mn-lt"/>
                <a:cs typeface="+mn-lt"/>
                <a:hlinkClick r:id="rId2"/>
              </a:rPr>
              <a:t>Applying for the Awards - European Commission</a:t>
            </a:r>
            <a:endParaRPr lang="en-US" sz="1400">
              <a:latin typeface="CloneRoundedLatn-Rg"/>
              <a:ea typeface="Calibri"/>
              <a:cs typeface="Calibri"/>
            </a:endParaRPr>
          </a:p>
          <a:p>
            <a:endParaRPr lang="en-US" sz="1800" i="1">
              <a:latin typeface="Calibri"/>
              <a:ea typeface="Calibri"/>
              <a:cs typeface="Calibri"/>
            </a:endParaRPr>
          </a:p>
        </p:txBody>
      </p:sp>
      <p:sp>
        <p:nvSpPr>
          <p:cNvPr id="4" name="Espace réservé du numéro de diapositive 3">
            <a:extLst>
              <a:ext uri="{FF2B5EF4-FFF2-40B4-BE49-F238E27FC236}">
                <a16:creationId xmlns:a16="http://schemas.microsoft.com/office/drawing/2014/main" id="{78A48131-F26F-3CDC-9787-2435C1AD5891}"/>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34</a:t>
            </a:fld>
            <a:endParaRPr lang="fr-FR"/>
          </a:p>
        </p:txBody>
      </p:sp>
    </p:spTree>
    <p:extLst>
      <p:ext uri="{BB962C8B-B14F-4D97-AF65-F5344CB8AC3E}">
        <p14:creationId xmlns:p14="http://schemas.microsoft.com/office/powerpoint/2010/main" val="22942620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3B95A-8DB1-8A31-62A2-C2DEFDF08FAA}"/>
              </a:ext>
            </a:extLst>
          </p:cNvPr>
          <p:cNvSpPr>
            <a:spLocks noGrp="1"/>
          </p:cNvSpPr>
          <p:nvPr>
            <p:ph type="title"/>
          </p:nvPr>
        </p:nvSpPr>
        <p:spPr>
          <a:xfrm>
            <a:off x="479172" y="159303"/>
            <a:ext cx="11036808" cy="1325563"/>
          </a:xfrm>
        </p:spPr>
        <p:txBody>
          <a:bodyPr/>
          <a:lstStyle/>
          <a:p>
            <a:r>
              <a:rPr lang="en-US" b="1">
                <a:latin typeface="Dosis" pitchFamily="2" charset="0"/>
              </a:rPr>
              <a:t>Prix New European Bauhaus et New European Bauhaus Boost</a:t>
            </a:r>
          </a:p>
        </p:txBody>
      </p:sp>
      <p:sp>
        <p:nvSpPr>
          <p:cNvPr id="5" name="Text Placeholder 4">
            <a:extLst>
              <a:ext uri="{FF2B5EF4-FFF2-40B4-BE49-F238E27FC236}">
                <a16:creationId xmlns:a16="http://schemas.microsoft.com/office/drawing/2014/main" id="{D578EB30-6330-67C7-4568-34F34B75C112}"/>
              </a:ext>
            </a:extLst>
          </p:cNvPr>
          <p:cNvSpPr>
            <a:spLocks noGrp="1"/>
          </p:cNvSpPr>
          <p:nvPr>
            <p:ph type="body" idx="1"/>
          </p:nvPr>
        </p:nvSpPr>
        <p:spPr>
          <a:xfrm>
            <a:off x="839789" y="1576059"/>
            <a:ext cx="5157787" cy="517361"/>
          </a:xfrm>
        </p:spPr>
        <p:txBody>
          <a:bodyPr>
            <a:normAutofit/>
          </a:bodyPr>
          <a:lstStyle/>
          <a:p>
            <a:r>
              <a:rPr lang="en-US" sz="2000">
                <a:solidFill>
                  <a:schemeClr val="accent1">
                    <a:lumMod val="76000"/>
                  </a:schemeClr>
                </a:solidFill>
                <a:latin typeface="+mj-lt"/>
                <a:ea typeface="Calibri"/>
                <a:cs typeface="Calibri"/>
              </a:rPr>
              <a:t>Prix New European Bauhaus </a:t>
            </a:r>
          </a:p>
        </p:txBody>
      </p:sp>
      <p:sp>
        <p:nvSpPr>
          <p:cNvPr id="3" name="Text Placeholder 2">
            <a:extLst>
              <a:ext uri="{FF2B5EF4-FFF2-40B4-BE49-F238E27FC236}">
                <a16:creationId xmlns:a16="http://schemas.microsoft.com/office/drawing/2014/main" id="{F8237648-8C5D-C870-6D38-C24B7C0FCD58}"/>
              </a:ext>
            </a:extLst>
          </p:cNvPr>
          <p:cNvSpPr>
            <a:spLocks noGrp="1"/>
          </p:cNvSpPr>
          <p:nvPr>
            <p:ph sz="half" idx="2"/>
          </p:nvPr>
        </p:nvSpPr>
        <p:spPr>
          <a:xfrm>
            <a:off x="6165030" y="2145972"/>
            <a:ext cx="5157787" cy="3684588"/>
          </a:xfrm>
        </p:spPr>
        <p:txBody>
          <a:bodyPr vert="horz" lIns="91440" tIns="45720" rIns="91440" bIns="45720" rtlCol="0" anchor="t">
            <a:normAutofit/>
          </a:bodyPr>
          <a:lstStyle/>
          <a:p>
            <a:pPr marL="0" indent="0">
              <a:buNone/>
            </a:pPr>
            <a:endParaRPr lang="en-US" sz="2000">
              <a:latin typeface="Calibri"/>
              <a:ea typeface="Calibri"/>
              <a:cs typeface="Calibri"/>
            </a:endParaRPr>
          </a:p>
          <a:p>
            <a:pPr marL="0" indent="0">
              <a:buNone/>
            </a:pPr>
            <a:endParaRPr lang="en-US" sz="2000">
              <a:latin typeface="Calibri"/>
              <a:ea typeface="Calibri"/>
              <a:cs typeface="Calibri"/>
            </a:endParaRPr>
          </a:p>
        </p:txBody>
      </p:sp>
      <p:sp>
        <p:nvSpPr>
          <p:cNvPr id="6" name="Text Placeholder 5">
            <a:extLst>
              <a:ext uri="{FF2B5EF4-FFF2-40B4-BE49-F238E27FC236}">
                <a16:creationId xmlns:a16="http://schemas.microsoft.com/office/drawing/2014/main" id="{600D6772-2436-7192-CB93-5CFABD9ACA68}"/>
              </a:ext>
            </a:extLst>
          </p:cNvPr>
          <p:cNvSpPr>
            <a:spLocks noGrp="1"/>
          </p:cNvSpPr>
          <p:nvPr>
            <p:ph type="body" sz="quarter" idx="3"/>
          </p:nvPr>
        </p:nvSpPr>
        <p:spPr>
          <a:xfrm>
            <a:off x="6579046" y="1665591"/>
            <a:ext cx="5235739" cy="429775"/>
          </a:xfrm>
        </p:spPr>
        <p:txBody>
          <a:bodyPr>
            <a:normAutofit/>
          </a:bodyPr>
          <a:lstStyle/>
          <a:p>
            <a:r>
              <a:rPr lang="en-US" sz="2000">
                <a:solidFill>
                  <a:schemeClr val="accent1">
                    <a:lumMod val="76000"/>
                  </a:schemeClr>
                </a:solidFill>
                <a:latin typeface="+mj-lt"/>
                <a:ea typeface="Calibri"/>
                <a:cs typeface="Calibri"/>
              </a:rPr>
              <a:t>Prix New European Bauhaus Boost</a:t>
            </a:r>
          </a:p>
        </p:txBody>
      </p:sp>
      <p:sp>
        <p:nvSpPr>
          <p:cNvPr id="4" name="Content Placeholder 3">
            <a:extLst>
              <a:ext uri="{FF2B5EF4-FFF2-40B4-BE49-F238E27FC236}">
                <a16:creationId xmlns:a16="http://schemas.microsoft.com/office/drawing/2014/main" id="{B32572E6-50D0-42B9-5956-AC029C41B768}"/>
              </a:ext>
            </a:extLst>
          </p:cNvPr>
          <p:cNvSpPr>
            <a:spLocks noGrp="1"/>
          </p:cNvSpPr>
          <p:nvPr>
            <p:ph sz="quarter" idx="4"/>
          </p:nvPr>
        </p:nvSpPr>
        <p:spPr>
          <a:xfrm>
            <a:off x="461580" y="2145972"/>
            <a:ext cx="5183188" cy="3684588"/>
          </a:xfrm>
        </p:spPr>
        <p:txBody>
          <a:bodyPr vert="horz" lIns="91440" tIns="45720" rIns="91440" bIns="45720" rtlCol="0" anchor="t">
            <a:noAutofit/>
          </a:bodyPr>
          <a:lstStyle/>
          <a:p>
            <a:pPr>
              <a:buClr>
                <a:srgbClr val="FFC000"/>
              </a:buClr>
            </a:pPr>
            <a:r>
              <a:rPr lang="en-US" sz="1800" err="1">
                <a:latin typeface="Calibri"/>
                <a:ea typeface="Calibri"/>
                <a:cs typeface="Calibri"/>
              </a:rPr>
              <a:t>Récompense</a:t>
            </a:r>
            <a:r>
              <a:rPr lang="en-US" sz="1800">
                <a:latin typeface="Calibri"/>
                <a:ea typeface="Calibri"/>
                <a:cs typeface="Calibri"/>
              </a:rPr>
              <a:t> des </a:t>
            </a:r>
            <a:r>
              <a:rPr lang="en-US" sz="1800" err="1">
                <a:latin typeface="Calibri"/>
                <a:ea typeface="Calibri"/>
                <a:cs typeface="Calibri"/>
              </a:rPr>
              <a:t>projets</a:t>
            </a:r>
            <a:r>
              <a:rPr lang="en-US" sz="1800">
                <a:latin typeface="Calibri"/>
                <a:ea typeface="Calibri"/>
                <a:cs typeface="Calibri"/>
              </a:rPr>
              <a:t> </a:t>
            </a:r>
            <a:r>
              <a:rPr lang="en-US" sz="1800" err="1">
                <a:latin typeface="Calibri"/>
                <a:ea typeface="Calibri"/>
                <a:cs typeface="Calibri"/>
              </a:rPr>
              <a:t>existants</a:t>
            </a:r>
            <a:r>
              <a:rPr lang="en-US" sz="1800">
                <a:latin typeface="Calibri"/>
                <a:ea typeface="Calibri"/>
                <a:cs typeface="Calibri"/>
              </a:rPr>
              <a:t> </a:t>
            </a:r>
            <a:r>
              <a:rPr lang="en-US" sz="1800" err="1">
                <a:latin typeface="Calibri"/>
                <a:ea typeface="Calibri"/>
                <a:cs typeface="Calibri"/>
              </a:rPr>
              <a:t>ou</a:t>
            </a:r>
            <a:r>
              <a:rPr lang="en-US" sz="1800">
                <a:latin typeface="Calibri"/>
                <a:ea typeface="Calibri"/>
                <a:cs typeface="Calibri"/>
              </a:rPr>
              <a:t> concepts, dans 4 </a:t>
            </a:r>
            <a:r>
              <a:rPr lang="en-US" sz="1800" err="1">
                <a:latin typeface="Calibri"/>
                <a:ea typeface="Calibri"/>
                <a:cs typeface="Calibri"/>
              </a:rPr>
              <a:t>catégories</a:t>
            </a:r>
            <a:r>
              <a:rPr lang="en-US" sz="1800">
                <a:latin typeface="Calibri"/>
                <a:ea typeface="Calibri"/>
                <a:cs typeface="Calibri"/>
              </a:rPr>
              <a:t>  : </a:t>
            </a:r>
            <a:r>
              <a:rPr lang="en-US" sz="1500" i="1">
                <a:latin typeface="Calibri"/>
                <a:ea typeface="Calibri"/>
                <a:cs typeface="Calibri"/>
              </a:rPr>
              <a:t>Se </a:t>
            </a:r>
            <a:r>
              <a:rPr lang="en-US" sz="1500" i="1" err="1">
                <a:latin typeface="Calibri"/>
                <a:ea typeface="Calibri"/>
                <a:cs typeface="Calibri"/>
              </a:rPr>
              <a:t>reconnecter</a:t>
            </a:r>
            <a:r>
              <a:rPr lang="en-US" sz="1500" i="1">
                <a:latin typeface="Calibri"/>
                <a:ea typeface="Calibri"/>
                <a:cs typeface="Calibri"/>
              </a:rPr>
              <a:t> à la nature, </a:t>
            </a:r>
            <a:r>
              <a:rPr lang="en-US" sz="1500" i="1" err="1">
                <a:latin typeface="Calibri"/>
                <a:ea typeface="Calibri"/>
                <a:cs typeface="Calibri"/>
              </a:rPr>
              <a:t>Retrouver</a:t>
            </a:r>
            <a:r>
              <a:rPr lang="en-US" sz="1500" i="1">
                <a:latin typeface="Calibri"/>
                <a:ea typeface="Calibri"/>
                <a:cs typeface="Calibri"/>
              </a:rPr>
              <a:t> un sentiment </a:t>
            </a:r>
            <a:r>
              <a:rPr lang="en-US" sz="1500" i="1" err="1">
                <a:latin typeface="Calibri"/>
                <a:ea typeface="Calibri"/>
                <a:cs typeface="Calibri"/>
              </a:rPr>
              <a:t>d'appartenance</a:t>
            </a:r>
            <a:r>
              <a:rPr lang="en-US" sz="1500" i="1">
                <a:latin typeface="Calibri"/>
                <a:ea typeface="Calibri"/>
                <a:cs typeface="Calibri"/>
              </a:rPr>
              <a:t> , Donner la </a:t>
            </a:r>
            <a:r>
              <a:rPr lang="en-US" sz="1500" i="1" err="1">
                <a:latin typeface="Calibri"/>
                <a:ea typeface="Calibri"/>
                <a:cs typeface="Calibri"/>
              </a:rPr>
              <a:t>priorité</a:t>
            </a:r>
            <a:r>
              <a:rPr lang="en-US" sz="1500" i="1">
                <a:latin typeface="Calibri"/>
                <a:ea typeface="Calibri"/>
                <a:cs typeface="Calibri"/>
              </a:rPr>
              <a:t> aux </a:t>
            </a:r>
            <a:r>
              <a:rPr lang="en-US" sz="1500" i="1" err="1">
                <a:latin typeface="Calibri"/>
                <a:ea typeface="Calibri"/>
                <a:cs typeface="Calibri"/>
              </a:rPr>
              <a:t>lieux</a:t>
            </a:r>
            <a:r>
              <a:rPr lang="en-US" sz="1500" i="1">
                <a:latin typeface="Calibri"/>
                <a:ea typeface="Calibri"/>
                <a:cs typeface="Calibri"/>
              </a:rPr>
              <a:t> et aux </a:t>
            </a:r>
            <a:r>
              <a:rPr lang="en-US" sz="1500" i="1" err="1">
                <a:latin typeface="Calibri"/>
                <a:ea typeface="Calibri"/>
                <a:cs typeface="Calibri"/>
              </a:rPr>
              <a:t>personnes</a:t>
            </a:r>
            <a:r>
              <a:rPr lang="en-US" sz="1500" i="1">
                <a:latin typeface="Calibri"/>
                <a:ea typeface="Calibri"/>
                <a:cs typeface="Calibri"/>
              </a:rPr>
              <a:t> qui </a:t>
            </a:r>
            <a:r>
              <a:rPr lang="en-US" sz="1500" i="1" err="1">
                <a:latin typeface="Calibri"/>
                <a:ea typeface="Calibri"/>
                <a:cs typeface="Calibri"/>
              </a:rPr>
              <a:t>en</a:t>
            </a:r>
            <a:r>
              <a:rPr lang="en-US" sz="1500" i="1">
                <a:latin typeface="Calibri"/>
                <a:ea typeface="Calibri"/>
                <a:cs typeface="Calibri"/>
              </a:rPr>
              <a:t> </a:t>
            </a:r>
            <a:r>
              <a:rPr lang="en-US" sz="1500" i="1" err="1">
                <a:latin typeface="Calibri"/>
                <a:ea typeface="Calibri"/>
                <a:cs typeface="Calibri"/>
              </a:rPr>
              <a:t>ont</a:t>
            </a:r>
            <a:r>
              <a:rPr lang="en-US" sz="1500" i="1">
                <a:latin typeface="Calibri"/>
                <a:ea typeface="Calibri"/>
                <a:cs typeface="Calibri"/>
              </a:rPr>
              <a:t> le plus </a:t>
            </a:r>
            <a:r>
              <a:rPr lang="en-US" sz="1500" i="1" err="1">
                <a:latin typeface="Calibri"/>
                <a:ea typeface="Calibri"/>
                <a:cs typeface="Calibri"/>
              </a:rPr>
              <a:t>besoin</a:t>
            </a:r>
            <a:r>
              <a:rPr lang="en-US" sz="1500" i="1">
                <a:latin typeface="Calibri"/>
                <a:ea typeface="Calibri"/>
                <a:cs typeface="Calibri"/>
              </a:rPr>
              <a:t>, </a:t>
            </a:r>
            <a:r>
              <a:rPr lang="en-US" sz="1500" i="1" err="1">
                <a:latin typeface="Calibri"/>
                <a:ea typeface="Calibri"/>
                <a:cs typeface="Calibri"/>
              </a:rPr>
              <a:t>Façonner</a:t>
            </a:r>
            <a:r>
              <a:rPr lang="en-US" sz="1500" i="1">
                <a:latin typeface="Calibri"/>
                <a:ea typeface="Calibri"/>
                <a:cs typeface="Calibri"/>
              </a:rPr>
              <a:t> un </a:t>
            </a:r>
            <a:r>
              <a:rPr lang="en-US" sz="1500" i="1" err="1">
                <a:latin typeface="Calibri"/>
                <a:ea typeface="Calibri"/>
                <a:cs typeface="Calibri"/>
              </a:rPr>
              <a:t>écosystème</a:t>
            </a:r>
            <a:r>
              <a:rPr lang="en-US" sz="1500" i="1">
                <a:latin typeface="Calibri"/>
                <a:ea typeface="Calibri"/>
                <a:cs typeface="Calibri"/>
              </a:rPr>
              <a:t> </a:t>
            </a:r>
            <a:r>
              <a:rPr lang="en-US" sz="1500" i="1" err="1">
                <a:latin typeface="Calibri"/>
                <a:ea typeface="Calibri"/>
                <a:cs typeface="Calibri"/>
              </a:rPr>
              <a:t>industriel</a:t>
            </a:r>
            <a:r>
              <a:rPr lang="en-US" sz="1500" i="1">
                <a:latin typeface="Calibri"/>
                <a:ea typeface="Calibri"/>
                <a:cs typeface="Calibri"/>
              </a:rPr>
              <a:t> et  </a:t>
            </a:r>
            <a:r>
              <a:rPr lang="en-US" sz="1500" i="1" err="1">
                <a:latin typeface="Calibri"/>
                <a:ea typeface="Calibri"/>
                <a:cs typeface="Calibri"/>
              </a:rPr>
              <a:t>promouvoir</a:t>
            </a:r>
            <a:r>
              <a:rPr lang="en-US" sz="1500" i="1">
                <a:latin typeface="Calibri"/>
                <a:ea typeface="Calibri"/>
                <a:cs typeface="Calibri"/>
              </a:rPr>
              <a:t> </a:t>
            </a:r>
            <a:r>
              <a:rPr lang="en-US" sz="1500" i="1" err="1">
                <a:latin typeface="Calibri"/>
                <a:ea typeface="Calibri"/>
                <a:cs typeface="Calibri"/>
              </a:rPr>
              <a:t>une</a:t>
            </a:r>
            <a:r>
              <a:rPr lang="en-US" sz="1500" i="1">
                <a:latin typeface="Calibri"/>
                <a:ea typeface="Calibri"/>
                <a:cs typeface="Calibri"/>
              </a:rPr>
              <a:t> </a:t>
            </a:r>
            <a:r>
              <a:rPr lang="en-US" sz="1500" i="1" err="1">
                <a:latin typeface="Calibri"/>
                <a:ea typeface="Calibri"/>
                <a:cs typeface="Calibri"/>
              </a:rPr>
              <a:t>approche</a:t>
            </a:r>
            <a:r>
              <a:rPr lang="en-US" sz="1500" i="1">
                <a:latin typeface="Calibri"/>
                <a:ea typeface="Calibri"/>
                <a:cs typeface="Calibri"/>
              </a:rPr>
              <a:t> cycle de vie</a:t>
            </a:r>
            <a:r>
              <a:rPr lang="en-US" sz="1500">
                <a:latin typeface="Calibri"/>
                <a:ea typeface="Calibri"/>
                <a:cs typeface="Calibri"/>
              </a:rPr>
              <a:t> </a:t>
            </a:r>
            <a:endParaRPr lang="en-US">
              <a:latin typeface="CloneRoundedLatn-Rg"/>
              <a:ea typeface="Calibri"/>
              <a:cs typeface="Calibri"/>
            </a:endParaRPr>
          </a:p>
          <a:p>
            <a:pPr>
              <a:buClr>
                <a:srgbClr val="FFC000"/>
              </a:buClr>
            </a:pPr>
            <a:r>
              <a:rPr lang="en-US" sz="2000">
                <a:latin typeface="Calibri"/>
                <a:ea typeface="Calibri"/>
                <a:cs typeface="Calibri"/>
              </a:rPr>
              <a:t>2 volets de concours par </a:t>
            </a:r>
            <a:r>
              <a:rPr lang="en-US" sz="2000" err="1">
                <a:latin typeface="Calibri"/>
                <a:ea typeface="Calibri"/>
                <a:cs typeface="Calibri"/>
              </a:rPr>
              <a:t>catégorie</a:t>
            </a:r>
            <a:r>
              <a:rPr lang="en-US" sz="2000">
                <a:latin typeface="Calibri"/>
                <a:ea typeface="Calibri"/>
                <a:cs typeface="Calibri"/>
              </a:rPr>
              <a:t> : </a:t>
            </a:r>
            <a:endParaRPr lang="en-US"/>
          </a:p>
          <a:p>
            <a:pPr lvl="1">
              <a:buClr>
                <a:srgbClr val="FFC000"/>
              </a:buClr>
            </a:pPr>
            <a:r>
              <a:rPr lang="en-US" sz="1500">
                <a:latin typeface="Calibri"/>
                <a:ea typeface="Calibri"/>
                <a:cs typeface="Calibri"/>
              </a:rPr>
              <a:t>Volet A  : Champions du NEB --&gt;  </a:t>
            </a:r>
            <a:r>
              <a:rPr lang="en-US" sz="1500" err="1">
                <a:latin typeface="Calibri"/>
                <a:ea typeface="Calibri"/>
                <a:cs typeface="Calibri"/>
              </a:rPr>
              <a:t>projets</a:t>
            </a:r>
            <a:r>
              <a:rPr lang="en-US" sz="1500">
                <a:latin typeface="Calibri"/>
                <a:ea typeface="Calibri"/>
                <a:cs typeface="Calibri"/>
              </a:rPr>
              <a:t> </a:t>
            </a:r>
            <a:r>
              <a:rPr lang="en-US" sz="1500" err="1">
                <a:latin typeface="Calibri"/>
                <a:ea typeface="Calibri"/>
                <a:cs typeface="Calibri"/>
              </a:rPr>
              <a:t>existants</a:t>
            </a:r>
            <a:endParaRPr lang="en-US" sz="1500">
              <a:latin typeface="Calibri"/>
              <a:ea typeface="Calibri"/>
              <a:cs typeface="Calibri"/>
            </a:endParaRPr>
          </a:p>
          <a:p>
            <a:pPr lvl="1">
              <a:buClr>
                <a:srgbClr val="FFC000"/>
              </a:buClr>
            </a:pPr>
            <a:r>
              <a:rPr lang="en-US" sz="1500">
                <a:latin typeface="Calibri"/>
                <a:ea typeface="Calibri"/>
                <a:cs typeface="Calibri"/>
              </a:rPr>
              <a:t>Volet B : Etoiles </a:t>
            </a:r>
            <a:r>
              <a:rPr lang="en-US" sz="1500" err="1">
                <a:latin typeface="Calibri"/>
                <a:ea typeface="Calibri"/>
                <a:cs typeface="Calibri"/>
              </a:rPr>
              <a:t>montantes</a:t>
            </a:r>
            <a:r>
              <a:rPr lang="en-US" sz="1500">
                <a:latin typeface="Calibri"/>
                <a:ea typeface="Calibri"/>
                <a:cs typeface="Calibri"/>
              </a:rPr>
              <a:t> du NEB --&gt; Concepts </a:t>
            </a:r>
            <a:r>
              <a:rPr lang="en-US" sz="1500" err="1">
                <a:latin typeface="Calibri"/>
                <a:ea typeface="Calibri"/>
                <a:cs typeface="Calibri"/>
              </a:rPr>
              <a:t>soumis</a:t>
            </a:r>
            <a:r>
              <a:rPr lang="en-US" sz="1500">
                <a:latin typeface="Calibri"/>
                <a:ea typeface="Calibri"/>
                <a:cs typeface="Calibri"/>
              </a:rPr>
              <a:t> par des talents de </a:t>
            </a:r>
            <a:r>
              <a:rPr lang="en-US" sz="1500" err="1">
                <a:latin typeface="Calibri"/>
                <a:ea typeface="Calibri"/>
                <a:cs typeface="Calibri"/>
              </a:rPr>
              <a:t>moins</a:t>
            </a:r>
            <a:r>
              <a:rPr lang="en-US" sz="1500">
                <a:latin typeface="Calibri"/>
                <a:ea typeface="Calibri"/>
                <a:cs typeface="Calibri"/>
              </a:rPr>
              <a:t> de 30 </a:t>
            </a:r>
            <a:r>
              <a:rPr lang="en-US" sz="1500" err="1">
                <a:latin typeface="Calibri"/>
                <a:ea typeface="Calibri"/>
                <a:cs typeface="Calibri"/>
              </a:rPr>
              <a:t>ans</a:t>
            </a:r>
            <a:r>
              <a:rPr lang="en-US" sz="1500">
                <a:latin typeface="Calibri"/>
                <a:ea typeface="Calibri"/>
                <a:cs typeface="Calibri"/>
              </a:rPr>
              <a:t>, à </a:t>
            </a:r>
            <a:r>
              <a:rPr lang="en-US" sz="1500" err="1">
                <a:latin typeface="Calibri"/>
                <a:ea typeface="Calibri"/>
                <a:cs typeface="Calibri"/>
              </a:rPr>
              <a:t>différents</a:t>
            </a:r>
            <a:r>
              <a:rPr lang="en-US" sz="1500">
                <a:latin typeface="Calibri"/>
                <a:ea typeface="Calibri"/>
                <a:cs typeface="Calibri"/>
              </a:rPr>
              <a:t> </a:t>
            </a:r>
            <a:r>
              <a:rPr lang="en-US" sz="1500" err="1">
                <a:latin typeface="Calibri"/>
                <a:ea typeface="Calibri"/>
                <a:cs typeface="Calibri"/>
              </a:rPr>
              <a:t>stades</a:t>
            </a:r>
            <a:r>
              <a:rPr lang="en-US" sz="1500">
                <a:latin typeface="Calibri"/>
                <a:ea typeface="Calibri"/>
                <a:cs typeface="Calibri"/>
              </a:rPr>
              <a:t> de </a:t>
            </a:r>
            <a:r>
              <a:rPr lang="en-US" sz="1500" err="1">
                <a:latin typeface="Calibri"/>
                <a:ea typeface="Calibri"/>
                <a:cs typeface="Calibri"/>
              </a:rPr>
              <a:t>développement</a:t>
            </a:r>
            <a:r>
              <a:rPr lang="en-US" sz="1500">
                <a:latin typeface="Calibri"/>
                <a:ea typeface="Calibri"/>
                <a:cs typeface="Calibri"/>
              </a:rPr>
              <a:t> (</a:t>
            </a:r>
            <a:r>
              <a:rPr lang="en-US" sz="1500" err="1">
                <a:latin typeface="Calibri"/>
                <a:ea typeface="Calibri"/>
                <a:cs typeface="Calibri"/>
              </a:rPr>
              <a:t>d'une</a:t>
            </a:r>
            <a:r>
              <a:rPr lang="en-US" sz="1500">
                <a:latin typeface="Calibri"/>
                <a:ea typeface="Calibri"/>
                <a:cs typeface="Calibri"/>
              </a:rPr>
              <a:t> idée à un prototype)</a:t>
            </a:r>
            <a:endParaRPr lang="en-US">
              <a:latin typeface="CloneRoundedLatn-Rg"/>
              <a:ea typeface="Calibri"/>
              <a:cs typeface="Calibri"/>
            </a:endParaRPr>
          </a:p>
          <a:p>
            <a:pPr lvl="1">
              <a:buClr>
                <a:srgbClr val="FFC000"/>
              </a:buClr>
            </a:pPr>
            <a:r>
              <a:rPr lang="en-US">
                <a:latin typeface="Calibri"/>
                <a:ea typeface="Calibri"/>
                <a:cs typeface="Calibri"/>
              </a:rPr>
              <a:t>22 </a:t>
            </a:r>
            <a:r>
              <a:rPr lang="en-US" err="1">
                <a:latin typeface="Calibri"/>
                <a:ea typeface="Calibri"/>
                <a:cs typeface="Calibri"/>
              </a:rPr>
              <a:t>lauréats</a:t>
            </a:r>
            <a:r>
              <a:rPr lang="en-US">
                <a:latin typeface="Calibri"/>
                <a:ea typeface="Calibri"/>
                <a:cs typeface="Calibri"/>
              </a:rPr>
              <a:t> </a:t>
            </a:r>
            <a:r>
              <a:rPr lang="en-US" err="1">
                <a:latin typeface="Calibri"/>
                <a:ea typeface="Calibri"/>
                <a:cs typeface="Calibri"/>
              </a:rPr>
              <a:t>attendus</a:t>
            </a:r>
            <a:r>
              <a:rPr lang="en-US">
                <a:latin typeface="Calibri"/>
                <a:ea typeface="Calibri"/>
                <a:cs typeface="Calibri"/>
              </a:rPr>
              <a:t> en 2025</a:t>
            </a:r>
            <a:endParaRPr lang="en-US"/>
          </a:p>
          <a:p>
            <a:pPr lvl="1">
              <a:buClr>
                <a:srgbClr val="FFC000"/>
              </a:buClr>
            </a:pPr>
            <a:r>
              <a:rPr lang="en-US" err="1">
                <a:latin typeface="Calibri"/>
                <a:ea typeface="Calibri"/>
                <a:cs typeface="Calibri"/>
              </a:rPr>
              <a:t>Récompenses</a:t>
            </a:r>
            <a:r>
              <a:rPr lang="en-US">
                <a:latin typeface="Calibri"/>
                <a:ea typeface="Calibri"/>
                <a:cs typeface="Calibri"/>
              </a:rPr>
              <a:t> : Entre 10 000€ et 30 000€ + un package de communication </a:t>
            </a:r>
          </a:p>
        </p:txBody>
      </p:sp>
      <p:sp>
        <p:nvSpPr>
          <p:cNvPr id="9" name="Content Placeholder 3">
            <a:extLst>
              <a:ext uri="{FF2B5EF4-FFF2-40B4-BE49-F238E27FC236}">
                <a16:creationId xmlns:a16="http://schemas.microsoft.com/office/drawing/2014/main" id="{59D85BE5-C34A-2FFD-A01B-E93136C1650A}"/>
              </a:ext>
            </a:extLst>
          </p:cNvPr>
          <p:cNvSpPr txBox="1">
            <a:spLocks/>
          </p:cNvSpPr>
          <p:nvPr/>
        </p:nvSpPr>
        <p:spPr>
          <a:xfrm>
            <a:off x="6152138" y="2146020"/>
            <a:ext cx="5183188" cy="3684588"/>
          </a:xfrm>
          <a:prstGeom prst="rect">
            <a:avLst/>
          </a:prstGeom>
        </p:spPr>
        <p:txBody>
          <a:bodyPr vert="horz" lIns="91440" tIns="45720" rIns="91440" bIns="45720" rtlCol="0" anchor="t">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buClr>
                <a:srgbClr val="FFC000"/>
              </a:buClr>
            </a:pPr>
            <a:r>
              <a:rPr lang="en-US" sz="2000" err="1">
                <a:latin typeface="Calibri"/>
                <a:ea typeface="Calibri"/>
                <a:cs typeface="Calibri"/>
              </a:rPr>
              <a:t>Récompense</a:t>
            </a:r>
            <a:r>
              <a:rPr lang="en-US" sz="2000">
                <a:latin typeface="Calibri"/>
                <a:ea typeface="Calibri"/>
                <a:cs typeface="Calibri"/>
              </a:rPr>
              <a:t> des </a:t>
            </a:r>
            <a:r>
              <a:rPr lang="en-US" sz="2000" err="1">
                <a:latin typeface="Calibri"/>
                <a:ea typeface="Calibri"/>
                <a:cs typeface="Calibri"/>
              </a:rPr>
              <a:t>municipalités</a:t>
            </a:r>
            <a:r>
              <a:rPr lang="en-US" sz="2000">
                <a:latin typeface="Calibri"/>
                <a:ea typeface="Calibri"/>
                <a:cs typeface="Calibri"/>
              </a:rPr>
              <a:t> de zones rurales </a:t>
            </a:r>
            <a:r>
              <a:rPr lang="en-US" sz="2000" err="1">
                <a:latin typeface="Calibri"/>
                <a:ea typeface="Calibri"/>
                <a:cs typeface="Calibri"/>
              </a:rPr>
              <a:t>ou</a:t>
            </a:r>
            <a:r>
              <a:rPr lang="en-US" sz="2000">
                <a:latin typeface="Calibri"/>
                <a:ea typeface="Calibri"/>
                <a:cs typeface="Calibri"/>
              </a:rPr>
              <a:t> de </a:t>
            </a:r>
            <a:r>
              <a:rPr lang="en-US" sz="2000" err="1">
                <a:latin typeface="Calibri"/>
                <a:ea typeface="Calibri"/>
                <a:cs typeface="Calibri"/>
              </a:rPr>
              <a:t>moins</a:t>
            </a:r>
            <a:r>
              <a:rPr lang="en-US" sz="2000">
                <a:latin typeface="Calibri"/>
                <a:ea typeface="Calibri"/>
                <a:cs typeface="Calibri"/>
              </a:rPr>
              <a:t> de 20 000 habitants , qui portent des </a:t>
            </a:r>
            <a:r>
              <a:rPr lang="en-US" sz="2000" err="1">
                <a:latin typeface="Calibri"/>
                <a:ea typeface="Calibri"/>
                <a:cs typeface="Calibri"/>
              </a:rPr>
              <a:t>projets</a:t>
            </a:r>
            <a:r>
              <a:rPr lang="en-US" sz="2000">
                <a:latin typeface="Calibri"/>
                <a:ea typeface="Calibri"/>
                <a:cs typeface="Calibri"/>
              </a:rPr>
              <a:t> sur la construction, la </a:t>
            </a:r>
            <a:r>
              <a:rPr lang="en-US" sz="2000" err="1">
                <a:latin typeface="Calibri"/>
                <a:ea typeface="Calibri"/>
                <a:cs typeface="Calibri"/>
              </a:rPr>
              <a:t>rénovation</a:t>
            </a:r>
            <a:r>
              <a:rPr lang="en-US" sz="2000">
                <a:latin typeface="Calibri"/>
                <a:ea typeface="Calibri"/>
                <a:cs typeface="Calibri"/>
              </a:rPr>
              <a:t> et </a:t>
            </a:r>
            <a:r>
              <a:rPr lang="en-US" sz="2000" err="1">
                <a:latin typeface="Calibri"/>
                <a:ea typeface="Calibri"/>
                <a:cs typeface="Calibri"/>
              </a:rPr>
              <a:t>l'adaptation</a:t>
            </a:r>
            <a:r>
              <a:rPr lang="en-US" sz="2000">
                <a:latin typeface="Calibri"/>
                <a:ea typeface="Calibri"/>
                <a:cs typeface="Calibri"/>
              </a:rPr>
              <a:t> des </a:t>
            </a:r>
            <a:r>
              <a:rPr lang="en-US" sz="2000" err="1">
                <a:latin typeface="Calibri"/>
                <a:ea typeface="Calibri"/>
                <a:cs typeface="Calibri"/>
              </a:rPr>
              <a:t>bâtiments</a:t>
            </a:r>
            <a:r>
              <a:rPr lang="en-US" sz="2000">
                <a:latin typeface="Calibri"/>
                <a:ea typeface="Calibri"/>
                <a:cs typeface="Calibri"/>
              </a:rPr>
              <a:t> et des </a:t>
            </a:r>
            <a:r>
              <a:rPr lang="en-US" sz="2000" err="1">
                <a:latin typeface="Calibri"/>
                <a:ea typeface="Calibri"/>
                <a:cs typeface="Calibri"/>
              </a:rPr>
              <a:t>espaces</a:t>
            </a:r>
            <a:r>
              <a:rPr lang="en-US" sz="2000">
                <a:latin typeface="Calibri"/>
                <a:ea typeface="Calibri"/>
                <a:cs typeface="Calibri"/>
              </a:rPr>
              <a:t> publics, les solutions de </a:t>
            </a:r>
            <a:r>
              <a:rPr lang="en-US" sz="2000" err="1">
                <a:latin typeface="Calibri"/>
                <a:ea typeface="Calibri"/>
                <a:cs typeface="Calibri"/>
              </a:rPr>
              <a:t>logement</a:t>
            </a:r>
            <a:r>
              <a:rPr lang="en-US" sz="2000">
                <a:latin typeface="Calibri"/>
                <a:ea typeface="Calibri"/>
                <a:cs typeface="Calibri"/>
              </a:rPr>
              <a:t> </a:t>
            </a:r>
            <a:r>
              <a:rPr lang="en-US" sz="2000" err="1">
                <a:latin typeface="Calibri"/>
                <a:ea typeface="Calibri"/>
                <a:cs typeface="Calibri"/>
              </a:rPr>
              <a:t>abordable</a:t>
            </a:r>
            <a:r>
              <a:rPr lang="en-US" sz="2000">
                <a:latin typeface="Calibri"/>
                <a:ea typeface="Calibri"/>
                <a:cs typeface="Calibri"/>
              </a:rPr>
              <a:t> et la </a:t>
            </a:r>
            <a:r>
              <a:rPr lang="en-US" sz="2000" err="1">
                <a:latin typeface="Calibri"/>
                <a:ea typeface="Calibri"/>
                <a:cs typeface="Calibri"/>
              </a:rPr>
              <a:t>régénération</a:t>
            </a:r>
            <a:r>
              <a:rPr lang="en-US" sz="2000">
                <a:latin typeface="Calibri"/>
                <a:ea typeface="Calibri"/>
                <a:cs typeface="Calibri"/>
              </a:rPr>
              <a:t> des zones rurales </a:t>
            </a:r>
            <a:r>
              <a:rPr lang="en-US" sz="2000" err="1">
                <a:latin typeface="Calibri"/>
                <a:ea typeface="Calibri"/>
                <a:cs typeface="Calibri"/>
              </a:rPr>
              <a:t>ou</a:t>
            </a:r>
            <a:r>
              <a:rPr lang="en-US" sz="2000">
                <a:latin typeface="Calibri"/>
                <a:ea typeface="Calibri"/>
                <a:cs typeface="Calibri"/>
              </a:rPr>
              <a:t> </a:t>
            </a:r>
            <a:r>
              <a:rPr lang="en-US" sz="2000" err="1">
                <a:latin typeface="Calibri"/>
                <a:ea typeface="Calibri"/>
                <a:cs typeface="Calibri"/>
              </a:rPr>
              <a:t>urbaines</a:t>
            </a:r>
            <a:r>
              <a:rPr lang="en-US" sz="2000">
                <a:latin typeface="Calibri"/>
                <a:ea typeface="Calibri"/>
                <a:cs typeface="Calibri"/>
              </a:rPr>
              <a:t>. </a:t>
            </a:r>
          </a:p>
          <a:p>
            <a:pPr>
              <a:spcAft>
                <a:spcPts val="0"/>
              </a:spcAft>
              <a:buClr>
                <a:srgbClr val="FFC000"/>
              </a:buClr>
            </a:pPr>
            <a:r>
              <a:rPr lang="en-US" sz="2000">
                <a:latin typeface="Calibri"/>
                <a:ea typeface="Calibri"/>
                <a:cs typeface="Calibri"/>
              </a:rPr>
              <a:t>20 </a:t>
            </a:r>
            <a:r>
              <a:rPr lang="en-US" sz="2000" err="1">
                <a:latin typeface="Calibri"/>
                <a:ea typeface="Calibri"/>
                <a:cs typeface="Calibri"/>
              </a:rPr>
              <a:t>lauréats</a:t>
            </a:r>
            <a:r>
              <a:rPr lang="en-US" sz="2000">
                <a:latin typeface="Calibri"/>
                <a:ea typeface="Calibri"/>
                <a:cs typeface="Calibri"/>
              </a:rPr>
              <a:t> </a:t>
            </a:r>
            <a:r>
              <a:rPr lang="en-US" sz="2000" err="1">
                <a:latin typeface="Calibri"/>
                <a:ea typeface="Calibri"/>
                <a:cs typeface="Calibri"/>
              </a:rPr>
              <a:t>attendus</a:t>
            </a:r>
            <a:r>
              <a:rPr lang="en-US" sz="2000">
                <a:latin typeface="Calibri"/>
                <a:ea typeface="Calibri"/>
                <a:cs typeface="Calibri"/>
              </a:rPr>
              <a:t> </a:t>
            </a:r>
            <a:r>
              <a:rPr lang="en-US" sz="2000" err="1">
                <a:latin typeface="Calibri"/>
                <a:ea typeface="Calibri"/>
                <a:cs typeface="Calibri"/>
              </a:rPr>
              <a:t>en</a:t>
            </a:r>
            <a:r>
              <a:rPr lang="en-US" sz="2000">
                <a:latin typeface="Calibri"/>
                <a:ea typeface="Calibri"/>
                <a:cs typeface="Calibri"/>
              </a:rPr>
              <a:t> 2025</a:t>
            </a:r>
          </a:p>
          <a:p>
            <a:pPr>
              <a:spcAft>
                <a:spcPts val="0"/>
              </a:spcAft>
              <a:buClr>
                <a:srgbClr val="FFC000"/>
              </a:buClr>
            </a:pPr>
            <a:r>
              <a:rPr lang="en-US" sz="2000" err="1">
                <a:latin typeface="Calibri"/>
                <a:ea typeface="Calibri"/>
                <a:cs typeface="Calibri"/>
              </a:rPr>
              <a:t>Récompense</a:t>
            </a:r>
            <a:r>
              <a:rPr lang="en-US" sz="2000">
                <a:latin typeface="Calibri"/>
                <a:ea typeface="Calibri"/>
                <a:cs typeface="Calibri"/>
              </a:rPr>
              <a:t> : 30 000€ + un package de communication </a:t>
            </a:r>
          </a:p>
        </p:txBody>
      </p:sp>
      <p:sp>
        <p:nvSpPr>
          <p:cNvPr id="10" name="TextBox 9">
            <a:extLst>
              <a:ext uri="{FF2B5EF4-FFF2-40B4-BE49-F238E27FC236}">
                <a16:creationId xmlns:a16="http://schemas.microsoft.com/office/drawing/2014/main" id="{8A6FD885-B368-60A4-6489-86434F34756B}"/>
              </a:ext>
            </a:extLst>
          </p:cNvPr>
          <p:cNvSpPr txBox="1"/>
          <p:nvPr/>
        </p:nvSpPr>
        <p:spPr>
          <a:xfrm>
            <a:off x="1970689" y="5728138"/>
            <a:ext cx="5623034" cy="5663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indent="182245" algn="l"/>
            <a:r>
              <a:rPr lang="en-US" sz="1400" b="1">
                <a:solidFill>
                  <a:schemeClr val="tx1"/>
                </a:solidFill>
                <a:latin typeface="Calibri"/>
                <a:ea typeface="Calibri"/>
                <a:cs typeface="Arial"/>
              </a:rPr>
              <a:t>Appels à candidatures </a:t>
            </a:r>
            <a:r>
              <a:rPr lang="en-US" sz="1400" b="1" err="1">
                <a:solidFill>
                  <a:schemeClr val="tx1"/>
                </a:solidFill>
                <a:latin typeface="Calibri"/>
                <a:ea typeface="Calibri"/>
                <a:cs typeface="Arial"/>
              </a:rPr>
              <a:t>ouverts</a:t>
            </a:r>
            <a:r>
              <a:rPr lang="en-US" sz="1400" b="1">
                <a:solidFill>
                  <a:schemeClr val="tx1"/>
                </a:solidFill>
                <a:latin typeface="Calibri"/>
                <a:ea typeface="Calibri"/>
                <a:cs typeface="Arial"/>
              </a:rPr>
              <a:t> du 14 </a:t>
            </a:r>
            <a:r>
              <a:rPr lang="en-US" sz="1400" b="1" err="1">
                <a:solidFill>
                  <a:schemeClr val="tx1"/>
                </a:solidFill>
                <a:latin typeface="Calibri"/>
                <a:ea typeface="Calibri"/>
                <a:cs typeface="Arial"/>
              </a:rPr>
              <a:t>janvier</a:t>
            </a:r>
            <a:r>
              <a:rPr lang="en-US" sz="1400" b="1">
                <a:solidFill>
                  <a:schemeClr val="tx1"/>
                </a:solidFill>
                <a:latin typeface="Calibri"/>
                <a:ea typeface="Calibri"/>
                <a:cs typeface="Arial"/>
              </a:rPr>
              <a:t> au 14 </a:t>
            </a:r>
            <a:r>
              <a:rPr lang="en-US" sz="1400" b="1" err="1">
                <a:solidFill>
                  <a:schemeClr val="tx1"/>
                </a:solidFill>
                <a:latin typeface="Calibri"/>
                <a:ea typeface="Calibri"/>
                <a:cs typeface="Arial"/>
              </a:rPr>
              <a:t>février</a:t>
            </a:r>
            <a:r>
              <a:rPr lang="en-US" sz="1400" b="1">
                <a:solidFill>
                  <a:schemeClr val="tx1"/>
                </a:solidFill>
                <a:latin typeface="Calibri"/>
                <a:ea typeface="Calibri"/>
                <a:cs typeface="Arial"/>
              </a:rPr>
              <a:t> 2025</a:t>
            </a:r>
          </a:p>
          <a:p>
            <a:pPr indent="182245" algn="l"/>
            <a:r>
              <a:rPr lang="en-US" sz="1400" b="1">
                <a:solidFill>
                  <a:schemeClr val="tx1"/>
                </a:solidFill>
                <a:latin typeface="Calibri"/>
                <a:ea typeface="Calibri"/>
                <a:cs typeface="Arial"/>
              </a:rPr>
              <a:t>Plus </a:t>
            </a:r>
            <a:r>
              <a:rPr lang="en-US" sz="1400" b="1" err="1">
                <a:solidFill>
                  <a:schemeClr val="tx1"/>
                </a:solidFill>
                <a:latin typeface="Calibri"/>
                <a:ea typeface="Calibri"/>
                <a:cs typeface="Arial"/>
              </a:rPr>
              <a:t>d'informations</a:t>
            </a:r>
            <a:r>
              <a:rPr lang="en-US" sz="1400" b="1">
                <a:solidFill>
                  <a:schemeClr val="tx1"/>
                </a:solidFill>
                <a:latin typeface="Calibri"/>
                <a:ea typeface="Calibri"/>
                <a:cs typeface="Arial"/>
              </a:rPr>
              <a:t> :</a:t>
            </a:r>
            <a:r>
              <a:rPr lang="en-US">
                <a:solidFill>
                  <a:schemeClr val="tx1"/>
                </a:solidFill>
                <a:latin typeface="Calibri"/>
                <a:ea typeface="Calibri"/>
                <a:cs typeface="Arial"/>
              </a:rPr>
              <a:t> </a:t>
            </a:r>
            <a:r>
              <a:rPr lang="fr">
                <a:latin typeface="Arial"/>
                <a:cs typeface="Arial"/>
              </a:rPr>
              <a:t> </a:t>
            </a:r>
            <a:r>
              <a:rPr lang="en-GB">
                <a:latin typeface="Arial"/>
                <a:cs typeface="Arial"/>
                <a:hlinkClick r:id="rId2"/>
              </a:rPr>
              <a:t>NEB Prizes 2025 | New European Bauhaus Prizes</a:t>
            </a:r>
            <a:endParaRPr lang="en-US">
              <a:cs typeface="Arial"/>
            </a:endParaRPr>
          </a:p>
        </p:txBody>
      </p:sp>
      <p:sp>
        <p:nvSpPr>
          <p:cNvPr id="8" name="Espace réservé du numéro de diapositive 3">
            <a:extLst>
              <a:ext uri="{FF2B5EF4-FFF2-40B4-BE49-F238E27FC236}">
                <a16:creationId xmlns:a16="http://schemas.microsoft.com/office/drawing/2014/main" id="{07C41CA4-5265-3153-A86D-442392897D32}"/>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35</a:t>
            </a:fld>
            <a:endParaRPr lang="fr-FR"/>
          </a:p>
        </p:txBody>
      </p:sp>
    </p:spTree>
    <p:extLst>
      <p:ext uri="{BB962C8B-B14F-4D97-AF65-F5344CB8AC3E}">
        <p14:creationId xmlns:p14="http://schemas.microsoft.com/office/powerpoint/2010/main" val="11489229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0975" y="2286000"/>
            <a:ext cx="11830050" cy="1143000"/>
          </a:xfrm>
        </p:spPr>
        <p:txBody>
          <a:bodyPr>
            <a:normAutofit fontScale="90000"/>
          </a:bodyPr>
          <a:lstStyle/>
          <a:p>
            <a:pPr algn="ctr"/>
            <a:r>
              <a:rPr lang="fr-FR" sz="6000" b="1">
                <a:solidFill>
                  <a:schemeClr val="accent1">
                    <a:lumMod val="75000"/>
                  </a:schemeClr>
                </a:solidFill>
                <a:latin typeface="Dosis" pitchFamily="2" charset="0"/>
                <a:cs typeface="Quire Sans"/>
              </a:rPr>
              <a:t>SESSION 2</a:t>
            </a:r>
            <a:br>
              <a:rPr lang="fr-FR" sz="4900">
                <a:solidFill>
                  <a:schemeClr val="accent1">
                    <a:lumMod val="75000"/>
                  </a:schemeClr>
                </a:solidFill>
                <a:latin typeface="Dosis" pitchFamily="2" charset="0"/>
                <a:cs typeface="Quire Sans" panose="020B0502040400020003" pitchFamily="34" charset="0"/>
              </a:rPr>
            </a:br>
            <a:br>
              <a:rPr lang="fr-FR" sz="4900">
                <a:solidFill>
                  <a:schemeClr val="accent1">
                    <a:lumMod val="75000"/>
                  </a:schemeClr>
                </a:solidFill>
                <a:latin typeface="Dosis" pitchFamily="2" charset="0"/>
                <a:cs typeface="Quire Sans" panose="020B0502040400020003" pitchFamily="34" charset="0"/>
              </a:rPr>
            </a:br>
            <a:br>
              <a:rPr lang="fr-FR" sz="4900">
                <a:solidFill>
                  <a:schemeClr val="accent1">
                    <a:lumMod val="75000"/>
                  </a:schemeClr>
                </a:solidFill>
                <a:latin typeface="Dosis" pitchFamily="2" charset="0"/>
                <a:cs typeface="Quire Sans" panose="020B0502040400020003" pitchFamily="34" charset="0"/>
              </a:rPr>
            </a:br>
            <a:r>
              <a:rPr lang="fr-FR" sz="4900" b="1">
                <a:solidFill>
                  <a:schemeClr val="accent1">
                    <a:lumMod val="75000"/>
                  </a:schemeClr>
                </a:solidFill>
                <a:latin typeface="Dosis" pitchFamily="2" charset="0"/>
                <a:cs typeface="Quire Sans"/>
              </a:rPr>
              <a:t>Les programmes</a:t>
            </a:r>
            <a:br>
              <a:rPr lang="fr-FR" sz="4900" b="1">
                <a:solidFill>
                  <a:schemeClr val="accent1">
                    <a:lumMod val="75000"/>
                  </a:schemeClr>
                </a:solidFill>
                <a:latin typeface="Dosis" pitchFamily="2" charset="0"/>
                <a:cs typeface="Quire Sans"/>
              </a:rPr>
            </a:br>
            <a:r>
              <a:rPr lang="fr-FR" sz="4900" b="1">
                <a:solidFill>
                  <a:schemeClr val="accent1">
                    <a:lumMod val="75000"/>
                  </a:schemeClr>
                </a:solidFill>
                <a:latin typeface="Dosis" pitchFamily="2" charset="0"/>
                <a:cs typeface="Quire Sans"/>
              </a:rPr>
              <a:t>de Coopération Territoriale Européenne (CTE)  </a:t>
            </a:r>
            <a:br>
              <a:rPr lang="fr-FR" sz="4900">
                <a:solidFill>
                  <a:schemeClr val="accent1">
                    <a:lumMod val="75000"/>
                  </a:schemeClr>
                </a:solidFill>
                <a:latin typeface="Dosis" pitchFamily="2" charset="0"/>
              </a:rPr>
            </a:br>
            <a:br>
              <a:rPr lang="fr-FR" sz="2400">
                <a:solidFill>
                  <a:schemeClr val="accent1">
                    <a:lumMod val="75000"/>
                  </a:schemeClr>
                </a:solidFill>
              </a:rPr>
            </a:br>
            <a:endParaRPr lang="fr-FR" sz="2400">
              <a:solidFill>
                <a:schemeClr val="accent1">
                  <a:lumMod val="75000"/>
                </a:schemeClr>
              </a:solidFill>
            </a:endParaRPr>
          </a:p>
        </p:txBody>
      </p:sp>
      <p:sp>
        <p:nvSpPr>
          <p:cNvPr id="3" name="Espace réservé du numéro de diapositive 3">
            <a:extLst>
              <a:ext uri="{FF2B5EF4-FFF2-40B4-BE49-F238E27FC236}">
                <a16:creationId xmlns:a16="http://schemas.microsoft.com/office/drawing/2014/main" id="{CC295045-657C-5F70-7365-340BA3BD6973}"/>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36</a:t>
            </a:fld>
            <a:endParaRPr lang="fr-FR"/>
          </a:p>
        </p:txBody>
      </p:sp>
    </p:spTree>
    <p:extLst>
      <p:ext uri="{BB962C8B-B14F-4D97-AF65-F5344CB8AC3E}">
        <p14:creationId xmlns:p14="http://schemas.microsoft.com/office/powerpoint/2010/main" val="33909306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E1EC823B-C858-485E-943C-06947C4505FA}"/>
              </a:ext>
            </a:extLst>
          </p:cNvPr>
          <p:cNvSpPr txBox="1">
            <a:spLocks/>
          </p:cNvSpPr>
          <p:nvPr/>
        </p:nvSpPr>
        <p:spPr>
          <a:xfrm>
            <a:off x="219456" y="1348196"/>
            <a:ext cx="11649456" cy="396044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5400" b="1">
                <a:solidFill>
                  <a:schemeClr val="accent1">
                    <a:lumMod val="75000"/>
                  </a:schemeClr>
                </a:solidFill>
                <a:latin typeface="Dosis" pitchFamily="2" charset="0"/>
                <a:cs typeface="Quire Sans"/>
              </a:rPr>
              <a:t>Programme Euro-MED </a:t>
            </a:r>
          </a:p>
          <a:p>
            <a:pPr algn="ctr"/>
            <a:endParaRPr lang="fr-FR" sz="5400" b="1">
              <a:solidFill>
                <a:schemeClr val="accent1">
                  <a:lumMod val="75000"/>
                </a:schemeClr>
              </a:solidFill>
              <a:latin typeface="Dosis" pitchFamily="2" charset="0"/>
              <a:cs typeface="Quire Sans"/>
            </a:endParaRPr>
          </a:p>
          <a:p>
            <a:pPr algn="ctr"/>
            <a:r>
              <a:rPr lang="fr-FR" b="1">
                <a:solidFill>
                  <a:schemeClr val="accent1">
                    <a:lumMod val="75000"/>
                  </a:schemeClr>
                </a:solidFill>
                <a:latin typeface="Dosis" pitchFamily="2" charset="0"/>
                <a:cs typeface="Quire Sans"/>
              </a:rPr>
              <a:t>2021 - 2027</a:t>
            </a:r>
          </a:p>
        </p:txBody>
      </p:sp>
      <p:pic>
        <p:nvPicPr>
          <p:cNvPr id="3" name="Image 2">
            <a:extLst>
              <a:ext uri="{FF2B5EF4-FFF2-40B4-BE49-F238E27FC236}">
                <a16:creationId xmlns:a16="http://schemas.microsoft.com/office/drawing/2014/main" id="{88A5A18A-CFD9-4383-6E01-B5E5A05CAB18}"/>
              </a:ext>
            </a:extLst>
          </p:cNvPr>
          <p:cNvPicPr>
            <a:picLocks noChangeAspect="1"/>
          </p:cNvPicPr>
          <p:nvPr/>
        </p:nvPicPr>
        <p:blipFill>
          <a:blip r:embed="rId2"/>
          <a:stretch>
            <a:fillRect/>
          </a:stretch>
        </p:blipFill>
        <p:spPr>
          <a:xfrm>
            <a:off x="364663" y="519076"/>
            <a:ext cx="3470817" cy="537600"/>
          </a:xfrm>
          <a:prstGeom prst="rect">
            <a:avLst/>
          </a:prstGeom>
        </p:spPr>
      </p:pic>
      <p:sp>
        <p:nvSpPr>
          <p:cNvPr id="5" name="Espace réservé du numéro de diapositive 3">
            <a:extLst>
              <a:ext uri="{FF2B5EF4-FFF2-40B4-BE49-F238E27FC236}">
                <a16:creationId xmlns:a16="http://schemas.microsoft.com/office/drawing/2014/main" id="{AF085B0D-68B3-233D-5D67-B2EC8FCD066B}"/>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37</a:t>
            </a:fld>
            <a:endParaRPr lang="fr-FR"/>
          </a:p>
        </p:txBody>
      </p:sp>
    </p:spTree>
    <p:extLst>
      <p:ext uri="{BB962C8B-B14F-4D97-AF65-F5344CB8AC3E}">
        <p14:creationId xmlns:p14="http://schemas.microsoft.com/office/powerpoint/2010/main" val="14953980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46759" y="-19563"/>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txBody>
          <a:bodyPr/>
          <a:lstStyle/>
          <a:p>
            <a:endParaRPr lang="fr-FR" sz="800"/>
          </a:p>
        </p:txBody>
      </p:sp>
      <p:grpSp>
        <p:nvGrpSpPr>
          <p:cNvPr id="3" name="Group 3"/>
          <p:cNvGrpSpPr/>
          <p:nvPr/>
        </p:nvGrpSpPr>
        <p:grpSpPr>
          <a:xfrm>
            <a:off x="1020553" y="3792"/>
            <a:ext cx="10335655" cy="769661"/>
            <a:chOff x="0" y="-328758"/>
            <a:chExt cx="20671310" cy="1539322"/>
          </a:xfrm>
        </p:grpSpPr>
        <p:sp>
          <p:nvSpPr>
            <p:cNvPr id="4" name="Freeform 4"/>
            <p:cNvSpPr/>
            <p:nvPr/>
          </p:nvSpPr>
          <p:spPr>
            <a:xfrm>
              <a:off x="0" y="0"/>
              <a:ext cx="18851626" cy="1210564"/>
            </a:xfrm>
            <a:custGeom>
              <a:avLst/>
              <a:gdLst/>
              <a:ahLst/>
              <a:cxnLst/>
              <a:rect l="l" t="t" r="r" b="b"/>
              <a:pathLst>
                <a:path w="18851626" h="1210564">
                  <a:moveTo>
                    <a:pt x="0" y="0"/>
                  </a:moveTo>
                  <a:lnTo>
                    <a:pt x="18851626" y="0"/>
                  </a:lnTo>
                  <a:lnTo>
                    <a:pt x="18851626" y="1210564"/>
                  </a:lnTo>
                  <a:lnTo>
                    <a:pt x="0" y="1210564"/>
                  </a:lnTo>
                  <a:close/>
                </a:path>
              </a:pathLst>
            </a:custGeom>
            <a:solidFill>
              <a:srgbClr val="FFFFFF"/>
            </a:solidFill>
          </p:spPr>
          <p:txBody>
            <a:bodyPr/>
            <a:lstStyle/>
            <a:p>
              <a:endParaRPr lang="fr-FR" sz="800"/>
            </a:p>
          </p:txBody>
        </p:sp>
        <p:sp>
          <p:nvSpPr>
            <p:cNvPr id="5" name="TextBox 5"/>
            <p:cNvSpPr txBox="1"/>
            <p:nvPr/>
          </p:nvSpPr>
          <p:spPr>
            <a:xfrm>
              <a:off x="1819694" y="-328758"/>
              <a:ext cx="18851616" cy="1153450"/>
            </a:xfrm>
            <a:prstGeom prst="rect">
              <a:avLst/>
            </a:prstGeom>
          </p:spPr>
          <p:txBody>
            <a:bodyPr lIns="33867" tIns="33867" rIns="33867" bIns="33867" rtlCol="0" anchor="b"/>
            <a:lstStyle/>
            <a:p>
              <a:pPr indent="357188" algn="ctr">
                <a:lnSpc>
                  <a:spcPts val="3456"/>
                </a:lnSpc>
              </a:pPr>
              <a:r>
                <a:rPr lang="en-US" sz="2800" b="1" spc="29" err="1">
                  <a:solidFill>
                    <a:schemeClr val="accent1">
                      <a:lumMod val="75000"/>
                    </a:schemeClr>
                  </a:solidFill>
                  <a:latin typeface="Dosis" pitchFamily="2" charset="0"/>
                </a:rPr>
                <a:t>Programme</a:t>
              </a:r>
              <a:r>
                <a:rPr lang="en-US" sz="2800" b="1" spc="29">
                  <a:solidFill>
                    <a:schemeClr val="accent1">
                      <a:lumMod val="75000"/>
                    </a:schemeClr>
                  </a:solidFill>
                  <a:latin typeface="Dosis" pitchFamily="2" charset="0"/>
                </a:rPr>
                <a:t> INTERREG Euro-MED </a:t>
              </a:r>
              <a:r>
                <a:rPr lang="en-US" sz="3200" spc="29">
                  <a:solidFill>
                    <a:srgbClr val="000000"/>
                  </a:solidFill>
                  <a:latin typeface="TT Rounds Condensed"/>
                </a:rPr>
                <a:t>​</a:t>
              </a:r>
            </a:p>
          </p:txBody>
        </p:sp>
      </p:grpSp>
      <p:sp>
        <p:nvSpPr>
          <p:cNvPr id="8" name="TextBox 8"/>
          <p:cNvSpPr txBox="1"/>
          <p:nvPr/>
        </p:nvSpPr>
        <p:spPr>
          <a:xfrm>
            <a:off x="5936436" y="2147721"/>
            <a:ext cx="6070683" cy="2767176"/>
          </a:xfrm>
          <a:prstGeom prst="rect">
            <a:avLst/>
          </a:prstGeom>
          <a:solidFill>
            <a:schemeClr val="bg1"/>
          </a:solidFill>
        </p:spPr>
        <p:txBody>
          <a:bodyPr lIns="33867" tIns="33867" rIns="33867" bIns="33867" rtlCol="0" anchor="t"/>
          <a:lstStyle/>
          <a:p>
            <a:pPr indent="182563" algn="l">
              <a:spcBef>
                <a:spcPts val="600"/>
              </a:spcBef>
            </a:pPr>
            <a:r>
              <a:rPr lang="en-US" sz="1600" b="1" spc="18">
                <a:ea typeface="TT Rounds Condensed Bold"/>
              </a:rPr>
              <a:t>AAP N°4 en </a:t>
            </a:r>
            <a:r>
              <a:rPr lang="en-US" sz="1600" b="1" spc="18" err="1">
                <a:ea typeface="TT Rounds Condensed Bold"/>
              </a:rPr>
              <a:t>cours</a:t>
            </a:r>
            <a:r>
              <a:rPr lang="en-US" sz="1600" b="1" spc="18">
                <a:ea typeface="TT Rounds Condensed Bold"/>
              </a:rPr>
              <a:t> de </a:t>
            </a:r>
            <a:r>
              <a:rPr lang="en-US" sz="1600" b="1" spc="18" err="1">
                <a:ea typeface="TT Rounds Condensed Bold"/>
              </a:rPr>
              <a:t>sélection</a:t>
            </a:r>
            <a:r>
              <a:rPr lang="en-US" sz="1600" b="1" spc="18">
                <a:ea typeface="TT Rounds Condensed Bold"/>
              </a:rPr>
              <a:t> </a:t>
            </a:r>
            <a:r>
              <a:rPr lang="en-US" sz="1600" spc="18">
                <a:ea typeface="TT Rounds Condensed Bold"/>
              </a:rPr>
              <a:t>: </a:t>
            </a:r>
            <a:r>
              <a:rPr lang="en-US" sz="1600" spc="18" err="1">
                <a:ea typeface="TT Rounds Condensed Bold"/>
              </a:rPr>
              <a:t>Projets</a:t>
            </a:r>
            <a:r>
              <a:rPr lang="en-US" sz="1600" spc="18">
                <a:ea typeface="TT Rounds Condensed Bold"/>
              </a:rPr>
              <a:t> </a:t>
            </a:r>
            <a:r>
              <a:rPr lang="en-US" sz="1600" spc="18" err="1">
                <a:ea typeface="TT Rounds Condensed Bold"/>
              </a:rPr>
              <a:t>thématiques</a:t>
            </a:r>
            <a:endParaRPr lang="en-US" sz="1600" spc="18">
              <a:ea typeface="TT Rounds Condensed Bold"/>
            </a:endParaRPr>
          </a:p>
          <a:p>
            <a:pPr indent="182563" algn="l">
              <a:spcBef>
                <a:spcPts val="600"/>
              </a:spcBef>
            </a:pPr>
            <a:r>
              <a:rPr lang="en-US" sz="1600" b="1" spc="18">
                <a:ea typeface="TT Rounds Condensed Bold"/>
              </a:rPr>
              <a:t>AAP N°5 en </a:t>
            </a:r>
            <a:r>
              <a:rPr lang="en-US" sz="1600" b="1" spc="18" err="1">
                <a:ea typeface="TT Rounds Condensed Bold"/>
              </a:rPr>
              <a:t>cours</a:t>
            </a:r>
            <a:r>
              <a:rPr lang="en-US" sz="1600" b="1" spc="18">
                <a:ea typeface="TT Rounds Condensed Bold"/>
              </a:rPr>
              <a:t> de </a:t>
            </a:r>
            <a:r>
              <a:rPr lang="en-US" sz="1600" b="1" spc="18" err="1">
                <a:ea typeface="TT Rounds Condensed Bold"/>
              </a:rPr>
              <a:t>sélection</a:t>
            </a:r>
            <a:r>
              <a:rPr lang="en-US" sz="1600" b="1" spc="18">
                <a:ea typeface="TT Rounds Condensed Bold"/>
              </a:rPr>
              <a:t> (2 phases) </a:t>
            </a:r>
            <a:r>
              <a:rPr lang="en-US" sz="1600" spc="18">
                <a:ea typeface="TT Rounds Condensed Bold"/>
              </a:rPr>
              <a:t>:                  </a:t>
            </a:r>
            <a:r>
              <a:rPr lang="en-US" sz="1600" spc="18" err="1">
                <a:ea typeface="TT Rounds Condensed Bold"/>
              </a:rPr>
              <a:t>P</a:t>
            </a:r>
            <a:r>
              <a:rPr lang="en-US" sz="1600" spc="18" err="1"/>
              <a:t>rojets</a:t>
            </a:r>
            <a:r>
              <a:rPr lang="en-US" sz="1600" spc="18"/>
              <a:t> </a:t>
            </a:r>
            <a:r>
              <a:rPr lang="en-US" sz="1600" spc="18" err="1"/>
              <a:t>territoriaux</a:t>
            </a:r>
            <a:r>
              <a:rPr lang="en-US" sz="1600" spc="18"/>
              <a:t> </a:t>
            </a:r>
            <a:r>
              <a:rPr lang="en-US" sz="1600" spc="18" err="1"/>
              <a:t>stratégiques</a:t>
            </a:r>
            <a:r>
              <a:rPr lang="en-US" sz="1600" spc="18"/>
              <a:t> –</a:t>
            </a:r>
          </a:p>
          <a:p>
            <a:pPr algn="l">
              <a:spcBef>
                <a:spcPts val="0"/>
              </a:spcBef>
              <a:buNone/>
            </a:pPr>
            <a:r>
              <a:rPr lang="en-US" sz="1600" spc="18" err="1"/>
              <a:t>Ouverture</a:t>
            </a:r>
            <a:r>
              <a:rPr lang="en-US" sz="1600" spc="18"/>
              <a:t> phase n°2 : du 14 Janvier au 28 Février.</a:t>
            </a:r>
          </a:p>
          <a:p>
            <a:pPr indent="182563" algn="l">
              <a:spcBef>
                <a:spcPts val="1200"/>
              </a:spcBef>
            </a:pPr>
            <a:r>
              <a:rPr lang="en-US" sz="1600" b="1" u="sng" spc="18" err="1"/>
              <a:t>Prochains</a:t>
            </a:r>
            <a:r>
              <a:rPr lang="en-US" sz="1600" b="1" u="sng" spc="18"/>
              <a:t> Appels : </a:t>
            </a:r>
          </a:p>
          <a:p>
            <a:pPr indent="182563" algn="l">
              <a:spcBef>
                <a:spcPts val="600"/>
              </a:spcBef>
            </a:pPr>
            <a:r>
              <a:rPr lang="fr-FR" sz="1600" b="1" spc="18"/>
              <a:t>6e appel </a:t>
            </a:r>
            <a:r>
              <a:rPr lang="fr-FR" sz="1600" spc="18"/>
              <a:t>: Projets Thématiques (Projets de test) –               Avril 2026 - 10 M€ </a:t>
            </a:r>
          </a:p>
          <a:p>
            <a:pPr indent="182563" algn="l">
              <a:spcBef>
                <a:spcPts val="600"/>
              </a:spcBef>
            </a:pPr>
            <a:r>
              <a:rPr lang="fr-FR" sz="1600" b="1" spc="18"/>
              <a:t>7e appel </a:t>
            </a:r>
            <a:r>
              <a:rPr lang="fr-FR" sz="1600" spc="18"/>
              <a:t>: Projets Thématiques (Projets de transfert) – Restreint 23 M€ 2e semestre 2026.</a:t>
            </a:r>
          </a:p>
        </p:txBody>
      </p:sp>
      <p:grpSp>
        <p:nvGrpSpPr>
          <p:cNvPr id="10" name="Group 10"/>
          <p:cNvGrpSpPr/>
          <p:nvPr/>
        </p:nvGrpSpPr>
        <p:grpSpPr>
          <a:xfrm>
            <a:off x="184881" y="810386"/>
            <a:ext cx="5564927" cy="3882053"/>
            <a:chOff x="0" y="0"/>
            <a:chExt cx="1254065" cy="874826"/>
          </a:xfrm>
        </p:grpSpPr>
        <p:sp>
          <p:nvSpPr>
            <p:cNvPr id="11" name="Freeform 11"/>
            <p:cNvSpPr/>
            <p:nvPr/>
          </p:nvSpPr>
          <p:spPr>
            <a:xfrm>
              <a:off x="0" y="0"/>
              <a:ext cx="1254065" cy="874826"/>
            </a:xfrm>
            <a:custGeom>
              <a:avLst/>
              <a:gdLst/>
              <a:ahLst/>
              <a:cxnLst/>
              <a:rect l="l" t="t" r="r" b="b"/>
              <a:pathLst>
                <a:path w="1254065" h="874826">
                  <a:moveTo>
                    <a:pt x="21332" y="0"/>
                  </a:moveTo>
                  <a:lnTo>
                    <a:pt x="1232733" y="0"/>
                  </a:lnTo>
                  <a:cubicBezTo>
                    <a:pt x="1238390" y="0"/>
                    <a:pt x="1243816" y="2247"/>
                    <a:pt x="1247817" y="6248"/>
                  </a:cubicBezTo>
                  <a:cubicBezTo>
                    <a:pt x="1251817" y="10248"/>
                    <a:pt x="1254065" y="15674"/>
                    <a:pt x="1254065" y="21332"/>
                  </a:cubicBezTo>
                  <a:lnTo>
                    <a:pt x="1254065" y="853495"/>
                  </a:lnTo>
                  <a:cubicBezTo>
                    <a:pt x="1254065" y="865276"/>
                    <a:pt x="1244514" y="874826"/>
                    <a:pt x="1232733" y="874826"/>
                  </a:cubicBezTo>
                  <a:lnTo>
                    <a:pt x="21332" y="874826"/>
                  </a:lnTo>
                  <a:cubicBezTo>
                    <a:pt x="9551" y="874826"/>
                    <a:pt x="0" y="865276"/>
                    <a:pt x="0" y="853495"/>
                  </a:cubicBezTo>
                  <a:lnTo>
                    <a:pt x="0" y="21332"/>
                  </a:lnTo>
                  <a:cubicBezTo>
                    <a:pt x="0" y="9551"/>
                    <a:pt x="9551" y="0"/>
                    <a:pt x="21332" y="0"/>
                  </a:cubicBezTo>
                  <a:close/>
                </a:path>
              </a:pathLst>
            </a:custGeom>
            <a:blipFill>
              <a:blip r:embed="rId4"/>
              <a:stretch>
                <a:fillRect l="-398" r="-398"/>
              </a:stretch>
            </a:blipFill>
          </p:spPr>
          <p:txBody>
            <a:bodyPr/>
            <a:lstStyle/>
            <a:p>
              <a:endParaRPr lang="fr-FR" sz="800"/>
            </a:p>
          </p:txBody>
        </p:sp>
      </p:grpSp>
      <p:sp>
        <p:nvSpPr>
          <p:cNvPr id="12" name="TextBox 12"/>
          <p:cNvSpPr txBox="1"/>
          <p:nvPr/>
        </p:nvSpPr>
        <p:spPr>
          <a:xfrm>
            <a:off x="5952787" y="628505"/>
            <a:ext cx="4799363" cy="1354730"/>
          </a:xfrm>
          <a:prstGeom prst="rect">
            <a:avLst/>
          </a:prstGeom>
        </p:spPr>
        <p:txBody>
          <a:bodyPr lIns="0" tIns="0" rIns="0" bIns="0" rtlCol="0" anchor="t">
            <a:spAutoFit/>
          </a:bodyPr>
          <a:lstStyle/>
          <a:p>
            <a:pPr indent="182245" algn="l">
              <a:lnSpc>
                <a:spcPct val="150000"/>
              </a:lnSpc>
            </a:pPr>
            <a:r>
              <a:rPr lang="en-US" sz="1850" spc="19">
                <a:latin typeface="Arial"/>
                <a:cs typeface="Arial"/>
              </a:rPr>
              <a:t>14 Pays, 69 Regions de la </a:t>
            </a:r>
            <a:r>
              <a:rPr lang="en-US" sz="1850" spc="19" err="1">
                <a:latin typeface="Arial"/>
                <a:cs typeface="Arial"/>
              </a:rPr>
              <a:t>Méditerranée</a:t>
            </a:r>
            <a:endParaRPr lang="en-US" sz="1867" spc="19" err="1">
              <a:cs typeface="Arial" charset="0"/>
            </a:endParaRPr>
          </a:p>
          <a:p>
            <a:pPr indent="182245" algn="l">
              <a:lnSpc>
                <a:spcPct val="150000"/>
              </a:lnSpc>
            </a:pPr>
            <a:r>
              <a:rPr lang="en-US" sz="1850" spc="19">
                <a:latin typeface="Arial"/>
                <a:cs typeface="Arial"/>
              </a:rPr>
              <a:t>Budget total : 295 M€</a:t>
            </a:r>
          </a:p>
          <a:p>
            <a:pPr indent="182245" algn="l">
              <a:lnSpc>
                <a:spcPct val="150000"/>
              </a:lnSpc>
            </a:pPr>
            <a:r>
              <a:rPr lang="en-US" sz="1850" spc="19" err="1">
                <a:latin typeface="Arial"/>
                <a:cs typeface="Arial"/>
              </a:rPr>
              <a:t>Cofinancement</a:t>
            </a:r>
            <a:r>
              <a:rPr lang="en-US" sz="1850" spc="19">
                <a:latin typeface="Arial"/>
                <a:cs typeface="Arial"/>
              </a:rPr>
              <a:t> FEDER : 80% </a:t>
            </a:r>
          </a:p>
        </p:txBody>
      </p:sp>
      <p:grpSp>
        <p:nvGrpSpPr>
          <p:cNvPr id="13" name="Group 13"/>
          <p:cNvGrpSpPr/>
          <p:nvPr/>
        </p:nvGrpSpPr>
        <p:grpSpPr>
          <a:xfrm>
            <a:off x="8354696" y="6292850"/>
            <a:ext cx="125730" cy="123190"/>
            <a:chOff x="0" y="0"/>
            <a:chExt cx="251460" cy="246380"/>
          </a:xfrm>
        </p:grpSpPr>
        <p:sp>
          <p:nvSpPr>
            <p:cNvPr id="14" name="Freeform 14"/>
            <p:cNvSpPr/>
            <p:nvPr/>
          </p:nvSpPr>
          <p:spPr>
            <a:xfrm>
              <a:off x="49530" y="49530"/>
              <a:ext cx="149860" cy="151130"/>
            </a:xfrm>
            <a:custGeom>
              <a:avLst/>
              <a:gdLst/>
              <a:ahLst/>
              <a:cxnLst/>
              <a:rect l="l" t="t" r="r" b="b"/>
              <a:pathLst>
                <a:path w="149860" h="151130">
                  <a:moveTo>
                    <a:pt x="149860" y="53340"/>
                  </a:moveTo>
                  <a:cubicBezTo>
                    <a:pt x="130810" y="134620"/>
                    <a:pt x="121920" y="142240"/>
                    <a:pt x="109220" y="146050"/>
                  </a:cubicBezTo>
                  <a:cubicBezTo>
                    <a:pt x="91440" y="151130"/>
                    <a:pt x="54610" y="148590"/>
                    <a:pt x="38100" y="140970"/>
                  </a:cubicBezTo>
                  <a:cubicBezTo>
                    <a:pt x="25400" y="135890"/>
                    <a:pt x="17780" y="125730"/>
                    <a:pt x="12700" y="115570"/>
                  </a:cubicBezTo>
                  <a:cubicBezTo>
                    <a:pt x="6350" y="105410"/>
                    <a:pt x="0" y="93980"/>
                    <a:pt x="1270" y="81280"/>
                  </a:cubicBezTo>
                  <a:cubicBezTo>
                    <a:pt x="2540" y="62230"/>
                    <a:pt x="17780" y="29210"/>
                    <a:pt x="30480" y="16510"/>
                  </a:cubicBezTo>
                  <a:cubicBezTo>
                    <a:pt x="39370" y="6350"/>
                    <a:pt x="50800" y="2540"/>
                    <a:pt x="63500" y="1270"/>
                  </a:cubicBezTo>
                  <a:cubicBezTo>
                    <a:pt x="82550" y="0"/>
                    <a:pt x="130810" y="22860"/>
                    <a:pt x="130810" y="22860"/>
                  </a:cubicBezTo>
                </a:path>
              </a:pathLst>
            </a:custGeom>
            <a:solidFill>
              <a:srgbClr val="015AFF"/>
            </a:solidFill>
            <a:ln cap="sq">
              <a:noFill/>
              <a:prstDash val="solid"/>
              <a:miter/>
            </a:ln>
          </p:spPr>
          <p:txBody>
            <a:bodyPr/>
            <a:lstStyle/>
            <a:p>
              <a:endParaRPr lang="fr-FR" sz="800"/>
            </a:p>
          </p:txBody>
        </p:sp>
      </p:grpSp>
      <p:pic>
        <p:nvPicPr>
          <p:cNvPr id="6" name="Image 5" descr="Une image contenant capture d’écran, Police, texte, Graphique&#10;&#10;Description générée automatiquement">
            <a:extLst>
              <a:ext uri="{FF2B5EF4-FFF2-40B4-BE49-F238E27FC236}">
                <a16:creationId xmlns:a16="http://schemas.microsoft.com/office/drawing/2014/main" id="{42DB73A6-8B01-BF51-853D-101D2A5DC54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2225" y="340693"/>
            <a:ext cx="3251200" cy="447739"/>
          </a:xfrm>
          <a:prstGeom prst="rect">
            <a:avLst/>
          </a:prstGeom>
          <a:noFill/>
          <a:ln>
            <a:noFill/>
          </a:ln>
        </p:spPr>
      </p:pic>
      <p:sp>
        <p:nvSpPr>
          <p:cNvPr id="7" name="Espace réservé du numéro de diapositive 3">
            <a:extLst>
              <a:ext uri="{FF2B5EF4-FFF2-40B4-BE49-F238E27FC236}">
                <a16:creationId xmlns:a16="http://schemas.microsoft.com/office/drawing/2014/main" id="{7018FFBC-C540-E36E-5F0A-50E1E227FC07}"/>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38</a:t>
            </a:fld>
            <a:endParaRPr lang="fr-F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2">
            <a:extLst>
              <a:ext uri="{FF2B5EF4-FFF2-40B4-BE49-F238E27FC236}">
                <a16:creationId xmlns:a16="http://schemas.microsoft.com/office/drawing/2014/main" id="{AFC51F5F-E6D9-48EF-9399-26D5A59FB909}"/>
              </a:ext>
            </a:extLst>
          </p:cNvPr>
          <p:cNvSpPr txBox="1">
            <a:spLocks/>
          </p:cNvSpPr>
          <p:nvPr/>
        </p:nvSpPr>
        <p:spPr bwMode="auto">
          <a:xfrm>
            <a:off x="323508" y="1299128"/>
            <a:ext cx="11544984" cy="1610166"/>
          </a:xfrm>
          <a:prstGeom prst="rect">
            <a:avLst/>
          </a:prstGeom>
          <a:solidFill>
            <a:srgbClr val="78CBC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Char char="•"/>
              <a:defRPr sz="28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a:solidFill>
                  <a:schemeClr val="tx1"/>
                </a:solidFill>
                <a:latin typeface="+mn-lt"/>
                <a:ea typeface="MS PGothic" panose="020B0600070205080204" pitchFamily="34" charset="-128"/>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64294" indent="0" algn="ctr">
              <a:buNone/>
            </a:pPr>
            <a:endParaRPr lang="en-US" sz="800" kern="0">
              <a:solidFill>
                <a:srgbClr val="004261"/>
              </a:solidFill>
              <a:latin typeface="Quire Sans" panose="020B0502040400020003" pitchFamily="34" charset="0"/>
              <a:cs typeface="Quire Sans" panose="020B0502040400020003" pitchFamily="34" charset="0"/>
            </a:endParaRPr>
          </a:p>
          <a:p>
            <a:pPr marL="64294" indent="0">
              <a:buNone/>
            </a:pPr>
            <a:r>
              <a:rPr lang="en-US" sz="2400" kern="0">
                <a:solidFill>
                  <a:srgbClr val="004261"/>
                </a:solidFill>
                <a:latin typeface="Quire Sans" panose="020B0502040400020003" pitchFamily="34" charset="0"/>
                <a:cs typeface="Quire Sans" panose="020B0502040400020003" pitchFamily="34" charset="0"/>
              </a:rPr>
              <a:t>C</a:t>
            </a:r>
            <a:r>
              <a:rPr lang="fr-FR" sz="2400" kern="0" err="1">
                <a:solidFill>
                  <a:srgbClr val="004261"/>
                </a:solidFill>
                <a:latin typeface="Quire Sans" panose="020B0502040400020003" pitchFamily="34" charset="0"/>
                <a:cs typeface="Quire Sans" panose="020B0502040400020003" pitchFamily="34" charset="0"/>
              </a:rPr>
              <a:t>ontribuer</a:t>
            </a:r>
            <a:r>
              <a:rPr lang="fr-FR" sz="2400" kern="0">
                <a:solidFill>
                  <a:srgbClr val="004261"/>
                </a:solidFill>
                <a:latin typeface="Quire Sans" panose="020B0502040400020003" pitchFamily="34" charset="0"/>
                <a:cs typeface="Quire Sans" panose="020B0502040400020003" pitchFamily="34" charset="0"/>
              </a:rPr>
              <a:t> à la transition vers une société </a:t>
            </a:r>
            <a:r>
              <a:rPr lang="fr-FR" sz="2400" b="1" kern="0">
                <a:solidFill>
                  <a:srgbClr val="004261"/>
                </a:solidFill>
                <a:latin typeface="Quire Sans" panose="020B0502040400020003" pitchFamily="34" charset="0"/>
                <a:cs typeface="Quire Sans" panose="020B0502040400020003" pitchFamily="34" charset="0"/>
              </a:rPr>
              <a:t>climatiquement neutre et résiliente </a:t>
            </a:r>
          </a:p>
          <a:p>
            <a:pPr marL="64294" indent="0">
              <a:buNone/>
            </a:pPr>
            <a:r>
              <a:rPr lang="fr-FR" sz="2400" kern="0">
                <a:solidFill>
                  <a:srgbClr val="004261"/>
                </a:solidFill>
                <a:latin typeface="Quire Sans" panose="020B0502040400020003" pitchFamily="34" charset="0"/>
                <a:cs typeface="Quire Sans" panose="020B0502040400020003" pitchFamily="34" charset="0"/>
              </a:rPr>
              <a:t>lutter contre l'impact des </a:t>
            </a:r>
            <a:r>
              <a:rPr lang="fr-FR" sz="2400" b="1" kern="0">
                <a:solidFill>
                  <a:srgbClr val="004261"/>
                </a:solidFill>
                <a:latin typeface="Quire Sans" panose="020B0502040400020003" pitchFamily="34" charset="0"/>
                <a:cs typeface="Quire Sans" panose="020B0502040400020003" pitchFamily="34" charset="0"/>
              </a:rPr>
              <a:t>changements globaux </a:t>
            </a:r>
            <a:r>
              <a:rPr lang="fr-FR" sz="2400" kern="0">
                <a:solidFill>
                  <a:srgbClr val="004261"/>
                </a:solidFill>
                <a:latin typeface="Quire Sans" panose="020B0502040400020003" pitchFamily="34" charset="0"/>
                <a:cs typeface="Quire Sans" panose="020B0502040400020003" pitchFamily="34" charset="0"/>
              </a:rPr>
              <a:t>sur les ressources méditerranéennes, tout en assurant une </a:t>
            </a:r>
            <a:r>
              <a:rPr lang="fr-FR" sz="2400" b="1" kern="0">
                <a:solidFill>
                  <a:srgbClr val="004261"/>
                </a:solidFill>
                <a:latin typeface="Quire Sans" panose="020B0502040400020003" pitchFamily="34" charset="0"/>
                <a:cs typeface="Quire Sans" panose="020B0502040400020003" pitchFamily="34" charset="0"/>
              </a:rPr>
              <a:t>croissance durable et le bien-être de ses citoyens</a:t>
            </a:r>
            <a:r>
              <a:rPr lang="en-US" sz="2400" b="1" kern="0">
                <a:solidFill>
                  <a:srgbClr val="004261"/>
                </a:solidFill>
                <a:latin typeface="Quire Sans" panose="020B0502040400020003" pitchFamily="34" charset="0"/>
                <a:cs typeface="Quire Sans" panose="020B0502040400020003" pitchFamily="34" charset="0"/>
              </a:rPr>
              <a:t>.</a:t>
            </a:r>
          </a:p>
        </p:txBody>
      </p:sp>
      <p:pic>
        <p:nvPicPr>
          <p:cNvPr id="5" name="Image 4">
            <a:extLst>
              <a:ext uri="{FF2B5EF4-FFF2-40B4-BE49-F238E27FC236}">
                <a16:creationId xmlns:a16="http://schemas.microsoft.com/office/drawing/2014/main" id="{67AAC088-7F3E-49F3-8B14-6F522C69AA86}"/>
              </a:ext>
            </a:extLst>
          </p:cNvPr>
          <p:cNvPicPr>
            <a:picLocks noChangeAspect="1"/>
          </p:cNvPicPr>
          <p:nvPr/>
        </p:nvPicPr>
        <p:blipFill>
          <a:blip r:embed="rId3"/>
          <a:stretch>
            <a:fillRect/>
          </a:stretch>
        </p:blipFill>
        <p:spPr>
          <a:xfrm>
            <a:off x="2447259" y="3651811"/>
            <a:ext cx="1630020" cy="1461605"/>
          </a:xfrm>
          <a:prstGeom prst="rect">
            <a:avLst/>
          </a:prstGeom>
        </p:spPr>
      </p:pic>
      <p:sp>
        <p:nvSpPr>
          <p:cNvPr id="2" name="Titre 1">
            <a:extLst>
              <a:ext uri="{FF2B5EF4-FFF2-40B4-BE49-F238E27FC236}">
                <a16:creationId xmlns:a16="http://schemas.microsoft.com/office/drawing/2014/main" id="{0071AE1E-2A92-4477-96CA-3D9DB12D7EAA}"/>
              </a:ext>
            </a:extLst>
          </p:cNvPr>
          <p:cNvSpPr>
            <a:spLocks noGrp="1"/>
          </p:cNvSpPr>
          <p:nvPr>
            <p:ph type="title"/>
          </p:nvPr>
        </p:nvSpPr>
        <p:spPr>
          <a:xfrm>
            <a:off x="1981200" y="274638"/>
            <a:ext cx="8229600" cy="634082"/>
          </a:xfrm>
        </p:spPr>
        <p:txBody>
          <a:bodyPr/>
          <a:lstStyle/>
          <a:p>
            <a:pPr algn="ctr"/>
            <a:r>
              <a:rPr lang="en-US" sz="3600" b="1" kern="0">
                <a:latin typeface="Dosis" pitchFamily="2" charset="0"/>
                <a:cs typeface="Quire Sans" panose="020B0502040400020003" pitchFamily="34" charset="0"/>
              </a:rPr>
              <a:t>Objectif principal</a:t>
            </a:r>
            <a:endParaRPr lang="fr-FR">
              <a:latin typeface="Dosis" pitchFamily="2" charset="0"/>
              <a:cs typeface="Quire Sans" panose="020B0502040400020003" pitchFamily="34" charset="0"/>
            </a:endParaRPr>
          </a:p>
        </p:txBody>
      </p:sp>
      <p:pic>
        <p:nvPicPr>
          <p:cNvPr id="6" name="Image 5">
            <a:extLst>
              <a:ext uri="{FF2B5EF4-FFF2-40B4-BE49-F238E27FC236}">
                <a16:creationId xmlns:a16="http://schemas.microsoft.com/office/drawing/2014/main" id="{235A030A-E9E8-4787-AFBC-F7F2658E8101}"/>
              </a:ext>
            </a:extLst>
          </p:cNvPr>
          <p:cNvPicPr>
            <a:picLocks noChangeAspect="1"/>
          </p:cNvPicPr>
          <p:nvPr/>
        </p:nvPicPr>
        <p:blipFill>
          <a:blip r:embed="rId4"/>
          <a:stretch>
            <a:fillRect/>
          </a:stretch>
        </p:blipFill>
        <p:spPr>
          <a:xfrm>
            <a:off x="4404392" y="3299702"/>
            <a:ext cx="2304256" cy="2165823"/>
          </a:xfrm>
          <a:prstGeom prst="rect">
            <a:avLst/>
          </a:prstGeom>
        </p:spPr>
      </p:pic>
      <p:pic>
        <p:nvPicPr>
          <p:cNvPr id="7" name="Picture 2" descr="Afficher l’image source">
            <a:extLst>
              <a:ext uri="{FF2B5EF4-FFF2-40B4-BE49-F238E27FC236}">
                <a16:creationId xmlns:a16="http://schemas.microsoft.com/office/drawing/2014/main" id="{4226CBDE-6EB9-4B93-8107-A10E94E512E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40696" y="3592988"/>
            <a:ext cx="2180383" cy="1579250"/>
          </a:xfrm>
          <a:prstGeom prst="rect">
            <a:avLst/>
          </a:prstGeom>
          <a:noFill/>
          <a:extLst>
            <a:ext uri="{909E8E84-426E-40DD-AFC4-6F175D3DCCD1}">
              <a14:hiddenFill xmlns:a14="http://schemas.microsoft.com/office/drawing/2010/main">
                <a:solidFill>
                  <a:srgbClr val="FFFFFF"/>
                </a:solidFill>
              </a14:hiddenFill>
            </a:ext>
          </a:extLst>
        </p:spPr>
      </p:pic>
      <p:pic>
        <p:nvPicPr>
          <p:cNvPr id="8" name="Image 7">
            <a:extLst>
              <a:ext uri="{FF2B5EF4-FFF2-40B4-BE49-F238E27FC236}">
                <a16:creationId xmlns:a16="http://schemas.microsoft.com/office/drawing/2014/main" id="{780F939A-3695-4309-B836-79B7FB73BD77}"/>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8832304" y="224733"/>
            <a:ext cx="2857500" cy="617220"/>
          </a:xfrm>
          <a:prstGeom prst="rect">
            <a:avLst/>
          </a:prstGeom>
          <a:noFill/>
        </p:spPr>
      </p:pic>
      <p:sp>
        <p:nvSpPr>
          <p:cNvPr id="3" name="Espace réservé du numéro de diapositive 3">
            <a:extLst>
              <a:ext uri="{FF2B5EF4-FFF2-40B4-BE49-F238E27FC236}">
                <a16:creationId xmlns:a16="http://schemas.microsoft.com/office/drawing/2014/main" id="{19BAF406-3412-DD33-E446-58AD4F2CBC55}"/>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39</a:t>
            </a:fld>
            <a:endParaRPr lang="fr-FR"/>
          </a:p>
        </p:txBody>
      </p:sp>
    </p:spTree>
    <p:extLst>
      <p:ext uri="{BB962C8B-B14F-4D97-AF65-F5344CB8AC3E}">
        <p14:creationId xmlns:p14="http://schemas.microsoft.com/office/powerpoint/2010/main" val="37382585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Espace réservé du numéro de diapositive 6">
            <a:extLst>
              <a:ext uri="{FF2B5EF4-FFF2-40B4-BE49-F238E27FC236}">
                <a16:creationId xmlns:a16="http://schemas.microsoft.com/office/drawing/2014/main" id="{79D9E7E8-B733-4C15-A799-577F3F9731E9}"/>
              </a:ext>
            </a:extLst>
          </p:cNvPr>
          <p:cNvSpPr>
            <a:spLocks noGrp="1"/>
          </p:cNvSpPr>
          <p:nvPr>
            <p:ph type="sldNum" sz="quarter" idx="12"/>
          </p:nvPr>
        </p:nvSpPr>
        <p:spPr/>
        <p:txBody>
          <a:bodyPr/>
          <a:lstStyle/>
          <a:p>
            <a:r>
              <a:rPr lang="fr-FR"/>
              <a:t>Page </a:t>
            </a:r>
            <a:fld id="{2E606F92-5750-4A27-A3AE-4752FEA0F33E}" type="slidenum">
              <a:rPr lang="fr-FR" smtClean="0"/>
              <a:pPr/>
              <a:t>4</a:t>
            </a:fld>
            <a:endParaRPr lang="fr-FR"/>
          </a:p>
        </p:txBody>
      </p:sp>
      <p:sp>
        <p:nvSpPr>
          <p:cNvPr id="4" name="Titre 1">
            <a:extLst>
              <a:ext uri="{FF2B5EF4-FFF2-40B4-BE49-F238E27FC236}">
                <a16:creationId xmlns:a16="http://schemas.microsoft.com/office/drawing/2014/main" id="{E1EC823B-C858-485E-943C-06947C4505FA}"/>
              </a:ext>
            </a:extLst>
          </p:cNvPr>
          <p:cNvSpPr txBox="1">
            <a:spLocks/>
          </p:cNvSpPr>
          <p:nvPr/>
        </p:nvSpPr>
        <p:spPr>
          <a:xfrm>
            <a:off x="2979434" y="2204864"/>
            <a:ext cx="7688567" cy="201622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5400" b="1">
                <a:solidFill>
                  <a:schemeClr val="accent1">
                    <a:lumMod val="75000"/>
                  </a:schemeClr>
                </a:solidFill>
                <a:latin typeface="Dosis" pitchFamily="2" charset="0"/>
              </a:rPr>
              <a:t>Programme LIFE</a:t>
            </a:r>
          </a:p>
          <a:p>
            <a:pPr algn="ctr"/>
            <a:endParaRPr lang="fr-FR" sz="5400" b="1">
              <a:solidFill>
                <a:schemeClr val="accent1">
                  <a:lumMod val="75000"/>
                </a:schemeClr>
              </a:solidFill>
              <a:latin typeface="Dosis" pitchFamily="2" charset="0"/>
            </a:endParaRPr>
          </a:p>
          <a:p>
            <a:pPr algn="ctr"/>
            <a:r>
              <a:rPr lang="fr-FR" sz="5400" b="1">
                <a:solidFill>
                  <a:schemeClr val="accent1">
                    <a:lumMod val="75000"/>
                  </a:schemeClr>
                </a:solidFill>
                <a:latin typeface="Dosis" pitchFamily="2" charset="0"/>
              </a:rPr>
              <a:t>2021/2027</a:t>
            </a:r>
          </a:p>
        </p:txBody>
      </p:sp>
      <p:pic>
        <p:nvPicPr>
          <p:cNvPr id="5" name="Picture 2" descr="http://www.astrale.org/images/life%20logo.jpg">
            <a:extLst>
              <a:ext uri="{FF2B5EF4-FFF2-40B4-BE49-F238E27FC236}">
                <a16:creationId xmlns:a16="http://schemas.microsoft.com/office/drawing/2014/main" id="{E23A7494-7992-4A78-86F7-BFFF55E8526F}"/>
              </a:ext>
            </a:extLst>
          </p:cNvPr>
          <p:cNvPicPr>
            <a:picLocks noChangeAspect="1" noChangeArrowheads="1"/>
          </p:cNvPicPr>
          <p:nvPr/>
        </p:nvPicPr>
        <p:blipFill>
          <a:blip r:embed="rId2" cstate="print"/>
          <a:srcRect/>
          <a:stretch>
            <a:fillRect/>
          </a:stretch>
        </p:blipFill>
        <p:spPr bwMode="auto">
          <a:xfrm>
            <a:off x="263352" y="260648"/>
            <a:ext cx="3553119" cy="2568974"/>
          </a:xfrm>
          <a:prstGeom prst="rect">
            <a:avLst/>
          </a:prstGeom>
          <a:noFill/>
        </p:spPr>
      </p:pic>
      <p:pic>
        <p:nvPicPr>
          <p:cNvPr id="3" name="Image 2">
            <a:extLst>
              <a:ext uri="{FF2B5EF4-FFF2-40B4-BE49-F238E27FC236}">
                <a16:creationId xmlns:a16="http://schemas.microsoft.com/office/drawing/2014/main" id="{3B403E52-8973-832D-B824-7BBCDA377AD8}"/>
              </a:ext>
            </a:extLst>
          </p:cNvPr>
          <p:cNvPicPr>
            <a:picLocks noChangeAspect="1"/>
          </p:cNvPicPr>
          <p:nvPr/>
        </p:nvPicPr>
        <p:blipFill>
          <a:blip r:embed="rId3"/>
          <a:stretch>
            <a:fillRect/>
          </a:stretch>
        </p:blipFill>
        <p:spPr>
          <a:xfrm>
            <a:off x="317693" y="2829622"/>
            <a:ext cx="3444436" cy="2683755"/>
          </a:xfrm>
          <a:prstGeom prst="rect">
            <a:avLst/>
          </a:prstGeom>
        </p:spPr>
      </p:pic>
    </p:spTree>
    <p:extLst>
      <p:ext uri="{BB962C8B-B14F-4D97-AF65-F5344CB8AC3E}">
        <p14:creationId xmlns:p14="http://schemas.microsoft.com/office/powerpoint/2010/main" val="14371219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FEFD65-AEC8-4057-B535-F359A0FF35CD}"/>
              </a:ext>
            </a:extLst>
          </p:cNvPr>
          <p:cNvSpPr>
            <a:spLocks noGrp="1"/>
          </p:cNvSpPr>
          <p:nvPr>
            <p:ph type="title"/>
          </p:nvPr>
        </p:nvSpPr>
        <p:spPr>
          <a:xfrm>
            <a:off x="191344" y="158666"/>
            <a:ext cx="12459859" cy="565215"/>
          </a:xfrm>
        </p:spPr>
        <p:txBody>
          <a:bodyPr>
            <a:normAutofit/>
          </a:bodyPr>
          <a:lstStyle/>
          <a:p>
            <a:r>
              <a:rPr lang="en-GB" sz="3200" b="1">
                <a:solidFill>
                  <a:srgbClr val="0096D8"/>
                </a:solidFill>
                <a:latin typeface="Dosis" pitchFamily="2" charset="0"/>
                <a:cs typeface="Calibri" panose="020F0502020204030204" pitchFamily="34" charset="0"/>
              </a:rPr>
              <a:t>Champs d ’intervention : 4 Missions</a:t>
            </a:r>
            <a:endParaRPr lang="fr-FR" sz="3200" b="1">
              <a:solidFill>
                <a:srgbClr val="0096D8"/>
              </a:solidFill>
              <a:latin typeface="Dosis" pitchFamily="2" charset="0"/>
              <a:cs typeface="Calibri" panose="020F0502020204030204" pitchFamily="34" charset="0"/>
            </a:endParaRPr>
          </a:p>
        </p:txBody>
      </p:sp>
      <p:sp>
        <p:nvSpPr>
          <p:cNvPr id="32" name="ZoneTexte 31">
            <a:extLst>
              <a:ext uri="{FF2B5EF4-FFF2-40B4-BE49-F238E27FC236}">
                <a16:creationId xmlns:a16="http://schemas.microsoft.com/office/drawing/2014/main" id="{8F0ECA44-6A0B-4576-9695-C3C194D57901}"/>
              </a:ext>
            </a:extLst>
          </p:cNvPr>
          <p:cNvSpPr txBox="1"/>
          <p:nvPr/>
        </p:nvSpPr>
        <p:spPr>
          <a:xfrm>
            <a:off x="9251035" y="6416726"/>
            <a:ext cx="4115879" cy="369332"/>
          </a:xfrm>
          <a:prstGeom prst="rect">
            <a:avLst/>
          </a:prstGeom>
          <a:noFill/>
        </p:spPr>
        <p:txBody>
          <a:bodyPr wrap="square" rtlCol="0">
            <a:spAutoFit/>
          </a:bodyPr>
          <a:lstStyle/>
          <a:p>
            <a:pPr marL="0" marR="0" lvl="0" indent="0" algn="r" defTabSz="914400" rtl="0" eaLnBrk="0" fontAlgn="base" latinLnBrk="0" hangingPunct="0">
              <a:lnSpc>
                <a:spcPct val="100000"/>
              </a:lnSpc>
              <a:spcBef>
                <a:spcPct val="20000"/>
              </a:spcBef>
              <a:spcAft>
                <a:spcPct val="0"/>
              </a:spcAft>
              <a:buClr>
                <a:srgbClr val="FF9900"/>
              </a:buClr>
              <a:buSzTx/>
              <a:buFontTx/>
              <a:buChar char="•"/>
              <a:tabLst/>
              <a:defRPr/>
            </a:pPr>
            <a:r>
              <a:rPr kumimoji="0" lang="fr-FR" sz="1200" b="0" i="0" u="none" strike="noStrike" kern="1200" cap="none" spc="0" normalizeH="0" baseline="0" noProof="0">
                <a:ln>
                  <a:noFill/>
                </a:ln>
                <a:solidFill>
                  <a:srgbClr val="FFFFFF"/>
                </a:solidFill>
                <a:effectLst/>
                <a:uLnTx/>
                <a:uFillTx/>
                <a:latin typeface="Montserrat" panose="00000500000000000000" pitchFamily="2" charset="0"/>
                <a:ea typeface="+mn-ea"/>
                <a:cs typeface="+mn-cs"/>
              </a:rPr>
              <a:t> </a:t>
            </a:r>
          </a:p>
        </p:txBody>
      </p:sp>
      <p:sp>
        <p:nvSpPr>
          <p:cNvPr id="33" name="ZoneTexte 32">
            <a:extLst>
              <a:ext uri="{FF2B5EF4-FFF2-40B4-BE49-F238E27FC236}">
                <a16:creationId xmlns:a16="http://schemas.microsoft.com/office/drawing/2014/main" id="{B6825562-355D-4299-A014-5EB251390E3B}"/>
              </a:ext>
            </a:extLst>
          </p:cNvPr>
          <p:cNvSpPr txBox="1"/>
          <p:nvPr/>
        </p:nvSpPr>
        <p:spPr>
          <a:xfrm>
            <a:off x="-5698642" y="2000136"/>
            <a:ext cx="45719" cy="369332"/>
          </a:xfrm>
          <a:prstGeom prst="rect">
            <a:avLst/>
          </a:prstGeom>
          <a:noFill/>
        </p:spPr>
        <p:txBody>
          <a:bodyPr wrap="square" rtlCol="0">
            <a:spAutoFit/>
          </a:bodyPr>
          <a:lstStyle/>
          <a:p>
            <a:pPr marL="0" marR="0" lvl="0" indent="0" algn="r" defTabSz="914400" rtl="0" eaLnBrk="0" fontAlgn="base" latinLnBrk="0" hangingPunct="0">
              <a:lnSpc>
                <a:spcPct val="100000"/>
              </a:lnSpc>
              <a:spcBef>
                <a:spcPct val="20000"/>
              </a:spcBef>
              <a:spcAft>
                <a:spcPct val="0"/>
              </a:spcAft>
              <a:buClr>
                <a:srgbClr val="FF9900"/>
              </a:buClr>
              <a:buSzTx/>
              <a:buFontTx/>
              <a:buChar char="•"/>
              <a:tabLst/>
              <a:defRPr/>
            </a:pPr>
            <a:endParaRPr kumimoji="0" lang="fr-FR" sz="1200" b="0" i="0" u="none" strike="noStrike" kern="1200" cap="none" spc="0" normalizeH="0" baseline="0" noProof="0">
              <a:ln>
                <a:noFill/>
              </a:ln>
              <a:solidFill>
                <a:srgbClr val="000099"/>
              </a:solidFill>
              <a:effectLst/>
              <a:uLnTx/>
              <a:uFillTx/>
              <a:latin typeface="Arial" charset="0"/>
              <a:ea typeface="+mn-ea"/>
              <a:cs typeface="+mn-cs"/>
            </a:endParaRPr>
          </a:p>
        </p:txBody>
      </p:sp>
      <p:pic>
        <p:nvPicPr>
          <p:cNvPr id="4" name="Image 3">
            <a:extLst>
              <a:ext uri="{FF2B5EF4-FFF2-40B4-BE49-F238E27FC236}">
                <a16:creationId xmlns:a16="http://schemas.microsoft.com/office/drawing/2014/main" id="{391669B0-DAC7-404B-8B47-02FE88EAB863}"/>
              </a:ext>
            </a:extLst>
          </p:cNvPr>
          <p:cNvPicPr>
            <a:picLocks noChangeAspect="1"/>
          </p:cNvPicPr>
          <p:nvPr/>
        </p:nvPicPr>
        <p:blipFill>
          <a:blip r:embed="rId3"/>
          <a:stretch>
            <a:fillRect/>
          </a:stretch>
        </p:blipFill>
        <p:spPr>
          <a:xfrm>
            <a:off x="-5509170" y="824471"/>
            <a:ext cx="12207682" cy="4871317"/>
          </a:xfrm>
          <a:prstGeom prst="rect">
            <a:avLst/>
          </a:prstGeom>
          <a:solidFill>
            <a:schemeClr val="bg1"/>
          </a:solidFill>
        </p:spPr>
      </p:pic>
      <p:sp>
        <p:nvSpPr>
          <p:cNvPr id="3" name="Espace réservé du numéro de diapositive 3">
            <a:extLst>
              <a:ext uri="{FF2B5EF4-FFF2-40B4-BE49-F238E27FC236}">
                <a16:creationId xmlns:a16="http://schemas.microsoft.com/office/drawing/2014/main" id="{958108BA-853B-306A-E9D9-1A915A8BD863}"/>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40</a:t>
            </a:fld>
            <a:endParaRPr lang="fr-FR"/>
          </a:p>
        </p:txBody>
      </p:sp>
    </p:spTree>
    <p:extLst>
      <p:ext uri="{BB962C8B-B14F-4D97-AF65-F5344CB8AC3E}">
        <p14:creationId xmlns:p14="http://schemas.microsoft.com/office/powerpoint/2010/main" val="30664804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84EA982-148B-489D-BE75-77D12BBE85BF}"/>
              </a:ext>
            </a:extLst>
          </p:cNvPr>
          <p:cNvSpPr>
            <a:spLocks noGrp="1"/>
          </p:cNvSpPr>
          <p:nvPr>
            <p:ph type="ctrTitle"/>
          </p:nvPr>
        </p:nvSpPr>
        <p:spPr>
          <a:xfrm>
            <a:off x="2209800" y="225241"/>
            <a:ext cx="7772400" cy="617220"/>
          </a:xfrm>
        </p:spPr>
        <p:txBody>
          <a:bodyPr>
            <a:normAutofit/>
          </a:bodyPr>
          <a:lstStyle/>
          <a:p>
            <a:r>
              <a:rPr lang="fr-FR" sz="2800" b="1">
                <a:solidFill>
                  <a:srgbClr val="0070C0"/>
                </a:solidFill>
                <a:latin typeface="Dosis" pitchFamily="2" charset="0"/>
                <a:cs typeface="Quire Sans" panose="020B0502040400020003" pitchFamily="34" charset="0"/>
              </a:rPr>
              <a:t>STRUCTURE D’UN PROJET</a:t>
            </a:r>
          </a:p>
        </p:txBody>
      </p:sp>
      <p:sp>
        <p:nvSpPr>
          <p:cNvPr id="3" name="Sous-titre 2">
            <a:extLst>
              <a:ext uri="{FF2B5EF4-FFF2-40B4-BE49-F238E27FC236}">
                <a16:creationId xmlns:a16="http://schemas.microsoft.com/office/drawing/2014/main" id="{BA851FE0-F1F1-4E44-86E8-7B77F8C85DC9}"/>
              </a:ext>
            </a:extLst>
          </p:cNvPr>
          <p:cNvSpPr>
            <a:spLocks noGrp="1"/>
          </p:cNvSpPr>
          <p:nvPr>
            <p:ph type="subTitle" idx="1"/>
          </p:nvPr>
        </p:nvSpPr>
        <p:spPr>
          <a:xfrm>
            <a:off x="477144" y="1052735"/>
            <a:ext cx="11377264" cy="4968552"/>
          </a:xfrm>
        </p:spPr>
        <p:txBody>
          <a:bodyPr>
            <a:normAutofit lnSpcReduction="10000"/>
          </a:bodyPr>
          <a:lstStyle/>
          <a:p>
            <a:pPr algn="just">
              <a:spcAft>
                <a:spcPts val="800"/>
              </a:spcAft>
            </a:pPr>
            <a:r>
              <a:rPr lang="fr-FR" sz="2400" b="1">
                <a:solidFill>
                  <a:srgbClr val="0070C0"/>
                </a:solidFill>
                <a:latin typeface="Quire Sans" panose="020B0502040400020003" pitchFamily="34" charset="0"/>
                <a:cs typeface="Quire Sans" panose="020B0502040400020003" pitchFamily="34" charset="0"/>
              </a:rPr>
              <a:t>Nombre de partenaires : </a:t>
            </a:r>
          </a:p>
          <a:p>
            <a:pPr algn="just">
              <a:spcAft>
                <a:spcPts val="800"/>
              </a:spcAft>
            </a:pPr>
            <a:r>
              <a:rPr lang="fr-FR" sz="2200">
                <a:solidFill>
                  <a:srgbClr val="0070C0"/>
                </a:solidFill>
                <a:latin typeface="Quire Sans" panose="020B0502040400020003" pitchFamily="34" charset="0"/>
                <a:cs typeface="Quire Sans" panose="020B0502040400020003" pitchFamily="34" charset="0"/>
              </a:rPr>
              <a:t>	• </a:t>
            </a:r>
            <a:r>
              <a:rPr lang="fr-FR" sz="2400">
                <a:solidFill>
                  <a:srgbClr val="0070C0"/>
                </a:solidFill>
                <a:latin typeface="Quire Sans" panose="020B0502040400020003" pitchFamily="34" charset="0"/>
                <a:cs typeface="Quire Sans" panose="020B0502040400020003" pitchFamily="34" charset="0"/>
              </a:rPr>
              <a:t>Au moins 4 partenaires financés ; </a:t>
            </a:r>
          </a:p>
          <a:p>
            <a:pPr algn="just">
              <a:spcAft>
                <a:spcPts val="800"/>
              </a:spcAft>
            </a:pPr>
            <a:r>
              <a:rPr lang="fr-FR" sz="2400">
                <a:solidFill>
                  <a:srgbClr val="0070C0"/>
                </a:solidFill>
                <a:latin typeface="Quire Sans" panose="020B0502040400020003" pitchFamily="34" charset="0"/>
                <a:cs typeface="Quire Sans" panose="020B0502040400020003" pitchFamily="34" charset="0"/>
              </a:rPr>
              <a:t>	• Provenant d'au moins 4 pays différents de l’espace du Programme et ;</a:t>
            </a:r>
          </a:p>
          <a:p>
            <a:pPr algn="just">
              <a:spcAft>
                <a:spcPts val="800"/>
              </a:spcAft>
            </a:pPr>
            <a:r>
              <a:rPr lang="fr-FR" sz="2400">
                <a:solidFill>
                  <a:srgbClr val="0070C0"/>
                </a:solidFill>
                <a:latin typeface="Quire Sans" panose="020B0502040400020003" pitchFamily="34" charset="0"/>
                <a:cs typeface="Quire Sans" panose="020B0502040400020003" pitchFamily="34" charset="0"/>
              </a:rPr>
              <a:t>	• Parmi lesquels, au moins deux partenaires sont situés dans une région	de l'Union 		Européenne de l’espace du Programme; </a:t>
            </a:r>
          </a:p>
          <a:p>
            <a:pPr marL="1028700" lvl="2" indent="-342900" algn="just">
              <a:spcAft>
                <a:spcPts val="800"/>
              </a:spcAft>
              <a:buFont typeface="Arial" panose="020B0604020202020204" pitchFamily="34" charset="0"/>
              <a:buChar char="•"/>
            </a:pPr>
            <a:r>
              <a:rPr lang="fr-FR" sz="2400">
                <a:solidFill>
                  <a:srgbClr val="0070C0"/>
                </a:solidFill>
                <a:latin typeface="Quire Sans" panose="020B0502040400020003" pitchFamily="34" charset="0"/>
                <a:ea typeface="Calibri" panose="020F0502020204030204" pitchFamily="34" charset="0"/>
                <a:cs typeface="Quire Sans" panose="020B0502040400020003" pitchFamily="34" charset="0"/>
              </a:rPr>
              <a:t>Le Chef de file est un organisme public, ou un organisme de droit public</a:t>
            </a:r>
          </a:p>
          <a:p>
            <a:pPr algn="just"/>
            <a:r>
              <a:rPr lang="fr-FR" sz="2400" b="1">
                <a:solidFill>
                  <a:srgbClr val="0070C0"/>
                </a:solidFill>
                <a:latin typeface="Quire Sans" panose="020B0502040400020003" pitchFamily="34" charset="0"/>
                <a:cs typeface="Quire Sans" panose="020B0502040400020003" pitchFamily="34" charset="0"/>
              </a:rPr>
              <a:t>Budget </a:t>
            </a:r>
            <a:r>
              <a:rPr lang="fr-FR" sz="2400">
                <a:solidFill>
                  <a:srgbClr val="0070C0"/>
                </a:solidFill>
                <a:latin typeface="Quire Sans" panose="020B0502040400020003" pitchFamily="34" charset="0"/>
                <a:cs typeface="Quire Sans" panose="020B0502040400020003" pitchFamily="34" charset="0"/>
              </a:rPr>
              <a:t>: entre 1 et 5 M€</a:t>
            </a:r>
          </a:p>
          <a:p>
            <a:pPr algn="just"/>
            <a:endParaRPr lang="fr-FR" sz="2400">
              <a:solidFill>
                <a:srgbClr val="0070C0"/>
              </a:solidFill>
              <a:latin typeface="Quire Sans" panose="020B0502040400020003" pitchFamily="34" charset="0"/>
              <a:cs typeface="Quire Sans" panose="020B0502040400020003" pitchFamily="34" charset="0"/>
            </a:endParaRPr>
          </a:p>
          <a:p>
            <a:pPr algn="just"/>
            <a:r>
              <a:rPr lang="fr-FR" sz="2400" b="1">
                <a:solidFill>
                  <a:srgbClr val="0070C0"/>
                </a:solidFill>
                <a:latin typeface="Quire Sans" panose="020B0502040400020003" pitchFamily="34" charset="0"/>
                <a:cs typeface="Quire Sans" panose="020B0502040400020003" pitchFamily="34" charset="0"/>
              </a:rPr>
              <a:t>Durée</a:t>
            </a:r>
            <a:r>
              <a:rPr lang="fr-FR" sz="2400">
                <a:solidFill>
                  <a:srgbClr val="0070C0"/>
                </a:solidFill>
                <a:latin typeface="Quire Sans" panose="020B0502040400020003" pitchFamily="34" charset="0"/>
                <a:cs typeface="Quire Sans" panose="020B0502040400020003" pitchFamily="34" charset="0"/>
              </a:rPr>
              <a:t> : 12 à 36 mois sauf pour les projets « gouvernance » (7 ans)</a:t>
            </a:r>
          </a:p>
          <a:p>
            <a:pPr algn="just"/>
            <a:endParaRPr lang="fr-FR" sz="2400">
              <a:latin typeface="Quire Sans" panose="020B0502040400020003" pitchFamily="34" charset="0"/>
              <a:cs typeface="Quire Sans" panose="020B0502040400020003" pitchFamily="34" charset="0"/>
            </a:endParaRPr>
          </a:p>
          <a:p>
            <a:pPr algn="just"/>
            <a:r>
              <a:rPr lang="fr-FR" sz="2400" i="1">
                <a:latin typeface="Quire Sans" panose="020B0502040400020003" pitchFamily="34" charset="0"/>
                <a:cs typeface="Quire Sans" panose="020B0502040400020003" pitchFamily="34" charset="0"/>
              </a:rPr>
              <a:t>* </a:t>
            </a:r>
            <a:r>
              <a:rPr lang="fr-FR" sz="2400" b="1" i="1">
                <a:solidFill>
                  <a:srgbClr val="FF0000"/>
                </a:solidFill>
                <a:latin typeface="Quire Sans" panose="020B0502040400020003" pitchFamily="34" charset="0"/>
                <a:cs typeface="Quire Sans" panose="020B0502040400020003" pitchFamily="34" charset="0"/>
              </a:rPr>
              <a:t>Données indicatives, dépend de chaque appel à projets </a:t>
            </a:r>
          </a:p>
        </p:txBody>
      </p:sp>
      <p:pic>
        <p:nvPicPr>
          <p:cNvPr id="4" name="Image 3">
            <a:extLst>
              <a:ext uri="{FF2B5EF4-FFF2-40B4-BE49-F238E27FC236}">
                <a16:creationId xmlns:a16="http://schemas.microsoft.com/office/drawing/2014/main" id="{12BDF894-3F53-408A-82FC-567D5D21C51A}"/>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8891519" y="312078"/>
            <a:ext cx="2857500" cy="617220"/>
          </a:xfrm>
          <a:prstGeom prst="rect">
            <a:avLst/>
          </a:prstGeom>
          <a:noFill/>
        </p:spPr>
      </p:pic>
      <p:sp>
        <p:nvSpPr>
          <p:cNvPr id="5" name="Espace réservé du numéro de diapositive 3">
            <a:extLst>
              <a:ext uri="{FF2B5EF4-FFF2-40B4-BE49-F238E27FC236}">
                <a16:creationId xmlns:a16="http://schemas.microsoft.com/office/drawing/2014/main" id="{FF8C07F8-4ABC-3463-2606-E39867D8C322}"/>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41</a:t>
            </a:fld>
            <a:endParaRPr lang="fr-FR"/>
          </a:p>
        </p:txBody>
      </p:sp>
    </p:spTree>
    <p:extLst>
      <p:ext uri="{BB962C8B-B14F-4D97-AF65-F5344CB8AC3E}">
        <p14:creationId xmlns:p14="http://schemas.microsoft.com/office/powerpoint/2010/main" val="10056984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BBF442F-3CC0-4614-8430-D696D1AFEA6D}"/>
              </a:ext>
            </a:extLst>
          </p:cNvPr>
          <p:cNvSpPr>
            <a:spLocks noGrp="1"/>
          </p:cNvSpPr>
          <p:nvPr>
            <p:ph type="title"/>
          </p:nvPr>
        </p:nvSpPr>
        <p:spPr>
          <a:xfrm>
            <a:off x="1981200" y="116632"/>
            <a:ext cx="8229600" cy="576064"/>
          </a:xfrm>
        </p:spPr>
        <p:txBody>
          <a:bodyPr/>
          <a:lstStyle/>
          <a:p>
            <a:pPr algn="ctr"/>
            <a:r>
              <a:rPr lang="fr-FR" sz="3200" b="1">
                <a:solidFill>
                  <a:srgbClr val="000099"/>
                </a:solidFill>
                <a:latin typeface="Dosis" pitchFamily="2" charset="0"/>
                <a:cs typeface="Calibri" panose="020F0502020204030204" pitchFamily="34" charset="0"/>
              </a:rPr>
              <a:t>Contacts</a:t>
            </a:r>
            <a:r>
              <a:rPr lang="fr-FR" b="1">
                <a:solidFill>
                  <a:srgbClr val="000099"/>
                </a:solidFill>
                <a:latin typeface="Dosis" pitchFamily="2" charset="0"/>
              </a:rPr>
              <a:t> </a:t>
            </a:r>
          </a:p>
        </p:txBody>
      </p:sp>
      <p:sp>
        <p:nvSpPr>
          <p:cNvPr id="3" name="Espace réservé du contenu 2">
            <a:extLst>
              <a:ext uri="{FF2B5EF4-FFF2-40B4-BE49-F238E27FC236}">
                <a16:creationId xmlns:a16="http://schemas.microsoft.com/office/drawing/2014/main" id="{5F4C2340-E933-43D4-9B32-6705BF403674}"/>
              </a:ext>
            </a:extLst>
          </p:cNvPr>
          <p:cNvSpPr>
            <a:spLocks noGrp="1"/>
          </p:cNvSpPr>
          <p:nvPr>
            <p:ph idx="1"/>
          </p:nvPr>
        </p:nvSpPr>
        <p:spPr>
          <a:xfrm>
            <a:off x="6384032" y="920484"/>
            <a:ext cx="4176464" cy="3588636"/>
          </a:xfrm>
        </p:spPr>
        <p:txBody>
          <a:bodyPr>
            <a:normAutofit fontScale="70000" lnSpcReduction="20000"/>
          </a:bodyPr>
          <a:lstStyle/>
          <a:p>
            <a:pPr marL="0" indent="0">
              <a:buNone/>
            </a:pPr>
            <a:r>
              <a:rPr lang="fr-FR" sz="2600" b="1">
                <a:solidFill>
                  <a:srgbClr val="FFC000"/>
                </a:solidFill>
                <a:latin typeface="Dosis" pitchFamily="2" charset="0"/>
                <a:ea typeface="MS PGothic" panose="020B0600070205080204" pitchFamily="34" charset="-128"/>
              </a:rPr>
              <a:t>Secrétariat conjoint (SC)</a:t>
            </a:r>
            <a:r>
              <a:rPr lang="fr-FR" altLang="fr-FR" sz="2600" b="1">
                <a:solidFill>
                  <a:srgbClr val="FFC000"/>
                </a:solidFill>
                <a:latin typeface="Dosis" pitchFamily="2" charset="0"/>
                <a:ea typeface="MS PGothic" panose="020B0600070205080204" pitchFamily="34" charset="-128"/>
              </a:rPr>
              <a:t> </a:t>
            </a:r>
          </a:p>
          <a:p>
            <a:pPr marL="0" indent="0">
              <a:buNone/>
            </a:pPr>
            <a:endParaRPr lang="fr-FR" altLang="fr-FR" sz="2600" b="1">
              <a:solidFill>
                <a:srgbClr val="FFC000"/>
              </a:solidFill>
              <a:latin typeface="Dosis" pitchFamily="2" charset="0"/>
              <a:ea typeface="MS PGothic" panose="020B0600070205080204" pitchFamily="34" charset="-128"/>
            </a:endParaRPr>
          </a:p>
          <a:p>
            <a:pPr marL="0" indent="0">
              <a:buNone/>
            </a:pPr>
            <a:r>
              <a:rPr lang="fr-FR" altLang="fr-FR" sz="1600">
                <a:solidFill>
                  <a:srgbClr val="333399"/>
                </a:solidFill>
                <a:latin typeface="Arial" panose="020B0604020202020204" pitchFamily="34" charset="0"/>
                <a:cs typeface="Arial" panose="020B0604020202020204" pitchFamily="34" charset="0"/>
              </a:rPr>
              <a:t>Conseil régional Sud Provence-Alpes-Côte d’Azur </a:t>
            </a:r>
          </a:p>
          <a:p>
            <a:pPr marL="0" indent="0">
              <a:buNone/>
            </a:pPr>
            <a:r>
              <a:rPr lang="fr-FR" altLang="fr-FR" sz="1600">
                <a:solidFill>
                  <a:srgbClr val="333399"/>
                </a:solidFill>
                <a:latin typeface="Arial" panose="020B0604020202020204" pitchFamily="34" charset="0"/>
                <a:cs typeface="Arial" panose="020B0604020202020204" pitchFamily="34" charset="0"/>
              </a:rPr>
              <a:t>Direction de l’Autorité de gestion (DAG)</a:t>
            </a:r>
          </a:p>
          <a:p>
            <a:pPr marL="0" indent="0">
              <a:buNone/>
            </a:pPr>
            <a:endParaRPr lang="fr-FR" altLang="fr-FR" sz="1600">
              <a:solidFill>
                <a:srgbClr val="333399"/>
              </a:solidFill>
              <a:latin typeface="Arial" panose="020B0604020202020204" pitchFamily="34" charset="0"/>
              <a:cs typeface="Arial" panose="020B0604020202020204" pitchFamily="34" charset="0"/>
            </a:endParaRPr>
          </a:p>
          <a:p>
            <a:pPr marL="0" indent="0">
              <a:buNone/>
              <a:defRPr/>
            </a:pPr>
            <a:r>
              <a:rPr lang="fr-FR" sz="2000" b="1">
                <a:latin typeface="Calibri" panose="020F0502020204030204" pitchFamily="34" charset="0"/>
                <a:cs typeface="Calibri" panose="020F0502020204030204" pitchFamily="34" charset="0"/>
                <a:hlinkClick r:id="rId2"/>
              </a:rPr>
              <a:t>programme_med@maregionsud.fr</a:t>
            </a:r>
            <a:endParaRPr lang="fr-FR" sz="2000" b="1">
              <a:latin typeface="Calibri" panose="020F0502020204030204" pitchFamily="34" charset="0"/>
              <a:cs typeface="Calibri" panose="020F0502020204030204" pitchFamily="34" charset="0"/>
            </a:endParaRPr>
          </a:p>
          <a:p>
            <a:pPr marL="0" indent="0" algn="ctr">
              <a:buNone/>
              <a:defRPr/>
            </a:pPr>
            <a:endParaRPr lang="fr-FR" sz="1800" b="1">
              <a:latin typeface="Calibri" panose="020F0502020204030204" pitchFamily="34" charset="0"/>
              <a:cs typeface="Calibri" panose="020F0502020204030204" pitchFamily="34" charset="0"/>
            </a:endParaRPr>
          </a:p>
          <a:p>
            <a:pPr marL="0" indent="0">
              <a:buNone/>
              <a:defRPr/>
            </a:pPr>
            <a:r>
              <a:rPr lang="fr-FR" sz="1800" b="1">
                <a:solidFill>
                  <a:schemeClr val="accent5">
                    <a:lumMod val="50000"/>
                  </a:schemeClr>
                </a:solidFill>
                <a:latin typeface="Calibri" panose="020F0502020204030204" pitchFamily="34" charset="0"/>
                <a:cs typeface="Calibri" panose="020F0502020204030204" pitchFamily="34" charset="0"/>
              </a:rPr>
              <a:t>Tel :  + 33 4 91 57 52 96 </a:t>
            </a:r>
          </a:p>
          <a:p>
            <a:pPr marL="0" indent="0">
              <a:buNone/>
              <a:defRPr/>
            </a:pPr>
            <a:r>
              <a:rPr lang="fr-FR" sz="1800" b="1">
                <a:solidFill>
                  <a:schemeClr val="accent5">
                    <a:lumMod val="50000"/>
                  </a:schemeClr>
                </a:solidFill>
                <a:latin typeface="Calibri" panose="020F0502020204030204" pitchFamily="34" charset="0"/>
                <a:cs typeface="Calibri" panose="020F0502020204030204" pitchFamily="34" charset="0"/>
              </a:rPr>
              <a:t>        	</a:t>
            </a:r>
          </a:p>
          <a:p>
            <a:pPr marL="0" indent="0">
              <a:buNone/>
            </a:pPr>
            <a:endParaRPr lang="fr-FR" altLang="fr-FR" sz="1600">
              <a:solidFill>
                <a:srgbClr val="333399"/>
              </a:solidFill>
              <a:latin typeface="Arial" panose="020B0604020202020204" pitchFamily="34" charset="0"/>
              <a:cs typeface="Arial" panose="020B0604020202020204" pitchFamily="34" charset="0"/>
            </a:endParaRPr>
          </a:p>
          <a:p>
            <a:pPr marL="0" indent="0">
              <a:buNone/>
            </a:pPr>
            <a:endParaRPr lang="fr-FR" altLang="fr-FR" sz="1600">
              <a:solidFill>
                <a:srgbClr val="333399"/>
              </a:solidFill>
              <a:latin typeface="Arial" panose="020B0604020202020204" pitchFamily="34" charset="0"/>
              <a:cs typeface="Arial" panose="020B0604020202020204" pitchFamily="34" charset="0"/>
            </a:endParaRPr>
          </a:p>
          <a:p>
            <a:pPr marL="0" indent="0">
              <a:buNone/>
            </a:pPr>
            <a:endParaRPr lang="fr-FR" altLang="fr-FR" sz="2400">
              <a:solidFill>
                <a:srgbClr val="333399"/>
              </a:solidFill>
              <a:latin typeface="Calibri" panose="020F0502020204030204" pitchFamily="34" charset="0"/>
              <a:cs typeface="Calibri" panose="020F0502020204030204" pitchFamily="34" charset="0"/>
            </a:endParaRPr>
          </a:p>
          <a:p>
            <a:pPr marL="0" indent="0">
              <a:buNone/>
            </a:pPr>
            <a:endParaRPr lang="fr-FR" sz="2400" b="1">
              <a:solidFill>
                <a:srgbClr val="FFC000"/>
              </a:solidFill>
              <a:latin typeface="Calibri" panose="020F0502020204030204" pitchFamily="34" charset="0"/>
              <a:cs typeface="Calibri" panose="020F0502020204030204" pitchFamily="34" charset="0"/>
            </a:endParaRPr>
          </a:p>
          <a:p>
            <a:pPr marL="0" indent="0">
              <a:buNone/>
            </a:pPr>
            <a:r>
              <a:rPr lang="fr-FR" sz="2400" b="1">
                <a:solidFill>
                  <a:srgbClr val="FFC000"/>
                </a:solidFill>
                <a:latin typeface="Calibri" panose="020F0502020204030204" pitchFamily="34" charset="0"/>
                <a:cs typeface="Calibri" panose="020F0502020204030204" pitchFamily="34" charset="0"/>
              </a:rPr>
              <a:t> </a:t>
            </a:r>
          </a:p>
        </p:txBody>
      </p:sp>
      <p:sp>
        <p:nvSpPr>
          <p:cNvPr id="4" name="ZoneTexte 3">
            <a:extLst>
              <a:ext uri="{FF2B5EF4-FFF2-40B4-BE49-F238E27FC236}">
                <a16:creationId xmlns:a16="http://schemas.microsoft.com/office/drawing/2014/main" id="{A9793331-EBBA-44F1-9CD9-73A0564BBB00}"/>
              </a:ext>
            </a:extLst>
          </p:cNvPr>
          <p:cNvSpPr txBox="1"/>
          <p:nvPr/>
        </p:nvSpPr>
        <p:spPr>
          <a:xfrm>
            <a:off x="1631504" y="908721"/>
            <a:ext cx="4752528" cy="5786199"/>
          </a:xfrm>
          <a:prstGeom prst="rect">
            <a:avLst/>
          </a:prstGeom>
          <a:noFill/>
        </p:spPr>
        <p:txBody>
          <a:bodyPr wrap="square" rtlCol="0">
            <a:spAutoFit/>
          </a:bodyPr>
          <a:lstStyle/>
          <a:p>
            <a:pPr algn="l">
              <a:spcBef>
                <a:spcPct val="0"/>
              </a:spcBef>
              <a:buClrTx/>
              <a:buNone/>
            </a:pPr>
            <a:r>
              <a:rPr lang="fr-FR" sz="2000" b="1">
                <a:solidFill>
                  <a:srgbClr val="FFC000"/>
                </a:solidFill>
                <a:latin typeface="Dosis" pitchFamily="2" charset="0"/>
                <a:ea typeface="MS PGothic" panose="020B0600070205080204" pitchFamily="34" charset="-128"/>
              </a:rPr>
              <a:t>Autorité nationale (AN)</a:t>
            </a:r>
          </a:p>
          <a:p>
            <a:pPr algn="l">
              <a:spcBef>
                <a:spcPct val="0"/>
              </a:spcBef>
              <a:buClrTx/>
              <a:buNone/>
            </a:pPr>
            <a:endParaRPr lang="fr-FR" sz="800" b="1">
              <a:solidFill>
                <a:srgbClr val="FFC000"/>
              </a:solidFill>
              <a:latin typeface="Arial" panose="020B0604020202020204" pitchFamily="34" charset="0"/>
              <a:ea typeface="MS PGothic" panose="020B0600070205080204" pitchFamily="34" charset="-128"/>
            </a:endParaRPr>
          </a:p>
          <a:p>
            <a:pPr marL="342900" indent="-342900" algn="l" eaLnBrk="1" hangingPunct="1">
              <a:lnSpc>
                <a:spcPct val="80000"/>
              </a:lnSpc>
              <a:buClrTx/>
              <a:buNone/>
              <a:defRPr/>
            </a:pPr>
            <a:r>
              <a:rPr lang="fr-FR" altLang="fr-FR" sz="1600" kern="0">
                <a:solidFill>
                  <a:srgbClr val="333399"/>
                </a:solidFill>
                <a:latin typeface="Calibri" panose="020F0502020204030204" pitchFamily="34" charset="0"/>
                <a:ea typeface="MS PGothic" panose="020B0600070205080204" pitchFamily="34" charset="-128"/>
                <a:cs typeface="Calibri" panose="020F0502020204030204" pitchFamily="34" charset="0"/>
              </a:rPr>
              <a:t>Conseil régional Sud Provence-Alpes-Côte d’Azur</a:t>
            </a:r>
          </a:p>
          <a:p>
            <a:pPr marL="342900" indent="-342900" algn="l" eaLnBrk="1" hangingPunct="1">
              <a:lnSpc>
                <a:spcPct val="80000"/>
              </a:lnSpc>
              <a:buClrTx/>
              <a:buNone/>
              <a:defRPr/>
            </a:pPr>
            <a:r>
              <a:rPr lang="fr-FR" altLang="fr-FR" sz="1600" kern="0">
                <a:solidFill>
                  <a:srgbClr val="333399"/>
                </a:solidFill>
                <a:latin typeface="Calibri" panose="020F0502020204030204" pitchFamily="34" charset="0"/>
                <a:ea typeface="MS PGothic" panose="020B0600070205080204" pitchFamily="34" charset="-128"/>
                <a:cs typeface="Calibri" panose="020F0502020204030204" pitchFamily="34" charset="0"/>
              </a:rPr>
              <a:t>Direction Coopération Euro Méditerranéenne (DCEM)</a:t>
            </a:r>
          </a:p>
          <a:p>
            <a:pPr marL="342900" indent="-342900" algn="l" eaLnBrk="1" hangingPunct="1">
              <a:lnSpc>
                <a:spcPct val="80000"/>
              </a:lnSpc>
              <a:buClrTx/>
              <a:buNone/>
              <a:defRPr/>
            </a:pPr>
            <a:r>
              <a:rPr lang="fr-FR" altLang="fr-FR" sz="1600">
                <a:solidFill>
                  <a:srgbClr val="333399"/>
                </a:solidFill>
                <a:latin typeface="Calibri" panose="020F0502020204030204" pitchFamily="34" charset="0"/>
                <a:ea typeface="MS PGothic" panose="020B0600070205080204" pitchFamily="34" charset="-128"/>
                <a:cs typeface="Times New Roman" panose="02020603050405020304" pitchFamily="18" charset="0"/>
              </a:rPr>
              <a:t>Service Coopération Européenne (SCOOPE)</a:t>
            </a:r>
          </a:p>
          <a:p>
            <a:pPr marL="342900" indent="-342900" algn="l" eaLnBrk="1" hangingPunct="1">
              <a:lnSpc>
                <a:spcPct val="80000"/>
              </a:lnSpc>
              <a:buClrTx/>
              <a:buNone/>
              <a:defRPr/>
            </a:pPr>
            <a:endParaRPr lang="fr-FR" altLang="fr-FR" sz="800" b="1">
              <a:solidFill>
                <a:srgbClr val="333399"/>
              </a:solidFill>
              <a:latin typeface="Calibri" panose="020F0502020204030204" pitchFamily="34" charset="0"/>
              <a:ea typeface="MS PGothic" panose="020B0600070205080204" pitchFamily="34" charset="-128"/>
              <a:cs typeface="Calibri" panose="020F0502020204030204" pitchFamily="34" charset="0"/>
            </a:endParaRPr>
          </a:p>
          <a:p>
            <a:pPr marL="342900" indent="-342900" algn="l" eaLnBrk="1" hangingPunct="1">
              <a:lnSpc>
                <a:spcPct val="80000"/>
              </a:lnSpc>
              <a:buClrTx/>
              <a:buNone/>
              <a:defRPr/>
            </a:pPr>
            <a:r>
              <a:rPr lang="fr-FR" altLang="fr-FR" sz="1600" b="1">
                <a:solidFill>
                  <a:srgbClr val="333399"/>
                </a:solidFill>
                <a:latin typeface="Calibri" panose="020F0502020204030204" pitchFamily="34" charset="0"/>
                <a:ea typeface="MS PGothic" panose="020B0600070205080204" pitchFamily="34" charset="-128"/>
                <a:cs typeface="Calibri" panose="020F0502020204030204" pitchFamily="34" charset="0"/>
              </a:rPr>
              <a:t>Guillaume HUET </a:t>
            </a:r>
          </a:p>
          <a:p>
            <a:pPr marL="342900" indent="-342900" algn="l" eaLnBrk="1" hangingPunct="1">
              <a:lnSpc>
                <a:spcPct val="80000"/>
              </a:lnSpc>
              <a:buClrTx/>
              <a:buNone/>
              <a:defRPr/>
            </a:pPr>
            <a:r>
              <a:rPr lang="fr-FR" altLang="fr-FR" sz="1600" kern="0">
                <a:solidFill>
                  <a:srgbClr val="333399"/>
                </a:solidFill>
                <a:latin typeface="Calibri" panose="020F0502020204030204" pitchFamily="34" charset="0"/>
                <a:ea typeface="MS PGothic" panose="020B0600070205080204" pitchFamily="34" charset="-128"/>
                <a:cs typeface="Calibri" panose="020F0502020204030204" pitchFamily="34" charset="0"/>
              </a:rPr>
              <a:t>Directeur </a:t>
            </a:r>
          </a:p>
          <a:p>
            <a:pPr algn="l" eaLnBrk="1" hangingPunct="1">
              <a:lnSpc>
                <a:spcPct val="80000"/>
              </a:lnSpc>
              <a:spcBef>
                <a:spcPct val="0"/>
              </a:spcBef>
              <a:buClrTx/>
              <a:buNone/>
            </a:pPr>
            <a:endParaRPr lang="fr-FR" altLang="fr-FR" sz="1600" b="1">
              <a:solidFill>
                <a:srgbClr val="333399"/>
              </a:solidFill>
              <a:latin typeface="Calibri" panose="020F0502020204030204" pitchFamily="34" charset="0"/>
              <a:ea typeface="MS PGothic" panose="020B0600070205080204" pitchFamily="34" charset="-128"/>
              <a:cs typeface="Calibri" panose="020F0502020204030204" pitchFamily="34" charset="0"/>
            </a:endParaRPr>
          </a:p>
          <a:p>
            <a:pPr algn="l" eaLnBrk="1" hangingPunct="1">
              <a:lnSpc>
                <a:spcPct val="80000"/>
              </a:lnSpc>
              <a:spcBef>
                <a:spcPct val="0"/>
              </a:spcBef>
              <a:buClrTx/>
              <a:buNone/>
            </a:pPr>
            <a:r>
              <a:rPr lang="fr-FR" altLang="fr-FR" sz="1600" b="1">
                <a:solidFill>
                  <a:srgbClr val="333399"/>
                </a:solidFill>
                <a:latin typeface="Calibri" panose="020F0502020204030204" pitchFamily="34" charset="0"/>
                <a:ea typeface="MS PGothic" panose="020B0600070205080204" pitchFamily="34" charset="-128"/>
                <a:cs typeface="Calibri" panose="020F0502020204030204" pitchFamily="34" charset="0"/>
              </a:rPr>
              <a:t>Laetitia BEDOUET</a:t>
            </a:r>
          </a:p>
          <a:p>
            <a:pPr algn="l" eaLnBrk="1" hangingPunct="1">
              <a:lnSpc>
                <a:spcPct val="80000"/>
              </a:lnSpc>
              <a:spcBef>
                <a:spcPct val="0"/>
              </a:spcBef>
              <a:buClrTx/>
              <a:buNone/>
            </a:pPr>
            <a:r>
              <a:rPr lang="fr-FR" altLang="fr-FR" sz="1600">
                <a:solidFill>
                  <a:srgbClr val="333399"/>
                </a:solidFill>
                <a:latin typeface="Calibri" panose="020F0502020204030204" pitchFamily="34" charset="0"/>
                <a:ea typeface="MS PGothic" panose="020B0600070205080204" pitchFamily="34" charset="-128"/>
                <a:cs typeface="Calibri" panose="020F0502020204030204" pitchFamily="34" charset="0"/>
              </a:rPr>
              <a:t>Point de contact national MED </a:t>
            </a:r>
          </a:p>
          <a:p>
            <a:pPr algn="l" eaLnBrk="1" hangingPunct="1">
              <a:lnSpc>
                <a:spcPct val="80000"/>
              </a:lnSpc>
              <a:spcBef>
                <a:spcPct val="0"/>
              </a:spcBef>
              <a:buClrTx/>
              <a:buNone/>
            </a:pPr>
            <a:r>
              <a:rPr lang="fr-FR" altLang="fr-FR" sz="1600">
                <a:solidFill>
                  <a:srgbClr val="333399"/>
                </a:solidFill>
                <a:latin typeface="Calibri" panose="020F0502020204030204" pitchFamily="34" charset="0"/>
                <a:ea typeface="MS PGothic" panose="020B0600070205080204" pitchFamily="34" charset="-128"/>
                <a:cs typeface="Calibri" panose="020F0502020204030204" pitchFamily="34" charset="0"/>
              </a:rPr>
              <a:t>Tel : +33 4 88 10 76 39 </a:t>
            </a:r>
          </a:p>
          <a:p>
            <a:pPr algn="l" eaLnBrk="1" hangingPunct="1">
              <a:lnSpc>
                <a:spcPct val="80000"/>
              </a:lnSpc>
              <a:spcBef>
                <a:spcPct val="0"/>
              </a:spcBef>
              <a:buClrTx/>
              <a:buNone/>
            </a:pPr>
            <a:r>
              <a:rPr lang="fr-FR" altLang="fr-FR" sz="1600">
                <a:solidFill>
                  <a:srgbClr val="333399"/>
                </a:solidFill>
                <a:latin typeface="Calibri" panose="020F0502020204030204" pitchFamily="34" charset="0"/>
                <a:ea typeface="MS PGothic" panose="020B0600070205080204" pitchFamily="34" charset="-128"/>
                <a:cs typeface="Calibri" panose="020F0502020204030204" pitchFamily="34" charset="0"/>
              </a:rPr>
              <a:t>Mail : </a:t>
            </a:r>
            <a:r>
              <a:rPr lang="fr-FR" altLang="fr-FR" sz="1600" b="1">
                <a:solidFill>
                  <a:srgbClr val="333399"/>
                </a:solidFill>
                <a:latin typeface="Calibri" panose="020F0502020204030204" pitchFamily="34" charset="0"/>
                <a:ea typeface="MS PGothic" panose="020B0600070205080204" pitchFamily="34" charset="-128"/>
                <a:cs typeface="Calibri" panose="020F0502020204030204" pitchFamily="34" charset="0"/>
                <a:hlinkClick r:id="rId3"/>
              </a:rPr>
              <a:t>lbedouet@maregionsud.fr</a:t>
            </a:r>
            <a:endParaRPr lang="fr-FR" altLang="fr-FR" sz="1600" b="1">
              <a:solidFill>
                <a:srgbClr val="333399"/>
              </a:solidFill>
              <a:latin typeface="Calibri" panose="020F0502020204030204" pitchFamily="34" charset="0"/>
              <a:ea typeface="MS PGothic" panose="020B0600070205080204" pitchFamily="34" charset="-128"/>
              <a:cs typeface="Calibri" panose="020F0502020204030204" pitchFamily="34" charset="0"/>
            </a:endParaRPr>
          </a:p>
          <a:p>
            <a:pPr algn="l" eaLnBrk="1" hangingPunct="1">
              <a:lnSpc>
                <a:spcPct val="80000"/>
              </a:lnSpc>
              <a:spcBef>
                <a:spcPct val="0"/>
              </a:spcBef>
              <a:buClrTx/>
              <a:buNone/>
            </a:pPr>
            <a:endParaRPr lang="fr-FR" altLang="fr-FR" sz="1400">
              <a:solidFill>
                <a:srgbClr val="333399"/>
              </a:solidFill>
              <a:latin typeface="Calibri" panose="020F0502020204030204" pitchFamily="34" charset="0"/>
              <a:ea typeface="MS PGothic" panose="020B0600070205080204" pitchFamily="34" charset="-128"/>
              <a:cs typeface="Calibri" panose="020F0502020204030204" pitchFamily="34" charset="0"/>
            </a:endParaRPr>
          </a:p>
          <a:p>
            <a:pPr algn="l" eaLnBrk="1" hangingPunct="1">
              <a:lnSpc>
                <a:spcPct val="80000"/>
              </a:lnSpc>
              <a:spcBef>
                <a:spcPct val="0"/>
              </a:spcBef>
              <a:buClrTx/>
              <a:buNone/>
            </a:pPr>
            <a:endParaRPr lang="fr-FR" altLang="fr-FR" sz="1400" b="1">
              <a:solidFill>
                <a:srgbClr val="333399"/>
              </a:solidFill>
              <a:latin typeface="Calibri" panose="020F0502020204030204" pitchFamily="34" charset="0"/>
              <a:ea typeface="MS PGothic" panose="020B0600070205080204" pitchFamily="34" charset="-128"/>
              <a:cs typeface="Calibri" panose="020F0502020204030204" pitchFamily="34" charset="0"/>
            </a:endParaRPr>
          </a:p>
          <a:p>
            <a:pPr algn="l" eaLnBrk="1" hangingPunct="1">
              <a:lnSpc>
                <a:spcPct val="80000"/>
              </a:lnSpc>
              <a:spcBef>
                <a:spcPct val="0"/>
              </a:spcBef>
              <a:buClrTx/>
              <a:buNone/>
            </a:pPr>
            <a:r>
              <a:rPr lang="fr-FR" altLang="fr-FR" sz="1600" b="1">
                <a:solidFill>
                  <a:srgbClr val="333399"/>
                </a:solidFill>
                <a:latin typeface="Calibri" panose="020F0502020204030204" pitchFamily="34" charset="0"/>
                <a:ea typeface="MS PGothic" panose="020B0600070205080204" pitchFamily="34" charset="-128"/>
                <a:cs typeface="Calibri" panose="020F0502020204030204" pitchFamily="34" charset="0"/>
              </a:rPr>
              <a:t>Marie Martin</a:t>
            </a:r>
          </a:p>
          <a:p>
            <a:pPr algn="l" eaLnBrk="1" hangingPunct="1">
              <a:lnSpc>
                <a:spcPct val="80000"/>
              </a:lnSpc>
              <a:spcBef>
                <a:spcPct val="0"/>
              </a:spcBef>
              <a:buClrTx/>
              <a:buNone/>
            </a:pPr>
            <a:r>
              <a:rPr lang="fr-FR" altLang="fr-FR" sz="1600">
                <a:solidFill>
                  <a:srgbClr val="333399"/>
                </a:solidFill>
                <a:latin typeface="Calibri" panose="020F0502020204030204" pitchFamily="34" charset="0"/>
                <a:ea typeface="MS PGothic" panose="020B0600070205080204" pitchFamily="34" charset="-128"/>
                <a:cs typeface="Calibri" panose="020F0502020204030204" pitchFamily="34" charset="0"/>
              </a:rPr>
              <a:t>Gestionnaire</a:t>
            </a:r>
          </a:p>
          <a:p>
            <a:pPr algn="l" eaLnBrk="1" hangingPunct="1">
              <a:lnSpc>
                <a:spcPct val="80000"/>
              </a:lnSpc>
              <a:spcBef>
                <a:spcPct val="0"/>
              </a:spcBef>
              <a:buClrTx/>
              <a:buNone/>
            </a:pPr>
            <a:r>
              <a:rPr lang="fr-FR" altLang="fr-FR" sz="1600">
                <a:solidFill>
                  <a:srgbClr val="333399"/>
                </a:solidFill>
                <a:latin typeface="Calibri" panose="020F0502020204030204" pitchFamily="34" charset="0"/>
                <a:ea typeface="MS PGothic" panose="020B0600070205080204" pitchFamily="34" charset="-128"/>
                <a:cs typeface="Calibri" panose="020F0502020204030204" pitchFamily="34" charset="0"/>
              </a:rPr>
              <a:t>Tel : +33 4 88 73 68 60 </a:t>
            </a:r>
          </a:p>
          <a:p>
            <a:pPr algn="l" eaLnBrk="1" hangingPunct="1">
              <a:lnSpc>
                <a:spcPct val="80000"/>
              </a:lnSpc>
              <a:spcBef>
                <a:spcPct val="0"/>
              </a:spcBef>
              <a:buClrTx/>
              <a:buNone/>
            </a:pPr>
            <a:r>
              <a:rPr lang="fr-FR" altLang="fr-FR" sz="1600" b="1">
                <a:solidFill>
                  <a:srgbClr val="333399"/>
                </a:solidFill>
                <a:latin typeface="Calibri" panose="020F0502020204030204" pitchFamily="34" charset="0"/>
                <a:ea typeface="MS PGothic" panose="020B0600070205080204" pitchFamily="34" charset="-128"/>
                <a:cs typeface="Calibri" panose="020F0502020204030204" pitchFamily="34" charset="0"/>
              </a:rPr>
              <a:t>Mail : </a:t>
            </a:r>
            <a:r>
              <a:rPr lang="fr-FR" altLang="fr-FR" sz="1600" b="1">
                <a:solidFill>
                  <a:srgbClr val="333399"/>
                </a:solidFill>
                <a:latin typeface="Calibri" panose="020F0502020204030204" pitchFamily="34" charset="0"/>
                <a:ea typeface="MS PGothic" panose="020B0600070205080204" pitchFamily="34" charset="-128"/>
                <a:cs typeface="Calibri" panose="020F0502020204030204" pitchFamily="34" charset="0"/>
                <a:hlinkClick r:id="rId4"/>
              </a:rPr>
              <a:t>mamartin@maregionsud.fr</a:t>
            </a:r>
            <a:endParaRPr lang="fr-FR" altLang="fr-FR" sz="1600" b="1">
              <a:solidFill>
                <a:srgbClr val="333399"/>
              </a:solidFill>
              <a:latin typeface="Calibri" panose="020F0502020204030204" pitchFamily="34" charset="0"/>
              <a:ea typeface="MS PGothic" panose="020B0600070205080204" pitchFamily="34" charset="-128"/>
              <a:cs typeface="Calibri" panose="020F0502020204030204" pitchFamily="34" charset="0"/>
            </a:endParaRPr>
          </a:p>
          <a:p>
            <a:pPr algn="l" eaLnBrk="1" hangingPunct="1">
              <a:lnSpc>
                <a:spcPct val="80000"/>
              </a:lnSpc>
              <a:spcBef>
                <a:spcPct val="0"/>
              </a:spcBef>
              <a:buClrTx/>
              <a:buNone/>
            </a:pPr>
            <a:endParaRPr lang="fr-FR" altLang="fr-FR" sz="1400" b="1">
              <a:solidFill>
                <a:srgbClr val="333399"/>
              </a:solidFill>
              <a:latin typeface="Calibri" panose="020F0502020204030204" pitchFamily="34" charset="0"/>
              <a:ea typeface="MS PGothic" panose="020B0600070205080204" pitchFamily="34" charset="-128"/>
              <a:cs typeface="Calibri" panose="020F0502020204030204" pitchFamily="34" charset="0"/>
            </a:endParaRPr>
          </a:p>
          <a:p>
            <a:pPr algn="l" eaLnBrk="1" hangingPunct="1">
              <a:lnSpc>
                <a:spcPct val="80000"/>
              </a:lnSpc>
              <a:spcBef>
                <a:spcPct val="0"/>
              </a:spcBef>
              <a:buClrTx/>
              <a:buNone/>
            </a:pPr>
            <a:endParaRPr lang="fr-FR" altLang="fr-FR" sz="1400" b="1">
              <a:solidFill>
                <a:srgbClr val="333399"/>
              </a:solidFill>
              <a:latin typeface="Calibri" panose="020F0502020204030204" pitchFamily="34" charset="0"/>
              <a:ea typeface="MS PGothic" panose="020B0600070205080204" pitchFamily="34" charset="-128"/>
              <a:cs typeface="Calibri" panose="020F0502020204030204" pitchFamily="34" charset="0"/>
            </a:endParaRPr>
          </a:p>
          <a:p>
            <a:pPr marL="342900" indent="-342900" algn="l" eaLnBrk="1" hangingPunct="1">
              <a:lnSpc>
                <a:spcPct val="80000"/>
              </a:lnSpc>
              <a:buClrTx/>
              <a:buNone/>
              <a:defRPr/>
            </a:pPr>
            <a:endParaRPr lang="fr-FR" altLang="fr-FR" sz="1400" b="1">
              <a:solidFill>
                <a:srgbClr val="333399"/>
              </a:solidFill>
              <a:latin typeface="Calibri" panose="020F0502020204030204" pitchFamily="34" charset="0"/>
              <a:ea typeface="MS PGothic" panose="020B0600070205080204" pitchFamily="34" charset="-128"/>
              <a:cs typeface="Times New Roman" panose="02020603050405020304" pitchFamily="18" charset="0"/>
            </a:endParaRPr>
          </a:p>
          <a:p>
            <a:pPr marL="342900" indent="-342900" algn="l" eaLnBrk="1" hangingPunct="1">
              <a:lnSpc>
                <a:spcPct val="80000"/>
              </a:lnSpc>
              <a:buClrTx/>
              <a:buNone/>
              <a:defRPr/>
            </a:pPr>
            <a:endParaRPr lang="fr-FR" altLang="fr-FR" sz="1400" b="1">
              <a:solidFill>
                <a:srgbClr val="333399"/>
              </a:solidFill>
              <a:latin typeface="Calibri" panose="020F0502020204030204" pitchFamily="34" charset="0"/>
              <a:ea typeface="MS PGothic" panose="020B0600070205080204" pitchFamily="34" charset="-128"/>
              <a:cs typeface="Times New Roman" panose="02020603050405020304" pitchFamily="18" charset="0"/>
            </a:endParaRPr>
          </a:p>
          <a:p>
            <a:pPr marL="342900" indent="-342900" algn="l" eaLnBrk="1" hangingPunct="1">
              <a:lnSpc>
                <a:spcPct val="80000"/>
              </a:lnSpc>
              <a:buClrTx/>
              <a:buNone/>
              <a:defRPr/>
            </a:pPr>
            <a:endParaRPr lang="fr-FR" altLang="fr-FR" sz="1400" b="1" kern="0">
              <a:solidFill>
                <a:srgbClr val="333399"/>
              </a:solidFill>
              <a:latin typeface="Calibri" panose="020F0502020204030204" pitchFamily="34" charset="0"/>
              <a:ea typeface="MS PGothic" panose="020B0600070205080204" pitchFamily="34" charset="-128"/>
              <a:cs typeface="Calibri" panose="020F0502020204030204" pitchFamily="34" charset="0"/>
            </a:endParaRPr>
          </a:p>
          <a:p>
            <a:pPr algn="l">
              <a:spcBef>
                <a:spcPct val="0"/>
              </a:spcBef>
              <a:buClrTx/>
              <a:buNone/>
            </a:pPr>
            <a:endParaRPr lang="fr-FR" sz="1800">
              <a:solidFill>
                <a:srgbClr val="808080"/>
              </a:solidFill>
              <a:latin typeface="Arial" panose="020B0604020202020204" pitchFamily="34" charset="0"/>
              <a:ea typeface="MS PGothic" panose="020B0600070205080204" pitchFamily="34" charset="-128"/>
            </a:endParaRPr>
          </a:p>
          <a:p>
            <a:pPr algn="l">
              <a:spcBef>
                <a:spcPct val="0"/>
              </a:spcBef>
              <a:buClrTx/>
              <a:buNone/>
            </a:pPr>
            <a:endParaRPr lang="fr-FR" sz="1800">
              <a:solidFill>
                <a:srgbClr val="808080"/>
              </a:solidFill>
              <a:latin typeface="Arial" panose="020B0604020202020204" pitchFamily="34" charset="0"/>
              <a:ea typeface="MS PGothic" panose="020B0600070205080204" pitchFamily="34" charset="-128"/>
            </a:endParaRPr>
          </a:p>
          <a:p>
            <a:pPr algn="l">
              <a:spcBef>
                <a:spcPct val="0"/>
              </a:spcBef>
              <a:buClrTx/>
              <a:buNone/>
            </a:pPr>
            <a:endParaRPr lang="fr-FR" sz="1800">
              <a:solidFill>
                <a:srgbClr val="808080"/>
              </a:solidFill>
              <a:latin typeface="Arial" panose="020B0604020202020204" pitchFamily="34" charset="0"/>
              <a:ea typeface="MS PGothic" panose="020B0600070205080204" pitchFamily="34" charset="-128"/>
            </a:endParaRPr>
          </a:p>
        </p:txBody>
      </p:sp>
      <p:pic>
        <p:nvPicPr>
          <p:cNvPr id="5" name="Image 4">
            <a:extLst>
              <a:ext uri="{FF2B5EF4-FFF2-40B4-BE49-F238E27FC236}">
                <a16:creationId xmlns:a16="http://schemas.microsoft.com/office/drawing/2014/main" id="{594FC104-7259-40DD-9AA2-7BC02A62D171}"/>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6672064" y="3926799"/>
            <a:ext cx="2857500" cy="617220"/>
          </a:xfrm>
          <a:prstGeom prst="rect">
            <a:avLst/>
          </a:prstGeom>
          <a:noFill/>
        </p:spPr>
      </p:pic>
      <p:sp>
        <p:nvSpPr>
          <p:cNvPr id="6" name="Espace réservé du numéro de diapositive 3">
            <a:extLst>
              <a:ext uri="{FF2B5EF4-FFF2-40B4-BE49-F238E27FC236}">
                <a16:creationId xmlns:a16="http://schemas.microsoft.com/office/drawing/2014/main" id="{14D39EBF-83DC-83FC-F63E-D9FCFF3639DA}"/>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42</a:t>
            </a:fld>
            <a:endParaRPr lang="fr-FR"/>
          </a:p>
        </p:txBody>
      </p:sp>
    </p:spTree>
    <p:extLst>
      <p:ext uri="{BB962C8B-B14F-4D97-AF65-F5344CB8AC3E}">
        <p14:creationId xmlns:p14="http://schemas.microsoft.com/office/powerpoint/2010/main" val="40045548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1">
            <a:extLst>
              <a:ext uri="{FF2B5EF4-FFF2-40B4-BE49-F238E27FC236}">
                <a16:creationId xmlns:a16="http://schemas.microsoft.com/office/drawing/2014/main" id="{13E80CD5-576F-48AD-A584-68B83057C695}"/>
              </a:ext>
            </a:extLst>
          </p:cNvPr>
          <p:cNvSpPr txBox="1">
            <a:spLocks/>
          </p:cNvSpPr>
          <p:nvPr/>
        </p:nvSpPr>
        <p:spPr bwMode="auto">
          <a:xfrm>
            <a:off x="767408" y="4653136"/>
            <a:ext cx="8229600" cy="1186641"/>
          </a:xfrm>
          <a:prstGeom prst="rect">
            <a:avLst/>
          </a:prstGeom>
          <a:noFill/>
          <a:ln>
            <a:noFill/>
          </a:ln>
        </p:spPr>
        <p:txBody>
          <a:bodyPr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9pPr>
          </a:lstStyle>
          <a:p>
            <a:pPr algn="ctr" eaLnBrk="1" hangingPunct="1">
              <a:buNone/>
              <a:defRPr/>
            </a:pPr>
            <a:r>
              <a:rPr lang="en-US" altLang="it-IT" sz="4000" b="1" err="1">
                <a:solidFill>
                  <a:srgbClr val="BC0000"/>
                </a:solidFill>
                <a:latin typeface="Dosis" pitchFamily="2" charset="0"/>
                <a:cs typeface="Quire Sans" panose="020B0502040204020203" pitchFamily="34" charset="0"/>
              </a:rPr>
              <a:t>Programme</a:t>
            </a:r>
            <a:r>
              <a:rPr lang="en-US" altLang="it-IT" sz="4000" b="1">
                <a:solidFill>
                  <a:srgbClr val="BC0000"/>
                </a:solidFill>
                <a:latin typeface="Dosis" pitchFamily="2" charset="0"/>
                <a:cs typeface="Quire Sans" panose="020B0502040204020203" pitchFamily="34" charset="0"/>
              </a:rPr>
              <a:t> Interreg EUROPE </a:t>
            </a:r>
          </a:p>
          <a:p>
            <a:pPr algn="ctr" eaLnBrk="1" hangingPunct="1">
              <a:buNone/>
              <a:defRPr/>
            </a:pPr>
            <a:r>
              <a:rPr lang="en-US" altLang="it-IT" sz="4000" b="1">
                <a:solidFill>
                  <a:srgbClr val="BC0000"/>
                </a:solidFill>
                <a:latin typeface="Dosis" pitchFamily="2" charset="0"/>
                <a:cs typeface="Quire Sans" panose="020B0502040204020203" pitchFamily="34" charset="0"/>
              </a:rPr>
              <a:t>2021-2027</a:t>
            </a:r>
          </a:p>
        </p:txBody>
      </p:sp>
      <p:pic>
        <p:nvPicPr>
          <p:cNvPr id="3" name="Image 2" descr="Une image contenant Graphique, Police, logo, graphisme&#10;&#10;Description générée automatiquement">
            <a:extLst>
              <a:ext uri="{FF2B5EF4-FFF2-40B4-BE49-F238E27FC236}">
                <a16:creationId xmlns:a16="http://schemas.microsoft.com/office/drawing/2014/main" id="{AE608DFD-BED9-C462-1BAE-3BE48F2E70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68208" y="525777"/>
            <a:ext cx="1484594" cy="1484594"/>
          </a:xfrm>
          <a:prstGeom prst="rect">
            <a:avLst/>
          </a:prstGeom>
        </p:spPr>
      </p:pic>
      <p:pic>
        <p:nvPicPr>
          <p:cNvPr id="5" name="Image 4" descr="Une image contenant capture d’écran, texte, conception&#10;&#10;Description générée automatiquement">
            <a:extLst>
              <a:ext uri="{FF2B5EF4-FFF2-40B4-BE49-F238E27FC236}">
                <a16:creationId xmlns:a16="http://schemas.microsoft.com/office/drawing/2014/main" id="{56B66800-C053-A899-6DE9-3407F5B691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7248128" cy="4077073"/>
          </a:xfrm>
          <a:prstGeom prst="rect">
            <a:avLst/>
          </a:prstGeom>
        </p:spPr>
      </p:pic>
      <p:pic>
        <p:nvPicPr>
          <p:cNvPr id="7" name="Image 6" descr="Une image contenant texte, logo, Graphique, graphisme&#10;&#10;Description générée automatiquement">
            <a:extLst>
              <a:ext uri="{FF2B5EF4-FFF2-40B4-BE49-F238E27FC236}">
                <a16:creationId xmlns:a16="http://schemas.microsoft.com/office/drawing/2014/main" id="{22925D8C-FF42-7934-DCCF-7B76FAAEB84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39" r="15731"/>
          <a:stretch/>
        </p:blipFill>
        <p:spPr>
          <a:xfrm>
            <a:off x="7536160" y="2343967"/>
            <a:ext cx="2232248" cy="1545230"/>
          </a:xfrm>
          <a:prstGeom prst="rect">
            <a:avLst/>
          </a:prstGeom>
        </p:spPr>
      </p:pic>
      <p:pic>
        <p:nvPicPr>
          <p:cNvPr id="9" name="Image 8" descr="Une image contenant Graphique, Police, texte, logo&#10;&#10;Description générée automatiquement">
            <a:extLst>
              <a:ext uri="{FF2B5EF4-FFF2-40B4-BE49-F238E27FC236}">
                <a16:creationId xmlns:a16="http://schemas.microsoft.com/office/drawing/2014/main" id="{AB522942-CE1D-B20E-098F-BF4726ADCC2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172882" y="525777"/>
            <a:ext cx="1495384" cy="1495384"/>
          </a:xfrm>
          <a:prstGeom prst="rect">
            <a:avLst/>
          </a:prstGeom>
        </p:spPr>
      </p:pic>
      <p:pic>
        <p:nvPicPr>
          <p:cNvPr id="12" name="Image 11" descr="Une image contenant drapeau, étoile, symbole, bleu&#10;&#10;Description générée automatiquement">
            <a:extLst>
              <a:ext uri="{FF2B5EF4-FFF2-40B4-BE49-F238E27FC236}">
                <a16:creationId xmlns:a16="http://schemas.microsoft.com/office/drawing/2014/main" id="{DCA5C325-A1E2-DE5B-09AC-54EF661F5C0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172882" y="2618120"/>
            <a:ext cx="1495384" cy="996923"/>
          </a:xfrm>
          <a:prstGeom prst="rect">
            <a:avLst/>
          </a:prstGeom>
        </p:spPr>
      </p:pic>
      <p:sp>
        <p:nvSpPr>
          <p:cNvPr id="2" name="Espace réservé du numéro de diapositive 3">
            <a:extLst>
              <a:ext uri="{FF2B5EF4-FFF2-40B4-BE49-F238E27FC236}">
                <a16:creationId xmlns:a16="http://schemas.microsoft.com/office/drawing/2014/main" id="{4CFB54E6-D83A-72D9-7C5A-C270DCC30E46}"/>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43</a:t>
            </a:fld>
            <a:endParaRPr lang="fr-FR"/>
          </a:p>
        </p:txBody>
      </p:sp>
    </p:spTree>
    <p:extLst>
      <p:ext uri="{BB962C8B-B14F-4D97-AF65-F5344CB8AC3E}">
        <p14:creationId xmlns:p14="http://schemas.microsoft.com/office/powerpoint/2010/main" val="183691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4536B14-7A24-0B05-640D-C7C8D76FEEEE}"/>
              </a:ext>
            </a:extLst>
          </p:cNvPr>
          <p:cNvSpPr>
            <a:spLocks noGrp="1"/>
          </p:cNvSpPr>
          <p:nvPr>
            <p:ph type="ctrTitle"/>
          </p:nvPr>
        </p:nvSpPr>
        <p:spPr>
          <a:xfrm>
            <a:off x="-1536848" y="-1707453"/>
            <a:ext cx="9144000" cy="2387600"/>
          </a:xfrm>
        </p:spPr>
        <p:txBody>
          <a:bodyPr>
            <a:normAutofit/>
          </a:bodyPr>
          <a:lstStyle/>
          <a:p>
            <a:r>
              <a:rPr lang="fr-FR" sz="4000" b="1">
                <a:solidFill>
                  <a:srgbClr val="164194"/>
                </a:solidFill>
                <a:latin typeface="Dosis" pitchFamily="2" charset="0"/>
                <a:cs typeface="Quire Sans" panose="020B0502040400020003" pitchFamily="34" charset="0"/>
              </a:rPr>
              <a:t>Les territoires éligibles </a:t>
            </a:r>
          </a:p>
        </p:txBody>
      </p:sp>
      <p:pic>
        <p:nvPicPr>
          <p:cNvPr id="7" name="Image 6" descr="Une image contenant texte, carte, Police&#10;&#10;Description générée automatiquement">
            <a:extLst>
              <a:ext uri="{FF2B5EF4-FFF2-40B4-BE49-F238E27FC236}">
                <a16:creationId xmlns:a16="http://schemas.microsoft.com/office/drawing/2014/main" id="{87017A1E-5489-3C78-FD16-659F137E2731}"/>
              </a:ext>
            </a:extLst>
          </p:cNvPr>
          <p:cNvPicPr>
            <a:picLocks noChangeAspect="1"/>
          </p:cNvPicPr>
          <p:nvPr/>
        </p:nvPicPr>
        <p:blipFill rotWithShape="1">
          <a:blip r:embed="rId2">
            <a:extLst>
              <a:ext uri="{28A0092B-C50C-407E-A947-70E740481C1C}">
                <a14:useLocalDpi xmlns:a14="http://schemas.microsoft.com/office/drawing/2010/main" val="0"/>
              </a:ext>
            </a:extLst>
          </a:blip>
          <a:srcRect l="12603" t="30622" r="21311"/>
          <a:stretch/>
        </p:blipFill>
        <p:spPr>
          <a:xfrm>
            <a:off x="1343472" y="809152"/>
            <a:ext cx="5112568" cy="5029482"/>
          </a:xfrm>
          <a:prstGeom prst="rect">
            <a:avLst/>
          </a:prstGeom>
        </p:spPr>
      </p:pic>
      <p:pic>
        <p:nvPicPr>
          <p:cNvPr id="8" name="Graphique 7" descr="Notes Post-it contour">
            <a:extLst>
              <a:ext uri="{FF2B5EF4-FFF2-40B4-BE49-F238E27FC236}">
                <a16:creationId xmlns:a16="http://schemas.microsoft.com/office/drawing/2014/main" id="{1C3FEF32-C9E9-3DC1-E2E0-A87F2A15859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652170" y="103993"/>
            <a:ext cx="1714500" cy="1714500"/>
          </a:xfrm>
          <a:prstGeom prst="rect">
            <a:avLst/>
          </a:prstGeom>
        </p:spPr>
      </p:pic>
      <p:sp>
        <p:nvSpPr>
          <p:cNvPr id="9" name="ZoneTexte 8">
            <a:extLst>
              <a:ext uri="{FF2B5EF4-FFF2-40B4-BE49-F238E27FC236}">
                <a16:creationId xmlns:a16="http://schemas.microsoft.com/office/drawing/2014/main" id="{6549EB9C-BAC0-C316-03F4-95DEAC17FAC8}"/>
              </a:ext>
            </a:extLst>
          </p:cNvPr>
          <p:cNvSpPr txBox="1"/>
          <p:nvPr/>
        </p:nvSpPr>
        <p:spPr>
          <a:xfrm>
            <a:off x="7115317" y="1716369"/>
            <a:ext cx="4138074" cy="2123658"/>
          </a:xfrm>
          <a:prstGeom prst="rect">
            <a:avLst/>
          </a:prstGeom>
          <a:noFill/>
        </p:spPr>
        <p:txBody>
          <a:bodyPr wrap="square" lIns="91440" tIns="45720" rIns="91440" bIns="45720" rtlCol="0" anchor="t">
            <a:spAutoFit/>
          </a:bodyPr>
          <a:lstStyle/>
          <a:p>
            <a:pPr algn="l">
              <a:buNone/>
            </a:pPr>
            <a:r>
              <a:rPr lang="fr-FR" sz="2400">
                <a:latin typeface="Quire Sans"/>
                <a:cs typeface="Quire Sans"/>
              </a:rPr>
              <a:t>Les 27 états membres, la Norvège et la Suisse</a:t>
            </a:r>
          </a:p>
          <a:p>
            <a:pPr algn="l">
              <a:buNone/>
            </a:pPr>
            <a:r>
              <a:rPr lang="fr-FR" sz="2000">
                <a:solidFill>
                  <a:srgbClr val="FF0000"/>
                </a:solidFill>
                <a:latin typeface="Quire Sans"/>
                <a:cs typeface="Quire Sans"/>
              </a:rPr>
              <a:t>Elargissement à 7 pays </a:t>
            </a:r>
            <a:r>
              <a:rPr lang="fr-FR" sz="2000">
                <a:solidFill>
                  <a:srgbClr val="FF0000"/>
                </a:solidFill>
                <a:latin typeface="Arial"/>
                <a:cs typeface="Arial"/>
              </a:rPr>
              <a:t>Albanie, Bosnie-Herzégovine, Moldavie, Monténégro, Macédoine du Nord, Serbie et Ukraine</a:t>
            </a:r>
            <a:endParaRPr lang="fr-FR" sz="2000">
              <a:solidFill>
                <a:srgbClr val="FF0000"/>
              </a:solidFill>
            </a:endParaRPr>
          </a:p>
        </p:txBody>
      </p:sp>
      <p:sp>
        <p:nvSpPr>
          <p:cNvPr id="3" name="Espace réservé du numéro de diapositive 3">
            <a:extLst>
              <a:ext uri="{FF2B5EF4-FFF2-40B4-BE49-F238E27FC236}">
                <a16:creationId xmlns:a16="http://schemas.microsoft.com/office/drawing/2014/main" id="{5D07FF2B-C28C-A706-A8D1-2FCDFAE64E25}"/>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44</a:t>
            </a:fld>
            <a:endParaRPr lang="fr-FR"/>
          </a:p>
        </p:txBody>
      </p:sp>
    </p:spTree>
    <p:extLst>
      <p:ext uri="{BB962C8B-B14F-4D97-AF65-F5344CB8AC3E}">
        <p14:creationId xmlns:p14="http://schemas.microsoft.com/office/powerpoint/2010/main" val="19136724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1">
            <a:extLst>
              <a:ext uri="{FF2B5EF4-FFF2-40B4-BE49-F238E27FC236}">
                <a16:creationId xmlns:a16="http://schemas.microsoft.com/office/drawing/2014/main" id="{13E80CD5-576F-48AD-A584-68B83057C695}"/>
              </a:ext>
            </a:extLst>
          </p:cNvPr>
          <p:cNvSpPr txBox="1">
            <a:spLocks/>
          </p:cNvSpPr>
          <p:nvPr/>
        </p:nvSpPr>
        <p:spPr bwMode="auto">
          <a:xfrm>
            <a:off x="214796" y="2069992"/>
            <a:ext cx="9530159" cy="3528392"/>
          </a:xfrm>
          <a:prstGeom prst="rect">
            <a:avLst/>
          </a:prstGeom>
          <a:noFill/>
          <a:ln>
            <a:noFill/>
          </a:ln>
        </p:spPr>
        <p:txBody>
          <a:bodyPr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9pPr>
          </a:lstStyle>
          <a:p>
            <a:pPr marL="457200" indent="-457200" algn="l"/>
            <a:r>
              <a:rPr lang="fr-FR" sz="2400" kern="50">
                <a:solidFill>
                  <a:srgbClr val="000000"/>
                </a:solidFill>
                <a:latin typeface="Quire Sans" panose="020B0502040400020003" pitchFamily="34" charset="0"/>
                <a:ea typeface="SimSun" panose="02010600030101010101" pitchFamily="2" charset="-122"/>
                <a:cs typeface="Quire Sans" panose="020B0502040400020003" pitchFamily="34" charset="0"/>
              </a:rPr>
              <a:t> </a:t>
            </a:r>
            <a:r>
              <a:rPr lang="fr-FR" sz="2400" b="1" kern="50">
                <a:solidFill>
                  <a:srgbClr val="000000"/>
                </a:solidFill>
                <a:latin typeface="Quire Sans" panose="020B0502040400020003" pitchFamily="34" charset="0"/>
                <a:ea typeface="SimSun" panose="02010600030101010101" pitchFamily="2" charset="-122"/>
                <a:cs typeface="Quire Sans" panose="020B0502040400020003" pitchFamily="34" charset="0"/>
              </a:rPr>
              <a:t>Autorité de gestion : </a:t>
            </a:r>
            <a:r>
              <a:rPr lang="fr-FR" sz="2400" kern="50">
                <a:solidFill>
                  <a:srgbClr val="000000"/>
                </a:solidFill>
                <a:latin typeface="Quire Sans" panose="020B0502040400020003" pitchFamily="34" charset="0"/>
                <a:ea typeface="SimSun" panose="02010600030101010101" pitchFamily="2" charset="-122"/>
                <a:cs typeface="Quire Sans" panose="020B0502040400020003" pitchFamily="34" charset="0"/>
              </a:rPr>
              <a:t>Région Hauts de France</a:t>
            </a:r>
          </a:p>
          <a:p>
            <a:pPr marL="457200" indent="-457200" algn="l"/>
            <a:r>
              <a:rPr lang="fr-FR" sz="2400" b="1" kern="50">
                <a:latin typeface="Quire Sans" panose="020B0502040400020003" pitchFamily="34" charset="0"/>
                <a:ea typeface="SimSun" panose="02010600030101010101" pitchFamily="2" charset="-122"/>
                <a:cs typeface="Quire Sans" panose="020B0502040400020003" pitchFamily="34" charset="0"/>
              </a:rPr>
              <a:t>Cibles : </a:t>
            </a:r>
            <a:r>
              <a:rPr lang="fr-FR" sz="2400" kern="50">
                <a:latin typeface="Quire Sans" panose="020B0502040400020003" pitchFamily="34" charset="0"/>
                <a:ea typeface="SimSun" panose="02010600030101010101" pitchFamily="2" charset="-122"/>
                <a:cs typeface="Quire Sans" panose="020B0502040400020003" pitchFamily="34" charset="0"/>
              </a:rPr>
              <a:t>administrations publiques, les instituts de recherche et les universités, les pôles de compétitivité, les chambres consulaires, les agences (agences régionales de développement, énergie, environnement, innovation), les organisations non gouvernementales, les organisations à but non lucratif. </a:t>
            </a:r>
            <a:r>
              <a:rPr lang="fr-FR" sz="2400">
                <a:latin typeface="Quire Sans" panose="020B0502040400020003" pitchFamily="34" charset="0"/>
                <a:ea typeface="Times New Roman" panose="02020603050405020304" pitchFamily="18" charset="0"/>
                <a:cs typeface="Quire Sans" panose="020B0502040400020003" pitchFamily="34" charset="0"/>
              </a:rPr>
              <a:t> </a:t>
            </a:r>
          </a:p>
          <a:p>
            <a:pPr algn="l">
              <a:buNone/>
            </a:pPr>
            <a:r>
              <a:rPr lang="fr-FR" sz="2400">
                <a:latin typeface="Quire Sans" panose="020B0502040400020003" pitchFamily="34" charset="0"/>
                <a:ea typeface="Times New Roman" panose="02020603050405020304" pitchFamily="18" charset="0"/>
                <a:cs typeface="Quire Sans" panose="020B0502040400020003" pitchFamily="34" charset="0"/>
              </a:rPr>
              <a:t>       NB : Les sociétés commerciales ne sont pas éligibles</a:t>
            </a:r>
          </a:p>
          <a:p>
            <a:pPr marL="457200" indent="-457200" algn="l">
              <a:spcAft>
                <a:spcPts val="600"/>
              </a:spcAft>
            </a:pPr>
            <a:r>
              <a:rPr lang="fr-FR" sz="2400" b="1" kern="50">
                <a:latin typeface="Quire Sans" panose="020B0502040400020003" pitchFamily="34" charset="0"/>
                <a:ea typeface="SimSun" panose="02010600030101010101" pitchFamily="2" charset="-122"/>
                <a:cs typeface="Quire Sans" panose="020B0502040400020003" pitchFamily="34" charset="0"/>
              </a:rPr>
              <a:t>Taux cofinancement : </a:t>
            </a:r>
            <a:r>
              <a:rPr lang="fr-FR" sz="2400" kern="50">
                <a:latin typeface="Quire Sans" panose="020B0502040400020003" pitchFamily="34" charset="0"/>
                <a:ea typeface="SimSun" panose="02010600030101010101" pitchFamily="2" charset="-122"/>
                <a:cs typeface="Quire Sans" panose="020B0502040400020003" pitchFamily="34" charset="0"/>
              </a:rPr>
              <a:t>public, et organismes de droit public =&gt; 80%. Organismes privés à but non lucratif =&gt; 70 %.</a:t>
            </a:r>
          </a:p>
          <a:p>
            <a:pPr algn="l">
              <a:spcAft>
                <a:spcPts val="600"/>
              </a:spcAft>
            </a:pPr>
            <a:endParaRPr lang="fr-FR" sz="1800" kern="50">
              <a:latin typeface="Times New Roman" panose="02020603050405020304" pitchFamily="18" charset="0"/>
              <a:ea typeface="SimSun" panose="02010600030101010101" pitchFamily="2" charset="-122"/>
              <a:cs typeface="Lucida Sans" panose="020B0602030504020204" pitchFamily="34" charset="0"/>
            </a:endParaRPr>
          </a:p>
          <a:p>
            <a:pPr algn="l">
              <a:spcAft>
                <a:spcPts val="600"/>
              </a:spcAft>
            </a:pPr>
            <a:endParaRPr lang="fr-FR" sz="1800" kern="50">
              <a:latin typeface="Times New Roman" panose="02020603050405020304" pitchFamily="18" charset="0"/>
              <a:ea typeface="SimSun" panose="02010600030101010101" pitchFamily="2" charset="-122"/>
              <a:cs typeface="Lucida Sans" panose="020B0602030504020204" pitchFamily="34" charset="0"/>
            </a:endParaRPr>
          </a:p>
          <a:p>
            <a:pPr algn="l">
              <a:spcAft>
                <a:spcPts val="600"/>
              </a:spcAft>
            </a:pPr>
            <a:endParaRPr lang="fr-FR" sz="1800" kern="50">
              <a:latin typeface="Times New Roman" panose="02020603050405020304" pitchFamily="18" charset="0"/>
              <a:ea typeface="SimSun" panose="02010600030101010101" pitchFamily="2" charset="-122"/>
              <a:cs typeface="Lucida Sans" panose="020B0602030504020204" pitchFamily="34" charset="0"/>
            </a:endParaRPr>
          </a:p>
          <a:p>
            <a:pPr algn="l"/>
            <a:endParaRPr lang="fr-FR" sz="1800" kern="50">
              <a:latin typeface="Times New Roman" panose="02020603050405020304" pitchFamily="18" charset="0"/>
              <a:ea typeface="SimSun" panose="02010600030101010101" pitchFamily="2" charset="-122"/>
              <a:cs typeface="Lucida Sans" panose="020B0602030504020204" pitchFamily="34" charset="0"/>
            </a:endParaRPr>
          </a:p>
        </p:txBody>
      </p:sp>
      <p:sp>
        <p:nvSpPr>
          <p:cNvPr id="2" name="ZoneTexte 1">
            <a:extLst>
              <a:ext uri="{FF2B5EF4-FFF2-40B4-BE49-F238E27FC236}">
                <a16:creationId xmlns:a16="http://schemas.microsoft.com/office/drawing/2014/main" id="{9F10851F-7DDB-B407-DA8D-ABB1FE01972C}"/>
              </a:ext>
            </a:extLst>
          </p:cNvPr>
          <p:cNvSpPr txBox="1"/>
          <p:nvPr/>
        </p:nvSpPr>
        <p:spPr>
          <a:xfrm>
            <a:off x="551384" y="332656"/>
            <a:ext cx="8856984" cy="584775"/>
          </a:xfrm>
          <a:prstGeom prst="rect">
            <a:avLst/>
          </a:prstGeom>
          <a:noFill/>
        </p:spPr>
        <p:txBody>
          <a:bodyPr wrap="square" rtlCol="0">
            <a:spAutoFit/>
          </a:bodyPr>
          <a:lstStyle/>
          <a:p>
            <a:pPr algn="just">
              <a:buNone/>
            </a:pPr>
            <a:r>
              <a:rPr lang="fr-FR" sz="3200" b="1">
                <a:latin typeface="Dosis" pitchFamily="2" charset="0"/>
                <a:cs typeface="Quire Sans" panose="020B0502040400020003" pitchFamily="34" charset="0"/>
              </a:rPr>
              <a:t>Principales caractéristiques du programme </a:t>
            </a:r>
          </a:p>
        </p:txBody>
      </p:sp>
      <p:pic>
        <p:nvPicPr>
          <p:cNvPr id="4" name="Image 3" descr="Une image contenant Graphique, Police, texte, logo&#10;&#10;Description générée automatiquement">
            <a:extLst>
              <a:ext uri="{FF2B5EF4-FFF2-40B4-BE49-F238E27FC236}">
                <a16:creationId xmlns:a16="http://schemas.microsoft.com/office/drawing/2014/main" id="{3B8C8BEC-FBF8-AD10-CB35-9C3BD02FA2B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50941" y="917431"/>
            <a:ext cx="864096" cy="864096"/>
          </a:xfrm>
          <a:prstGeom prst="rect">
            <a:avLst/>
          </a:prstGeom>
        </p:spPr>
      </p:pic>
      <p:pic>
        <p:nvPicPr>
          <p:cNvPr id="5" name="Graphique 4" descr="Connexions avec un remplissage uni">
            <a:extLst>
              <a:ext uri="{FF2B5EF4-FFF2-40B4-BE49-F238E27FC236}">
                <a16:creationId xmlns:a16="http://schemas.microsoft.com/office/drawing/2014/main" id="{458F6063-3668-0C4E-A6BE-50B31BA4CEF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650941" y="2425243"/>
            <a:ext cx="864096" cy="864096"/>
          </a:xfrm>
          <a:prstGeom prst="rect">
            <a:avLst/>
          </a:prstGeom>
        </p:spPr>
      </p:pic>
      <p:pic>
        <p:nvPicPr>
          <p:cNvPr id="7" name="Graphique 6" descr="Banque contour">
            <a:extLst>
              <a:ext uri="{FF2B5EF4-FFF2-40B4-BE49-F238E27FC236}">
                <a16:creationId xmlns:a16="http://schemas.microsoft.com/office/drawing/2014/main" id="{0A5B7EB7-E1EB-14B4-A848-B3DFA18DC92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650941" y="3933056"/>
            <a:ext cx="864096" cy="864096"/>
          </a:xfrm>
          <a:prstGeom prst="rect">
            <a:avLst/>
          </a:prstGeom>
        </p:spPr>
      </p:pic>
      <p:sp>
        <p:nvSpPr>
          <p:cNvPr id="3" name="Espace réservé du numéro de diapositive 3">
            <a:extLst>
              <a:ext uri="{FF2B5EF4-FFF2-40B4-BE49-F238E27FC236}">
                <a16:creationId xmlns:a16="http://schemas.microsoft.com/office/drawing/2014/main" id="{E343C457-0244-76DF-74A6-71B3341E427B}"/>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45</a:t>
            </a:fld>
            <a:endParaRPr lang="fr-FR"/>
          </a:p>
        </p:txBody>
      </p:sp>
    </p:spTree>
    <p:extLst>
      <p:ext uri="{BB962C8B-B14F-4D97-AF65-F5344CB8AC3E}">
        <p14:creationId xmlns:p14="http://schemas.microsoft.com/office/powerpoint/2010/main" val="39165331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1">
            <a:extLst>
              <a:ext uri="{FF2B5EF4-FFF2-40B4-BE49-F238E27FC236}">
                <a16:creationId xmlns:a16="http://schemas.microsoft.com/office/drawing/2014/main" id="{13E80CD5-576F-48AD-A584-68B83057C695}"/>
              </a:ext>
            </a:extLst>
          </p:cNvPr>
          <p:cNvSpPr txBox="1">
            <a:spLocks/>
          </p:cNvSpPr>
          <p:nvPr/>
        </p:nvSpPr>
        <p:spPr bwMode="auto">
          <a:xfrm>
            <a:off x="2423592" y="1124744"/>
            <a:ext cx="9077422" cy="4389088"/>
          </a:xfrm>
          <a:prstGeom prst="rect">
            <a:avLst/>
          </a:prstGeom>
          <a:noFill/>
          <a:ln>
            <a:noFill/>
          </a:ln>
        </p:spPr>
        <p:txBody>
          <a:bodyPr lIns="91440" tIns="45720" rIns="91440" bIns="4572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9pPr>
          </a:lstStyle>
          <a:p>
            <a:pPr algn="l">
              <a:spcAft>
                <a:spcPts val="600"/>
              </a:spcAft>
              <a:buNone/>
            </a:pPr>
            <a:endParaRPr lang="fr-FR" sz="2700" kern="50">
              <a:latin typeface="Quire Sans" panose="020B0502040400020003" pitchFamily="34" charset="0"/>
              <a:ea typeface="SimSun" panose="02010600030101010101" pitchFamily="2" charset="-122"/>
              <a:cs typeface="Quire Sans" panose="020B0502040400020003" pitchFamily="34" charset="0"/>
            </a:endParaRPr>
          </a:p>
          <a:p>
            <a:pPr marL="457200" indent="-457200" algn="l">
              <a:spcAft>
                <a:spcPts val="600"/>
              </a:spcAft>
            </a:pPr>
            <a:r>
              <a:rPr lang="fr-FR" sz="2700" b="1" kern="50">
                <a:latin typeface="Quire Sans"/>
                <a:ea typeface="SimSun"/>
                <a:cs typeface="Quire Sans"/>
              </a:rPr>
              <a:t>Budget total du programme : </a:t>
            </a:r>
            <a:r>
              <a:rPr lang="fr-FR" sz="2700" kern="50">
                <a:latin typeface="Quire Sans"/>
                <a:ea typeface="SimSun"/>
                <a:cs typeface="Quire Sans"/>
              </a:rPr>
              <a:t>de 379 M€ à 394 M€ FEDER           </a:t>
            </a:r>
          </a:p>
          <a:p>
            <a:pPr marL="457200" indent="-457200" algn="l">
              <a:spcAft>
                <a:spcPts val="600"/>
              </a:spcAft>
            </a:pPr>
            <a:r>
              <a:rPr lang="fr-FR" sz="2700" b="1" kern="50">
                <a:latin typeface="Quire Sans"/>
                <a:ea typeface="SimSun"/>
                <a:cs typeface="Quire Sans"/>
              </a:rPr>
              <a:t>Type dépenses éligibles : </a:t>
            </a:r>
            <a:r>
              <a:rPr lang="fr-FR" sz="2700" kern="50">
                <a:latin typeface="Quire Sans"/>
                <a:ea typeface="SimSun"/>
                <a:cs typeface="Quire Sans"/>
              </a:rPr>
              <a:t>dépenses de fonctionnement ;</a:t>
            </a:r>
          </a:p>
          <a:p>
            <a:pPr marL="457200" indent="-457200" algn="l">
              <a:spcAft>
                <a:spcPts val="600"/>
              </a:spcAft>
            </a:pPr>
            <a:r>
              <a:rPr lang="fr-FR" sz="2700" kern="50">
                <a:latin typeface="Quire Sans"/>
                <a:ea typeface="SimSun"/>
                <a:cs typeface="Quire Sans"/>
              </a:rPr>
              <a:t> Programmation 21-27 terminée ; 3 Appels à projets</a:t>
            </a:r>
          </a:p>
          <a:p>
            <a:pPr marL="457200" indent="-457200" algn="l">
              <a:spcAft>
                <a:spcPts val="600"/>
              </a:spcAft>
            </a:pPr>
            <a:r>
              <a:rPr lang="fr-FR" sz="2700" b="1" kern="50">
                <a:latin typeface="Quire Sans"/>
                <a:ea typeface="SimSun"/>
                <a:cs typeface="Quire Sans"/>
              </a:rPr>
              <a:t>Budget total moyen des projets : </a:t>
            </a:r>
            <a:r>
              <a:rPr lang="fr-FR" sz="2700" kern="50">
                <a:latin typeface="Quire Sans"/>
                <a:ea typeface="SimSun"/>
                <a:cs typeface="Quire Sans"/>
              </a:rPr>
              <a:t>1,5 Euros à 2 M€ ;</a:t>
            </a:r>
          </a:p>
          <a:p>
            <a:pPr marL="457200" indent="-457200" algn="l">
              <a:spcAft>
                <a:spcPts val="600"/>
              </a:spcAft>
            </a:pPr>
            <a:r>
              <a:rPr lang="fr-FR" sz="2700" b="1" kern="50">
                <a:latin typeface="Quire Sans"/>
                <a:ea typeface="SimSun"/>
                <a:cs typeface="Quire Sans"/>
              </a:rPr>
              <a:t>Durée moyenne des projets :  </a:t>
            </a:r>
            <a:r>
              <a:rPr lang="fr-FR" sz="2700" kern="50">
                <a:latin typeface="Quire Sans"/>
                <a:ea typeface="SimSun"/>
                <a:cs typeface="Quire Sans"/>
              </a:rPr>
              <a:t>4 ans</a:t>
            </a:r>
          </a:p>
          <a:p>
            <a:pPr marL="457200" indent="-457200" algn="l">
              <a:spcAft>
                <a:spcPts val="600"/>
              </a:spcAft>
            </a:pPr>
            <a:r>
              <a:rPr lang="fr-FR" sz="2700" b="1" kern="50">
                <a:latin typeface="Quire Sans"/>
                <a:ea typeface="SimSun"/>
                <a:cs typeface="Quire Sans"/>
              </a:rPr>
              <a:t>5 Critères pour l’évaluation du projet : </a:t>
            </a:r>
            <a:r>
              <a:rPr lang="fr-FR" sz="2700" kern="50">
                <a:latin typeface="Quire Sans"/>
                <a:ea typeface="SimSun"/>
                <a:cs typeface="Quire Sans"/>
              </a:rPr>
              <a:t>Pertinence, Qualité des résultats attendus, Qualité du Partenariat, Cohérence de la proposition et qualité de l’approche, Budget.</a:t>
            </a:r>
          </a:p>
          <a:p>
            <a:pPr algn="l">
              <a:spcAft>
                <a:spcPts val="600"/>
              </a:spcAft>
            </a:pPr>
            <a:endParaRPr lang="fr-FR" sz="1800" kern="50">
              <a:latin typeface="Times New Roman" panose="02020603050405020304" pitchFamily="18" charset="0"/>
              <a:ea typeface="SimSun" panose="02010600030101010101" pitchFamily="2" charset="-122"/>
              <a:cs typeface="Lucida Sans" panose="020B0602030504020204" pitchFamily="34" charset="0"/>
            </a:endParaRPr>
          </a:p>
          <a:p>
            <a:pPr algn="l">
              <a:spcAft>
                <a:spcPts val="600"/>
              </a:spcAft>
            </a:pPr>
            <a:endParaRPr lang="fr-FR" sz="1800" kern="50">
              <a:latin typeface="Times New Roman" panose="02020603050405020304" pitchFamily="18" charset="0"/>
              <a:ea typeface="SimSun" panose="02010600030101010101" pitchFamily="2" charset="-122"/>
              <a:cs typeface="Lucida Sans" panose="020B0602030504020204" pitchFamily="34" charset="0"/>
            </a:endParaRPr>
          </a:p>
          <a:p>
            <a:pPr algn="l">
              <a:spcAft>
                <a:spcPts val="600"/>
              </a:spcAft>
            </a:pPr>
            <a:endParaRPr lang="fr-FR" sz="1800" kern="50">
              <a:latin typeface="Times New Roman" panose="02020603050405020304" pitchFamily="18" charset="0"/>
              <a:ea typeface="SimSun" panose="02010600030101010101" pitchFamily="2" charset="-122"/>
              <a:cs typeface="Lucida Sans" panose="020B0602030504020204" pitchFamily="34" charset="0"/>
            </a:endParaRPr>
          </a:p>
          <a:p>
            <a:pPr algn="l"/>
            <a:endParaRPr lang="fr-FR" sz="1800" kern="50">
              <a:latin typeface="Times New Roman" panose="02020603050405020304" pitchFamily="18" charset="0"/>
              <a:ea typeface="SimSun" panose="02010600030101010101" pitchFamily="2" charset="-122"/>
              <a:cs typeface="Lucida Sans" panose="020B0602030504020204" pitchFamily="34" charset="0"/>
            </a:endParaRPr>
          </a:p>
        </p:txBody>
      </p:sp>
      <p:pic>
        <p:nvPicPr>
          <p:cNvPr id="2" name="Graphique 1" descr="Commentaire important contour">
            <a:extLst>
              <a:ext uri="{FF2B5EF4-FFF2-40B4-BE49-F238E27FC236}">
                <a16:creationId xmlns:a16="http://schemas.microsoft.com/office/drawing/2014/main" id="{EC9ECA0C-9952-2913-F779-A0BB4B3C00F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8696" y="1628800"/>
            <a:ext cx="2808312" cy="2808312"/>
          </a:xfrm>
          <a:prstGeom prst="rect">
            <a:avLst/>
          </a:prstGeom>
        </p:spPr>
      </p:pic>
      <p:pic>
        <p:nvPicPr>
          <p:cNvPr id="3" name="Graphique 2" descr="Pièces contour">
            <a:extLst>
              <a:ext uri="{FF2B5EF4-FFF2-40B4-BE49-F238E27FC236}">
                <a16:creationId xmlns:a16="http://schemas.microsoft.com/office/drawing/2014/main" id="{11757AA7-42A0-4AC5-CFCE-7F50BCF44CD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844639" y="268542"/>
            <a:ext cx="725756" cy="622402"/>
          </a:xfrm>
          <a:prstGeom prst="rect">
            <a:avLst/>
          </a:prstGeom>
        </p:spPr>
      </p:pic>
      <p:sp>
        <p:nvSpPr>
          <p:cNvPr id="4" name="Espace réservé du numéro de diapositive 3">
            <a:extLst>
              <a:ext uri="{FF2B5EF4-FFF2-40B4-BE49-F238E27FC236}">
                <a16:creationId xmlns:a16="http://schemas.microsoft.com/office/drawing/2014/main" id="{9C97787C-FAAD-05CF-F3A4-06B93D033425}"/>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46</a:t>
            </a:fld>
            <a:endParaRPr lang="fr-FR"/>
          </a:p>
        </p:txBody>
      </p:sp>
    </p:spTree>
    <p:extLst>
      <p:ext uri="{BB962C8B-B14F-4D97-AF65-F5344CB8AC3E}">
        <p14:creationId xmlns:p14="http://schemas.microsoft.com/office/powerpoint/2010/main" val="253088768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oneTexte 9">
            <a:extLst>
              <a:ext uri="{FF2B5EF4-FFF2-40B4-BE49-F238E27FC236}">
                <a16:creationId xmlns:a16="http://schemas.microsoft.com/office/drawing/2014/main" id="{D91674D0-31DD-78D5-4254-4FFC9FF9195D}"/>
              </a:ext>
            </a:extLst>
          </p:cNvPr>
          <p:cNvSpPr txBox="1"/>
          <p:nvPr/>
        </p:nvSpPr>
        <p:spPr>
          <a:xfrm>
            <a:off x="2550904" y="103411"/>
            <a:ext cx="7512496" cy="923330"/>
          </a:xfrm>
          <a:prstGeom prst="rect">
            <a:avLst/>
          </a:prstGeom>
          <a:noFill/>
        </p:spPr>
        <p:txBody>
          <a:bodyPr wrap="square">
            <a:spAutoFit/>
          </a:bodyPr>
          <a:lstStyle/>
          <a:p>
            <a:pPr algn="ctr">
              <a:buNone/>
            </a:pPr>
            <a:r>
              <a:rPr lang="fr-FR" sz="2700" b="1" kern="50">
                <a:latin typeface="Dosis" pitchFamily="2" charset="0"/>
                <a:ea typeface="Calibri" panose="020F0502020204030204" pitchFamily="34" charset="0"/>
                <a:cs typeface="Quire Sans" panose="020B0502040400020003" pitchFamily="34" charset="0"/>
              </a:rPr>
              <a:t>5 axes thématiques de la politique de cohésion, 1 axe bonne gouvernance Interreg : </a:t>
            </a:r>
          </a:p>
        </p:txBody>
      </p:sp>
      <p:sp>
        <p:nvSpPr>
          <p:cNvPr id="13" name="ZoneTexte 12">
            <a:extLst>
              <a:ext uri="{FF2B5EF4-FFF2-40B4-BE49-F238E27FC236}">
                <a16:creationId xmlns:a16="http://schemas.microsoft.com/office/drawing/2014/main" id="{EF726ADE-EC22-5657-6CE0-7CCB2425D392}"/>
              </a:ext>
            </a:extLst>
          </p:cNvPr>
          <p:cNvSpPr txBox="1"/>
          <p:nvPr/>
        </p:nvSpPr>
        <p:spPr>
          <a:xfrm>
            <a:off x="10467869" y="3027400"/>
            <a:ext cx="1524668" cy="2917722"/>
          </a:xfrm>
          <a:prstGeom prst="rect">
            <a:avLst/>
          </a:prstGeom>
          <a:noFill/>
        </p:spPr>
        <p:txBody>
          <a:bodyPr wrap="square">
            <a:spAutoFit/>
          </a:bodyPr>
          <a:lstStyle/>
          <a:p>
            <a:pPr algn="just">
              <a:buNone/>
            </a:pPr>
            <a:r>
              <a:rPr lang="fr-FR" sz="1800" kern="50">
                <a:solidFill>
                  <a:schemeClr val="tx1"/>
                </a:solidFill>
                <a:latin typeface="Quire Sans" panose="020B0502040400020003" pitchFamily="34" charset="0"/>
                <a:ea typeface="SimSun" panose="02010600030101010101" pitchFamily="2" charset="-122"/>
                <a:cs typeface="Quire Sans" panose="020B0502040400020003" pitchFamily="34" charset="0"/>
              </a:rPr>
              <a:t>Une bonne Gouvernance Interreg </a:t>
            </a:r>
          </a:p>
          <a:p>
            <a:pPr algn="just">
              <a:buNone/>
            </a:pPr>
            <a:endParaRPr lang="fr-FR" sz="1800" kern="50">
              <a:latin typeface="Quire Sans" panose="020B0502040400020003" pitchFamily="34" charset="0"/>
              <a:ea typeface="SimSun" panose="02010600030101010101" pitchFamily="2" charset="-122"/>
              <a:cs typeface="Quire Sans" panose="020B0502040400020003" pitchFamily="34" charset="0"/>
            </a:endParaRPr>
          </a:p>
          <a:p>
            <a:pPr algn="just">
              <a:buNone/>
            </a:pPr>
            <a:endParaRPr lang="fr-FR" sz="1800" kern="50">
              <a:solidFill>
                <a:schemeClr val="tx1"/>
              </a:solidFill>
              <a:latin typeface="Quire Sans" panose="020B0502040400020003" pitchFamily="34" charset="0"/>
              <a:ea typeface="SimSun" panose="02010600030101010101" pitchFamily="2" charset="-122"/>
              <a:cs typeface="Quire Sans" panose="020B0502040400020003" pitchFamily="34" charset="0"/>
            </a:endParaRPr>
          </a:p>
          <a:p>
            <a:pPr algn="just">
              <a:buNone/>
            </a:pPr>
            <a:endParaRPr lang="fr-FR" sz="1800" kern="50">
              <a:solidFill>
                <a:schemeClr val="tx1"/>
              </a:solidFill>
              <a:latin typeface="Quire Sans" panose="020B0502040400020003" pitchFamily="34" charset="0"/>
              <a:ea typeface="SimSun" panose="02010600030101010101" pitchFamily="2" charset="-122"/>
              <a:cs typeface="Quire Sans" panose="020B0502040400020003" pitchFamily="34" charset="0"/>
            </a:endParaRPr>
          </a:p>
          <a:p>
            <a:pPr algn="just">
              <a:buNone/>
            </a:pPr>
            <a:endParaRPr lang="fr-FR" sz="1800" kern="50">
              <a:solidFill>
                <a:srgbClr val="F39200"/>
              </a:solidFill>
              <a:latin typeface="Quire Sans" panose="020B0502040400020003" pitchFamily="34" charset="0"/>
              <a:ea typeface="SimSun" panose="02010600030101010101" pitchFamily="2" charset="-122"/>
              <a:cs typeface="Quire Sans" panose="020B0502040400020003" pitchFamily="34" charset="0"/>
            </a:endParaRPr>
          </a:p>
          <a:p>
            <a:pPr algn="just">
              <a:buNone/>
            </a:pPr>
            <a:endParaRPr lang="fr-FR" sz="1800" kern="50">
              <a:solidFill>
                <a:schemeClr val="tx1"/>
              </a:solidFill>
              <a:latin typeface="Quire Sans" panose="020B0502040400020003" pitchFamily="34" charset="0"/>
              <a:ea typeface="SimSun" panose="02010600030101010101" pitchFamily="2" charset="-122"/>
              <a:cs typeface="Quire Sans" panose="020B0502040400020003" pitchFamily="34" charset="0"/>
            </a:endParaRPr>
          </a:p>
          <a:p>
            <a:pPr algn="just">
              <a:buNone/>
            </a:pPr>
            <a:endParaRPr lang="fr-FR" sz="1800" kern="50">
              <a:solidFill>
                <a:schemeClr val="tx1"/>
              </a:solidFill>
              <a:latin typeface="Quire Sans" panose="020B0502040400020003" pitchFamily="34" charset="0"/>
              <a:ea typeface="SimSun" panose="02010600030101010101" pitchFamily="2" charset="-122"/>
              <a:cs typeface="Quire Sans" panose="020B0502040400020003" pitchFamily="34" charset="0"/>
            </a:endParaRPr>
          </a:p>
        </p:txBody>
      </p:sp>
      <p:pic>
        <p:nvPicPr>
          <p:cNvPr id="25" name="Graphique 24" descr="Badge 1 contour">
            <a:extLst>
              <a:ext uri="{FF2B5EF4-FFF2-40B4-BE49-F238E27FC236}">
                <a16:creationId xmlns:a16="http://schemas.microsoft.com/office/drawing/2014/main" id="{364C9D1E-A442-B62B-1B8F-573F964F13D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5722" y="2336861"/>
            <a:ext cx="774785" cy="774785"/>
          </a:xfrm>
          <a:prstGeom prst="rect">
            <a:avLst/>
          </a:prstGeom>
        </p:spPr>
      </p:pic>
      <p:pic>
        <p:nvPicPr>
          <p:cNvPr id="29" name="Image 28">
            <a:extLst>
              <a:ext uri="{FF2B5EF4-FFF2-40B4-BE49-F238E27FC236}">
                <a16:creationId xmlns:a16="http://schemas.microsoft.com/office/drawing/2014/main" id="{4E0D9FE3-DD70-3C90-0953-BC53645289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9832" y="1113469"/>
            <a:ext cx="11572336" cy="1194072"/>
          </a:xfrm>
          <a:prstGeom prst="rect">
            <a:avLst/>
          </a:prstGeom>
        </p:spPr>
      </p:pic>
      <p:sp>
        <p:nvSpPr>
          <p:cNvPr id="31" name="ZoneTexte 30">
            <a:extLst>
              <a:ext uri="{FF2B5EF4-FFF2-40B4-BE49-F238E27FC236}">
                <a16:creationId xmlns:a16="http://schemas.microsoft.com/office/drawing/2014/main" id="{AB570319-1647-D6CE-4AFF-1CE9FEE6BD81}"/>
              </a:ext>
            </a:extLst>
          </p:cNvPr>
          <p:cNvSpPr txBox="1"/>
          <p:nvPr/>
        </p:nvSpPr>
        <p:spPr>
          <a:xfrm>
            <a:off x="134590" y="3027400"/>
            <a:ext cx="1977789" cy="2031325"/>
          </a:xfrm>
          <a:prstGeom prst="rect">
            <a:avLst/>
          </a:prstGeom>
          <a:noFill/>
        </p:spPr>
        <p:txBody>
          <a:bodyPr wrap="square">
            <a:spAutoFit/>
          </a:bodyPr>
          <a:lstStyle/>
          <a:p>
            <a:pPr algn="just">
              <a:buNone/>
            </a:pPr>
            <a:r>
              <a:rPr lang="fr-FR" sz="1800" kern="50">
                <a:solidFill>
                  <a:schemeClr val="tx1"/>
                </a:solidFill>
                <a:latin typeface="Quire Sans" panose="020B0502040400020003" pitchFamily="34" charset="0"/>
                <a:ea typeface="SimSun" panose="02010600030101010101" pitchFamily="2" charset="-122"/>
                <a:cs typeface="Quire Sans" panose="020B0502040400020003" pitchFamily="34" charset="0"/>
              </a:rPr>
              <a:t>Une Europe plus innovante : soutien des PME et des capacités d'innovation à l'Est et au Sud de l'Europe </a:t>
            </a:r>
          </a:p>
        </p:txBody>
      </p:sp>
      <p:sp>
        <p:nvSpPr>
          <p:cNvPr id="33" name="ZoneTexte 32">
            <a:extLst>
              <a:ext uri="{FF2B5EF4-FFF2-40B4-BE49-F238E27FC236}">
                <a16:creationId xmlns:a16="http://schemas.microsoft.com/office/drawing/2014/main" id="{0F60F8EA-22E9-52C6-8FBB-C2A294EA23C2}"/>
              </a:ext>
            </a:extLst>
          </p:cNvPr>
          <p:cNvSpPr txBox="1"/>
          <p:nvPr/>
        </p:nvSpPr>
        <p:spPr>
          <a:xfrm>
            <a:off x="2279821" y="3002063"/>
            <a:ext cx="1664743" cy="3416320"/>
          </a:xfrm>
          <a:prstGeom prst="rect">
            <a:avLst/>
          </a:prstGeom>
          <a:noFill/>
        </p:spPr>
        <p:txBody>
          <a:bodyPr wrap="square">
            <a:spAutoFit/>
          </a:bodyPr>
          <a:lstStyle/>
          <a:p>
            <a:pPr algn="just">
              <a:buNone/>
            </a:pPr>
            <a:r>
              <a:rPr lang="fr-FR" sz="1800" kern="50">
                <a:solidFill>
                  <a:schemeClr val="tx1"/>
                </a:solidFill>
                <a:latin typeface="Quire Sans" panose="020B0502040400020003" pitchFamily="34" charset="0"/>
                <a:ea typeface="SimSun" panose="02010600030101010101" pitchFamily="2" charset="-122"/>
                <a:cs typeface="Quire Sans" panose="020B0502040400020003" pitchFamily="34" charset="0"/>
              </a:rPr>
              <a:t>Une Europe plus verte : développer une économie circulaire, favoriser la transition énergétique, faciliter l'adaptation au changement climatique</a:t>
            </a:r>
          </a:p>
        </p:txBody>
      </p:sp>
      <p:sp>
        <p:nvSpPr>
          <p:cNvPr id="35" name="ZoneTexte 34">
            <a:extLst>
              <a:ext uri="{FF2B5EF4-FFF2-40B4-BE49-F238E27FC236}">
                <a16:creationId xmlns:a16="http://schemas.microsoft.com/office/drawing/2014/main" id="{0D056003-E99F-D063-B79A-0F86C593E061}"/>
              </a:ext>
            </a:extLst>
          </p:cNvPr>
          <p:cNvSpPr txBox="1"/>
          <p:nvPr/>
        </p:nvSpPr>
        <p:spPr>
          <a:xfrm>
            <a:off x="4138323" y="3002063"/>
            <a:ext cx="1852878" cy="2585323"/>
          </a:xfrm>
          <a:prstGeom prst="rect">
            <a:avLst/>
          </a:prstGeom>
          <a:noFill/>
        </p:spPr>
        <p:txBody>
          <a:bodyPr wrap="square">
            <a:spAutoFit/>
          </a:bodyPr>
          <a:lstStyle/>
          <a:p>
            <a:pPr algn="just">
              <a:buNone/>
            </a:pPr>
            <a:r>
              <a:rPr lang="fr-FR" sz="1800" kern="50">
                <a:solidFill>
                  <a:schemeClr val="tx1"/>
                </a:solidFill>
                <a:latin typeface="Quire Sans" panose="020B0502040400020003" pitchFamily="34" charset="0"/>
                <a:ea typeface="SimSun" panose="02010600030101010101" pitchFamily="2" charset="-122"/>
                <a:cs typeface="Quire Sans" panose="020B0502040400020003" pitchFamily="34" charset="0"/>
              </a:rPr>
              <a:t>Une Europe plus connectée : permettre une offre numérique partout, booster les transports à faible émission de gaz à effet de serre</a:t>
            </a:r>
          </a:p>
        </p:txBody>
      </p:sp>
      <p:sp>
        <p:nvSpPr>
          <p:cNvPr id="37" name="ZoneTexte 36">
            <a:extLst>
              <a:ext uri="{FF2B5EF4-FFF2-40B4-BE49-F238E27FC236}">
                <a16:creationId xmlns:a16="http://schemas.microsoft.com/office/drawing/2014/main" id="{964ADA91-A772-D8AE-F23C-D061042310D1}"/>
              </a:ext>
            </a:extLst>
          </p:cNvPr>
          <p:cNvSpPr txBox="1"/>
          <p:nvPr/>
        </p:nvSpPr>
        <p:spPr>
          <a:xfrm>
            <a:off x="6321472" y="3002063"/>
            <a:ext cx="1852878" cy="2862322"/>
          </a:xfrm>
          <a:prstGeom prst="rect">
            <a:avLst/>
          </a:prstGeom>
          <a:noFill/>
        </p:spPr>
        <p:txBody>
          <a:bodyPr wrap="square">
            <a:spAutoFit/>
          </a:bodyPr>
          <a:lstStyle/>
          <a:p>
            <a:pPr algn="just">
              <a:buNone/>
            </a:pPr>
            <a:r>
              <a:rPr lang="fr-FR" sz="1800" kern="50">
                <a:solidFill>
                  <a:schemeClr val="tx1"/>
                </a:solidFill>
                <a:latin typeface="Quire Sans" panose="020B0502040400020003" pitchFamily="34" charset="0"/>
                <a:ea typeface="SimSun" panose="02010600030101010101" pitchFamily="2" charset="-122"/>
                <a:cs typeface="Quire Sans" panose="020B0502040400020003" pitchFamily="34" charset="0"/>
              </a:rPr>
              <a:t>Une Europe plus sociale : réduire les écarts géographiques de taux de chômage, améliorer les conditions de travail et l'intégration</a:t>
            </a:r>
          </a:p>
        </p:txBody>
      </p:sp>
      <p:sp>
        <p:nvSpPr>
          <p:cNvPr id="39" name="ZoneTexte 38">
            <a:extLst>
              <a:ext uri="{FF2B5EF4-FFF2-40B4-BE49-F238E27FC236}">
                <a16:creationId xmlns:a16="http://schemas.microsoft.com/office/drawing/2014/main" id="{1857E4CA-A94B-E4E7-780F-A539F7260BC9}"/>
              </a:ext>
            </a:extLst>
          </p:cNvPr>
          <p:cNvSpPr txBox="1"/>
          <p:nvPr/>
        </p:nvSpPr>
        <p:spPr>
          <a:xfrm>
            <a:off x="8470514" y="3027400"/>
            <a:ext cx="1524668" cy="1754326"/>
          </a:xfrm>
          <a:prstGeom prst="rect">
            <a:avLst/>
          </a:prstGeom>
          <a:noFill/>
        </p:spPr>
        <p:txBody>
          <a:bodyPr wrap="square">
            <a:spAutoFit/>
          </a:bodyPr>
          <a:lstStyle/>
          <a:p>
            <a:pPr algn="just">
              <a:buNone/>
            </a:pPr>
            <a:r>
              <a:rPr lang="fr-FR" sz="1800" kern="50">
                <a:solidFill>
                  <a:schemeClr val="tx1"/>
                </a:solidFill>
                <a:latin typeface="Quire Sans" panose="020B0502040400020003" pitchFamily="34" charset="0"/>
                <a:ea typeface="SimSun" panose="02010600030101010101" pitchFamily="2" charset="-122"/>
                <a:cs typeface="Quire Sans" panose="020B0502040400020003" pitchFamily="34" charset="0"/>
              </a:rPr>
              <a:t>Une Europe plus proche des citoyens : renforcer la coopération européenne </a:t>
            </a:r>
          </a:p>
        </p:txBody>
      </p:sp>
      <p:pic>
        <p:nvPicPr>
          <p:cNvPr id="43" name="Graphique 42" descr="Badge contour">
            <a:extLst>
              <a:ext uri="{FF2B5EF4-FFF2-40B4-BE49-F238E27FC236}">
                <a16:creationId xmlns:a16="http://schemas.microsoft.com/office/drawing/2014/main" id="{C6BFAEE5-EA15-EE58-A805-3BF899F4037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614704" y="2336860"/>
            <a:ext cx="774786" cy="774786"/>
          </a:xfrm>
          <a:prstGeom prst="rect">
            <a:avLst/>
          </a:prstGeom>
        </p:spPr>
      </p:pic>
      <p:pic>
        <p:nvPicPr>
          <p:cNvPr id="45" name="Graphique 44" descr="Badge 3 contour">
            <a:extLst>
              <a:ext uri="{FF2B5EF4-FFF2-40B4-BE49-F238E27FC236}">
                <a16:creationId xmlns:a16="http://schemas.microsoft.com/office/drawing/2014/main" id="{81542FBC-1973-1738-1E16-7F803A9F0F0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677369" y="2336860"/>
            <a:ext cx="774785" cy="774785"/>
          </a:xfrm>
          <a:prstGeom prst="rect">
            <a:avLst/>
          </a:prstGeom>
        </p:spPr>
      </p:pic>
      <p:pic>
        <p:nvPicPr>
          <p:cNvPr id="47" name="Graphique 46" descr="Badge 4 contour">
            <a:extLst>
              <a:ext uri="{FF2B5EF4-FFF2-40B4-BE49-F238E27FC236}">
                <a16:creationId xmlns:a16="http://schemas.microsoft.com/office/drawing/2014/main" id="{6A710EDF-A7BE-EA16-1147-046CCD05723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802186" y="2338413"/>
            <a:ext cx="774785" cy="774785"/>
          </a:xfrm>
          <a:prstGeom prst="rect">
            <a:avLst/>
          </a:prstGeom>
        </p:spPr>
      </p:pic>
      <p:pic>
        <p:nvPicPr>
          <p:cNvPr id="49" name="Graphique 48" descr="Badge 5 contour">
            <a:extLst>
              <a:ext uri="{FF2B5EF4-FFF2-40B4-BE49-F238E27FC236}">
                <a16:creationId xmlns:a16="http://schemas.microsoft.com/office/drawing/2014/main" id="{FA7BC722-7A41-942A-E36B-DEA2DE878F0F}"/>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811992" y="2336860"/>
            <a:ext cx="774785" cy="774785"/>
          </a:xfrm>
          <a:prstGeom prst="rect">
            <a:avLst/>
          </a:prstGeom>
        </p:spPr>
      </p:pic>
      <p:pic>
        <p:nvPicPr>
          <p:cNvPr id="51" name="Graphique 50" descr="Badge 6 contour">
            <a:extLst>
              <a:ext uri="{FF2B5EF4-FFF2-40B4-BE49-F238E27FC236}">
                <a16:creationId xmlns:a16="http://schemas.microsoft.com/office/drawing/2014/main" id="{3FD08953-ADF6-B8E9-60EF-11AF937E4D76}"/>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886016" y="2336860"/>
            <a:ext cx="774785" cy="774785"/>
          </a:xfrm>
          <a:prstGeom prst="rect">
            <a:avLst/>
          </a:prstGeom>
        </p:spPr>
      </p:pic>
      <p:sp>
        <p:nvSpPr>
          <p:cNvPr id="2" name="Espace réservé du numéro de diapositive 3">
            <a:extLst>
              <a:ext uri="{FF2B5EF4-FFF2-40B4-BE49-F238E27FC236}">
                <a16:creationId xmlns:a16="http://schemas.microsoft.com/office/drawing/2014/main" id="{87101DA4-3038-DA24-9DF6-1275E9DE5A7A}"/>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47</a:t>
            </a:fld>
            <a:endParaRPr lang="fr-FR"/>
          </a:p>
        </p:txBody>
      </p:sp>
    </p:spTree>
    <p:extLst>
      <p:ext uri="{BB962C8B-B14F-4D97-AF65-F5344CB8AC3E}">
        <p14:creationId xmlns:p14="http://schemas.microsoft.com/office/powerpoint/2010/main" val="258890785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a:extLst>
              <a:ext uri="{FF2B5EF4-FFF2-40B4-BE49-F238E27FC236}">
                <a16:creationId xmlns:a16="http://schemas.microsoft.com/office/drawing/2014/main" id="{688E0B74-BF2F-82FE-A176-8B3942FBF311}"/>
              </a:ext>
            </a:extLst>
          </p:cNvPr>
          <p:cNvSpPr>
            <a:spLocks noGrp="1"/>
          </p:cNvSpPr>
          <p:nvPr>
            <p:ph type="subTitle" idx="1"/>
          </p:nvPr>
        </p:nvSpPr>
        <p:spPr>
          <a:xfrm>
            <a:off x="695400" y="1628800"/>
            <a:ext cx="8357160" cy="3537560"/>
          </a:xfrm>
        </p:spPr>
        <p:txBody>
          <a:bodyPr>
            <a:noAutofit/>
          </a:bodyPr>
          <a:lstStyle/>
          <a:p>
            <a:pPr marL="285750" indent="-285750" algn="l">
              <a:buFontTx/>
              <a:buChar char="-"/>
            </a:pPr>
            <a:r>
              <a:rPr kumimoji="0" lang="fr-FR" sz="2400" b="1" i="0" u="none" strike="noStrike" kern="50" cap="none" spc="0" normalizeH="0" baseline="0" noProof="0">
                <a:ln>
                  <a:noFill/>
                </a:ln>
                <a:solidFill>
                  <a:srgbClr val="000099"/>
                </a:solidFill>
                <a:effectLst/>
                <a:uLnTx/>
                <a:uFillTx/>
                <a:latin typeface="Quire Sans" panose="020B0502040400020003" pitchFamily="34" charset="0"/>
                <a:ea typeface="Times New Roman" panose="02020603050405020304" pitchFamily="18" charset="0"/>
                <a:cs typeface="Quire Sans" panose="020B0502040400020003" pitchFamily="34" charset="0"/>
              </a:rPr>
              <a:t>Point de Contact National Interreg Europe South </a:t>
            </a:r>
            <a:r>
              <a:rPr kumimoji="0" lang="fr-FR" sz="2400" b="1" i="0" u="none" strike="noStrike" kern="50" cap="none" spc="0" normalizeH="0" baseline="0" noProof="0" err="1">
                <a:ln>
                  <a:noFill/>
                </a:ln>
                <a:solidFill>
                  <a:srgbClr val="000099"/>
                </a:solidFill>
                <a:effectLst/>
                <a:uLnTx/>
                <a:uFillTx/>
                <a:latin typeface="Quire Sans" panose="020B0502040400020003" pitchFamily="34" charset="0"/>
                <a:ea typeface="Times New Roman" panose="02020603050405020304" pitchFamily="18" charset="0"/>
                <a:cs typeface="Quire Sans" panose="020B0502040400020003" pitchFamily="34" charset="0"/>
              </a:rPr>
              <a:t>Regions</a:t>
            </a:r>
            <a:r>
              <a:rPr kumimoji="0" lang="fr-FR" sz="2400" b="1" i="0" u="none" strike="noStrike" kern="50" cap="none" spc="0" normalizeH="0" baseline="0" noProof="0">
                <a:ln>
                  <a:noFill/>
                </a:ln>
                <a:solidFill>
                  <a:srgbClr val="000099"/>
                </a:solidFill>
                <a:effectLst/>
                <a:uLnTx/>
                <a:uFillTx/>
                <a:latin typeface="Quire Sans" panose="020B0502040400020003" pitchFamily="34" charset="0"/>
                <a:ea typeface="Times New Roman" panose="02020603050405020304" pitchFamily="18" charset="0"/>
                <a:cs typeface="Quire Sans" panose="020B0502040400020003" pitchFamily="34" charset="0"/>
              </a:rPr>
              <a:t> : </a:t>
            </a:r>
          </a:p>
          <a:p>
            <a:r>
              <a:rPr kumimoji="0" lang="fr-FR" sz="2400" b="0" i="0" u="none" strike="noStrike" kern="50" cap="none" spc="0" normalizeH="0" baseline="0" noProof="0">
                <a:ln>
                  <a:noFill/>
                </a:ln>
                <a:solidFill>
                  <a:srgbClr val="000000"/>
                </a:solidFill>
                <a:effectLst/>
                <a:uLnTx/>
                <a:uFillTx/>
                <a:latin typeface="Quire Sans" panose="020B0502040400020003" pitchFamily="34" charset="0"/>
                <a:ea typeface="Times New Roman" panose="02020603050405020304" pitchFamily="18" charset="0"/>
                <a:cs typeface="Quire Sans" panose="020B0502040400020003" pitchFamily="34" charset="0"/>
              </a:rPr>
              <a:t>Patricia DI BIASE, Région Provence-Alpes-Côte d’Azur, </a:t>
            </a:r>
          </a:p>
          <a:p>
            <a:r>
              <a:rPr kumimoji="0" lang="fr-FR" sz="2400" b="0" i="0" u="none" strike="noStrike" kern="50" cap="none" spc="0" normalizeH="0" baseline="0" noProof="0">
                <a:ln>
                  <a:noFill/>
                </a:ln>
                <a:solidFill>
                  <a:srgbClr val="000000"/>
                </a:solidFill>
                <a:effectLst/>
                <a:uLnTx/>
                <a:uFillTx/>
                <a:latin typeface="Quire Sans" panose="020B0502040400020003" pitchFamily="34" charset="0"/>
                <a:ea typeface="Times New Roman" panose="02020603050405020304" pitchFamily="18" charset="0"/>
                <a:cs typeface="Quire Sans" panose="020B0502040400020003" pitchFamily="34" charset="0"/>
              </a:rPr>
              <a:t>Direction de la Coopération Euro-Méditerranéenne,</a:t>
            </a:r>
          </a:p>
          <a:p>
            <a:pPr>
              <a:lnSpc>
                <a:spcPct val="100000"/>
              </a:lnSpc>
              <a:spcBef>
                <a:spcPts val="0"/>
              </a:spcBef>
            </a:pPr>
            <a:r>
              <a:rPr kumimoji="0" lang="fr-FR" sz="2400" b="0" i="0" u="none" strike="noStrike" kern="50" cap="none" spc="0" normalizeH="0" baseline="0" noProof="0">
                <a:ln>
                  <a:noFill/>
                </a:ln>
                <a:solidFill>
                  <a:srgbClr val="000000"/>
                </a:solidFill>
                <a:effectLst/>
                <a:uLnTx/>
                <a:uFillTx/>
                <a:latin typeface="Quire Sans" panose="020B0502040400020003" pitchFamily="34" charset="0"/>
                <a:ea typeface="Times New Roman" panose="02020603050405020304" pitchFamily="18" charset="0"/>
                <a:cs typeface="Quire Sans" panose="020B0502040400020003" pitchFamily="34" charset="0"/>
              </a:rPr>
              <a:t>Hôtel de Région – 27 Place Jules Guesde – 13481 Marseille cedex 20 </a:t>
            </a:r>
          </a:p>
          <a:p>
            <a:r>
              <a:rPr kumimoji="0" lang="fr-FR" sz="2400" b="0" i="0" u="sng" strike="noStrike" kern="50" cap="none" spc="0" normalizeH="0" baseline="0" noProof="0">
                <a:ln>
                  <a:noFill/>
                </a:ln>
                <a:solidFill>
                  <a:srgbClr val="0070C0"/>
                </a:solidFill>
                <a:effectLst/>
                <a:uLnTx/>
                <a:uFillTx/>
                <a:latin typeface="Dosis" pitchFamily="2" charset="0"/>
                <a:ea typeface="Times New Roman" panose="02020603050405020304" pitchFamily="18" charset="0"/>
                <a:cs typeface="Quire Sans" panose="020B0502040400020003" pitchFamily="34" charset="0"/>
                <a:hlinkClick r:id="rId2"/>
              </a:rPr>
              <a:t>pdibiase@maregionsud.fr</a:t>
            </a:r>
            <a:endParaRPr kumimoji="0" lang="fr-FR" sz="2400" b="0" i="0" u="sng" strike="noStrike" kern="50" cap="none" spc="0" normalizeH="0" baseline="0" noProof="0">
              <a:ln>
                <a:noFill/>
              </a:ln>
              <a:solidFill>
                <a:srgbClr val="0070C0"/>
              </a:solidFill>
              <a:effectLst/>
              <a:uLnTx/>
              <a:uFillTx/>
              <a:latin typeface="Dosis" pitchFamily="2" charset="0"/>
              <a:ea typeface="Times New Roman" panose="02020603050405020304" pitchFamily="18" charset="0"/>
              <a:cs typeface="Quire Sans" panose="020B0502040400020003" pitchFamily="34" charset="0"/>
            </a:endParaRPr>
          </a:p>
          <a:p>
            <a:r>
              <a:rPr lang="fr-FR" sz="2400" kern="50">
                <a:latin typeface="Quire Sans" panose="020B0502040400020003" pitchFamily="34" charset="0"/>
                <a:ea typeface="Times New Roman" panose="02020603050405020304" pitchFamily="18" charset="0"/>
                <a:cs typeface="Quire Sans" panose="020B0502040400020003" pitchFamily="34" charset="0"/>
              </a:rPr>
              <a:t>0491575606</a:t>
            </a:r>
            <a:endParaRPr kumimoji="0" lang="fr-FR" sz="2400" b="0" i="0" strike="noStrike" kern="50" cap="none" spc="0" normalizeH="0" baseline="0" noProof="0">
              <a:ln>
                <a:noFill/>
              </a:ln>
              <a:effectLst/>
              <a:uLnTx/>
              <a:uFillTx/>
              <a:latin typeface="Quire Sans" panose="020B0502040400020003" pitchFamily="34" charset="0"/>
              <a:ea typeface="Times New Roman" panose="02020603050405020304" pitchFamily="18" charset="0"/>
              <a:cs typeface="Quire Sans" panose="020B0502040400020003" pitchFamily="34" charset="0"/>
            </a:endParaRPr>
          </a:p>
          <a:p>
            <a:br>
              <a:rPr kumimoji="0" lang="fr-FR" sz="1800" b="0" i="0" u="none" strike="noStrike" kern="50" cap="none" spc="0" normalizeH="0" baseline="0" noProof="0">
                <a:ln>
                  <a:noFill/>
                </a:ln>
                <a:solidFill>
                  <a:srgbClr val="000000"/>
                </a:solidFill>
                <a:effectLst/>
                <a:uLnTx/>
                <a:uFillTx/>
                <a:latin typeface="Quire Sans" panose="020B0502040400020003" pitchFamily="34" charset="0"/>
                <a:ea typeface="Times New Roman" panose="02020603050405020304" pitchFamily="18" charset="0"/>
                <a:cs typeface="Quire Sans" panose="020B0502040400020003" pitchFamily="34" charset="0"/>
              </a:rPr>
            </a:br>
            <a:r>
              <a:rPr kumimoji="0" lang="fr-FR" sz="1600" b="0" i="0" u="none" strike="noStrike" kern="50" cap="none" spc="0" normalizeH="0" baseline="0" noProof="0">
                <a:ln>
                  <a:noFill/>
                </a:ln>
                <a:solidFill>
                  <a:srgbClr val="000000"/>
                </a:solidFill>
                <a:effectLst/>
                <a:uLnTx/>
                <a:uFillTx/>
                <a:latin typeface="Quire Sans" panose="020B0502040400020003" pitchFamily="34" charset="0"/>
                <a:ea typeface="Times New Roman" panose="02020603050405020304" pitchFamily="18" charset="0"/>
                <a:cs typeface="Quire Sans" panose="020B0502040400020003" pitchFamily="34" charset="0"/>
              </a:rPr>
              <a:t>  </a:t>
            </a:r>
          </a:p>
          <a:p>
            <a:endParaRPr kumimoji="0" lang="fr-FR" sz="1800" b="1" i="0" u="none" strike="noStrike" kern="50" cap="none" spc="0" normalizeH="0" baseline="0" noProof="0">
              <a:ln>
                <a:noFill/>
              </a:ln>
              <a:solidFill>
                <a:srgbClr val="000000"/>
              </a:solidFill>
              <a:effectLst/>
              <a:uLnTx/>
              <a:uFillTx/>
              <a:latin typeface="Quire Sans" panose="020B0502040400020003" pitchFamily="34" charset="0"/>
              <a:ea typeface="Times New Roman" panose="02020603050405020304" pitchFamily="18" charset="0"/>
              <a:cs typeface="Quire Sans" panose="020B0502040400020003" pitchFamily="34" charset="0"/>
            </a:endParaRPr>
          </a:p>
          <a:p>
            <a:endParaRPr lang="fr-FR"/>
          </a:p>
        </p:txBody>
      </p:sp>
      <p:sp>
        <p:nvSpPr>
          <p:cNvPr id="7" name="ZoneTexte 6">
            <a:extLst>
              <a:ext uri="{FF2B5EF4-FFF2-40B4-BE49-F238E27FC236}">
                <a16:creationId xmlns:a16="http://schemas.microsoft.com/office/drawing/2014/main" id="{95AD143E-FD60-E14B-285B-46B6801FE03A}"/>
              </a:ext>
            </a:extLst>
          </p:cNvPr>
          <p:cNvSpPr txBox="1"/>
          <p:nvPr/>
        </p:nvSpPr>
        <p:spPr>
          <a:xfrm>
            <a:off x="3047082" y="397581"/>
            <a:ext cx="6097836" cy="584775"/>
          </a:xfrm>
          <a:prstGeom prst="rect">
            <a:avLst/>
          </a:prstGeom>
          <a:noFill/>
        </p:spPr>
        <p:txBody>
          <a:bodyPr wrap="square">
            <a:spAutoFit/>
          </a:bodyPr>
          <a:lstStyle/>
          <a:p>
            <a:pPr marL="0" marR="0" lvl="0" indent="0" algn="l" defTabSz="914400" rtl="0" eaLnBrk="0" fontAlgn="base" latinLnBrk="0" hangingPunct="0">
              <a:lnSpc>
                <a:spcPct val="100000"/>
              </a:lnSpc>
              <a:spcBef>
                <a:spcPct val="20000"/>
              </a:spcBef>
              <a:spcAft>
                <a:spcPct val="0"/>
              </a:spcAft>
              <a:buClr>
                <a:srgbClr val="FF9900"/>
              </a:buClr>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fr-FR" sz="2800" b="1" i="0" u="none" strike="noStrike" kern="5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Times New Roman" panose="02020603050405020304" pitchFamily="18" charset="0"/>
              </a:rPr>
              <a:t>		</a:t>
            </a:r>
            <a:r>
              <a:rPr kumimoji="0" lang="fr-FR" sz="3200" b="1" i="0" u="none" strike="noStrike" kern="50" cap="none" spc="0" normalizeH="0" baseline="0" noProof="0">
                <a:ln>
                  <a:noFill/>
                </a:ln>
                <a:solidFill>
                  <a:srgbClr val="C00000"/>
                </a:solidFill>
                <a:effectLst/>
                <a:uLnTx/>
                <a:uFillTx/>
                <a:latin typeface="Dosis" pitchFamily="2" charset="0"/>
                <a:ea typeface="SimSun" panose="02010600030101010101" pitchFamily="2" charset="-122"/>
                <a:cs typeface="Quire Sans" panose="020B0502040400020003" pitchFamily="34" charset="0"/>
              </a:rPr>
              <a:t>Contacts  information </a:t>
            </a:r>
          </a:p>
        </p:txBody>
      </p:sp>
      <p:pic>
        <p:nvPicPr>
          <p:cNvPr id="8" name="Graphique 7" descr="Carnet d'adresses contour">
            <a:extLst>
              <a:ext uri="{FF2B5EF4-FFF2-40B4-BE49-F238E27FC236}">
                <a16:creationId xmlns:a16="http://schemas.microsoft.com/office/drawing/2014/main" id="{8714510C-4424-1578-B549-AF58C214538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644172" y="365932"/>
            <a:ext cx="648072" cy="648072"/>
          </a:xfrm>
          <a:prstGeom prst="rect">
            <a:avLst/>
          </a:prstGeom>
        </p:spPr>
      </p:pic>
      <p:pic>
        <p:nvPicPr>
          <p:cNvPr id="10" name="Image 9" descr="Une image contenant texte, logo, graphisme, Graphique&#10;&#10;Description générée automatiquement">
            <a:extLst>
              <a:ext uri="{FF2B5EF4-FFF2-40B4-BE49-F238E27FC236}">
                <a16:creationId xmlns:a16="http://schemas.microsoft.com/office/drawing/2014/main" id="{521D98D5-43C8-903E-FB76-8D56EFBC661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52560" y="1593850"/>
            <a:ext cx="2925107" cy="1690712"/>
          </a:xfrm>
          <a:prstGeom prst="rect">
            <a:avLst/>
          </a:prstGeom>
        </p:spPr>
      </p:pic>
      <p:pic>
        <p:nvPicPr>
          <p:cNvPr id="12" name="Graphique 11" descr="Combiné contour">
            <a:extLst>
              <a:ext uri="{FF2B5EF4-FFF2-40B4-BE49-F238E27FC236}">
                <a16:creationId xmlns:a16="http://schemas.microsoft.com/office/drawing/2014/main" id="{77B18A48-04C1-6276-1E7A-1A5B1D85EBA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451918" y="4136504"/>
            <a:ext cx="432048" cy="432048"/>
          </a:xfrm>
          <a:prstGeom prst="rect">
            <a:avLst/>
          </a:prstGeom>
        </p:spPr>
      </p:pic>
      <p:sp>
        <p:nvSpPr>
          <p:cNvPr id="2" name="Espace réservé du numéro de diapositive 3">
            <a:extLst>
              <a:ext uri="{FF2B5EF4-FFF2-40B4-BE49-F238E27FC236}">
                <a16:creationId xmlns:a16="http://schemas.microsoft.com/office/drawing/2014/main" id="{CEE30B3F-AF52-6C82-6972-A7470F668EAD}"/>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48</a:t>
            </a:fld>
            <a:endParaRPr lang="fr-FR"/>
          </a:p>
        </p:txBody>
      </p:sp>
    </p:spTree>
    <p:extLst>
      <p:ext uri="{BB962C8B-B14F-4D97-AF65-F5344CB8AC3E}">
        <p14:creationId xmlns:p14="http://schemas.microsoft.com/office/powerpoint/2010/main" val="54813945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ttangolo 7">
            <a:extLst>
              <a:ext uri="{FF2B5EF4-FFF2-40B4-BE49-F238E27FC236}">
                <a16:creationId xmlns:a16="http://schemas.microsoft.com/office/drawing/2014/main" id="{5FABDB8A-A7EF-4444-8673-F43F99C691BB}"/>
              </a:ext>
            </a:extLst>
          </p:cNvPr>
          <p:cNvSpPr/>
          <p:nvPr/>
        </p:nvSpPr>
        <p:spPr>
          <a:xfrm>
            <a:off x="26680" y="5229200"/>
            <a:ext cx="8423275" cy="461665"/>
          </a:xfrm>
          <a:prstGeom prst="rect">
            <a:avLst/>
          </a:prstGeom>
          <a:ln>
            <a:noFill/>
          </a:ln>
        </p:spPr>
        <p:txBody>
          <a:bodyPr>
            <a:spAutoFit/>
          </a:bodyPr>
          <a:lstStyle/>
          <a:p>
            <a:pPr algn="ctr" eaLnBrk="1" hangingPunct="1">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400" b="1" err="1">
                <a:solidFill>
                  <a:srgbClr val="9A0D15"/>
                </a:solidFill>
                <a:latin typeface="Quire Sans" panose="020B0502040400020003" pitchFamily="34" charset="0"/>
                <a:cs typeface="Quire Sans" panose="020B0502040400020003" pitchFamily="34" charset="0"/>
              </a:rPr>
              <a:t>Programme</a:t>
            </a:r>
            <a:r>
              <a:rPr lang="en-US" sz="2400" b="1">
                <a:solidFill>
                  <a:srgbClr val="9A0D15"/>
                </a:solidFill>
                <a:latin typeface="Quire Sans" panose="020B0502040400020003" pitchFamily="34" charset="0"/>
                <a:cs typeface="Quire Sans" panose="020B0502040400020003" pitchFamily="34" charset="0"/>
              </a:rPr>
              <a:t> </a:t>
            </a:r>
            <a:r>
              <a:rPr lang="en-US" sz="2400" b="1" err="1">
                <a:solidFill>
                  <a:srgbClr val="9A0D15"/>
                </a:solidFill>
                <a:latin typeface="Quire Sans" panose="020B0502040400020003" pitchFamily="34" charset="0"/>
                <a:cs typeface="Quire Sans" panose="020B0502040400020003" pitchFamily="34" charset="0"/>
              </a:rPr>
              <a:t>Bassin</a:t>
            </a:r>
            <a:r>
              <a:rPr lang="en-US" sz="2400" b="1">
                <a:solidFill>
                  <a:srgbClr val="9A0D15"/>
                </a:solidFill>
                <a:latin typeface="Quire Sans" panose="020B0502040400020003" pitchFamily="34" charset="0"/>
                <a:cs typeface="Quire Sans" panose="020B0502040400020003" pitchFamily="34" charset="0"/>
              </a:rPr>
              <a:t> Maritime </a:t>
            </a:r>
            <a:r>
              <a:rPr lang="en-US" sz="2400" b="1" err="1">
                <a:solidFill>
                  <a:srgbClr val="9A0D15"/>
                </a:solidFill>
                <a:latin typeface="Quire Sans" panose="020B0502040400020003" pitchFamily="34" charset="0"/>
                <a:cs typeface="Quire Sans" panose="020B0502040400020003" pitchFamily="34" charset="0"/>
              </a:rPr>
              <a:t>Méditerranée</a:t>
            </a:r>
            <a:endParaRPr lang="en-US" sz="2400" b="1">
              <a:solidFill>
                <a:srgbClr val="9A0D15"/>
              </a:solidFill>
              <a:latin typeface="Quire Sans" panose="020B0502040400020003" pitchFamily="34" charset="0"/>
              <a:cs typeface="Quire Sans" panose="020B0502040400020003" pitchFamily="34" charset="0"/>
            </a:endParaRPr>
          </a:p>
        </p:txBody>
      </p:sp>
      <p:sp>
        <p:nvSpPr>
          <p:cNvPr id="11" name="Titolo 1">
            <a:extLst>
              <a:ext uri="{FF2B5EF4-FFF2-40B4-BE49-F238E27FC236}">
                <a16:creationId xmlns:a16="http://schemas.microsoft.com/office/drawing/2014/main" id="{13E80CD5-576F-48AD-A584-68B83057C695}"/>
              </a:ext>
            </a:extLst>
          </p:cNvPr>
          <p:cNvSpPr txBox="1">
            <a:spLocks/>
          </p:cNvSpPr>
          <p:nvPr/>
        </p:nvSpPr>
        <p:spPr bwMode="auto">
          <a:xfrm>
            <a:off x="-766239" y="3518921"/>
            <a:ext cx="10009112" cy="1941111"/>
          </a:xfrm>
          <a:prstGeom prst="rect">
            <a:avLst/>
          </a:prstGeom>
          <a:noFill/>
          <a:ln>
            <a:noFill/>
          </a:ln>
        </p:spPr>
        <p:txBody>
          <a:bodyPr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defRPr>
            </a:lvl9pPr>
          </a:lstStyle>
          <a:p>
            <a:pPr algn="ctr" eaLnBrk="1" hangingPunct="1">
              <a:buNone/>
              <a:defRPr/>
            </a:pPr>
            <a:r>
              <a:rPr lang="en-US" altLang="it-IT" sz="4000" b="1" err="1">
                <a:solidFill>
                  <a:srgbClr val="BC0000"/>
                </a:solidFill>
                <a:latin typeface="Dosis" pitchFamily="2" charset="0"/>
                <a:cs typeface="Quire Sans" panose="020B0502040204020203" pitchFamily="34" charset="0"/>
              </a:rPr>
              <a:t>Programme</a:t>
            </a:r>
            <a:r>
              <a:rPr lang="en-US" altLang="it-IT" sz="4000" b="1">
                <a:solidFill>
                  <a:srgbClr val="BC0000"/>
                </a:solidFill>
                <a:latin typeface="Dosis" pitchFamily="2" charset="0"/>
                <a:cs typeface="Quire Sans" panose="020B0502040204020203" pitchFamily="34" charset="0"/>
              </a:rPr>
              <a:t> Interreg </a:t>
            </a:r>
          </a:p>
          <a:p>
            <a:pPr algn="ctr" eaLnBrk="1" hangingPunct="1">
              <a:buNone/>
              <a:defRPr/>
            </a:pPr>
            <a:r>
              <a:rPr lang="en-US" altLang="it-IT" sz="4000" b="1">
                <a:solidFill>
                  <a:srgbClr val="BC0000"/>
                </a:solidFill>
                <a:latin typeface="Dosis" pitchFamily="2" charset="0"/>
                <a:cs typeface="Quire Sans" panose="020B0502040204020203" pitchFamily="34" charset="0"/>
              </a:rPr>
              <a:t>NEXT MED 2021-2027</a:t>
            </a:r>
          </a:p>
        </p:txBody>
      </p:sp>
      <p:pic>
        <p:nvPicPr>
          <p:cNvPr id="3" name="Image 2" descr="Une image contenant texte, capture d’écran, bleu vert, carte&#10;&#10;Description générée automatiquement">
            <a:extLst>
              <a:ext uri="{FF2B5EF4-FFF2-40B4-BE49-F238E27FC236}">
                <a16:creationId xmlns:a16="http://schemas.microsoft.com/office/drawing/2014/main" id="{8E891642-2173-1D85-028C-B82C2B50D6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78" y="-4883"/>
            <a:ext cx="6320702" cy="3555395"/>
          </a:xfrm>
          <a:prstGeom prst="rect">
            <a:avLst/>
          </a:prstGeom>
        </p:spPr>
      </p:pic>
      <p:pic>
        <p:nvPicPr>
          <p:cNvPr id="13" name="Image 12" descr="Une image contenant texte, graphisme, Graphique, capture d’écran&#10;&#10;Description générée automatiquement">
            <a:extLst>
              <a:ext uri="{FF2B5EF4-FFF2-40B4-BE49-F238E27FC236}">
                <a16:creationId xmlns:a16="http://schemas.microsoft.com/office/drawing/2014/main" id="{C4833924-A617-E41F-2025-117CE10E2F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66231" y="363249"/>
            <a:ext cx="2642137" cy="1051899"/>
          </a:xfrm>
          <a:prstGeom prst="rect">
            <a:avLst/>
          </a:prstGeom>
        </p:spPr>
      </p:pic>
      <p:pic>
        <p:nvPicPr>
          <p:cNvPr id="15" name="Image 14" descr="Une image contenant symbole, texte, logo, Emblème&#10;&#10;Description générée automatiquement">
            <a:extLst>
              <a:ext uri="{FF2B5EF4-FFF2-40B4-BE49-F238E27FC236}">
                <a16:creationId xmlns:a16="http://schemas.microsoft.com/office/drawing/2014/main" id="{006E0209-4361-0173-CC73-C83AB43B73A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08368" y="272864"/>
            <a:ext cx="2416978" cy="1126280"/>
          </a:xfrm>
          <a:prstGeom prst="rect">
            <a:avLst/>
          </a:prstGeom>
        </p:spPr>
      </p:pic>
      <p:pic>
        <p:nvPicPr>
          <p:cNvPr id="17" name="Image 16" descr="Une image contenant texte, logo, graphisme, Graphique&#10;&#10;Description générée automatiquement">
            <a:extLst>
              <a:ext uri="{FF2B5EF4-FFF2-40B4-BE49-F238E27FC236}">
                <a16:creationId xmlns:a16="http://schemas.microsoft.com/office/drawing/2014/main" id="{DD35A922-3A6B-5157-3C64-D4B43940506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31726" y="1929756"/>
            <a:ext cx="2476642" cy="1431499"/>
          </a:xfrm>
          <a:prstGeom prst="rect">
            <a:avLst/>
          </a:prstGeom>
        </p:spPr>
      </p:pic>
      <p:pic>
        <p:nvPicPr>
          <p:cNvPr id="19" name="Image 18" descr="Une image contenant drapeau, étoile, symbole, bleu&#10;&#10;Description générée automatiquement">
            <a:extLst>
              <a:ext uri="{FF2B5EF4-FFF2-40B4-BE49-F238E27FC236}">
                <a16:creationId xmlns:a16="http://schemas.microsoft.com/office/drawing/2014/main" id="{288A2D01-23F0-5A48-0A83-679D793A02A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56048" y="2138299"/>
            <a:ext cx="1521617" cy="1014412"/>
          </a:xfrm>
          <a:prstGeom prst="rect">
            <a:avLst/>
          </a:prstGeom>
        </p:spPr>
      </p:pic>
      <p:sp>
        <p:nvSpPr>
          <p:cNvPr id="2" name="Espace réservé du numéro de diapositive 3">
            <a:extLst>
              <a:ext uri="{FF2B5EF4-FFF2-40B4-BE49-F238E27FC236}">
                <a16:creationId xmlns:a16="http://schemas.microsoft.com/office/drawing/2014/main" id="{F8C4A68A-905F-ACBD-4696-B5731D8AD86F}"/>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49</a:t>
            </a:fld>
            <a:endParaRPr lang="fr-FR"/>
          </a:p>
        </p:txBody>
      </p:sp>
    </p:spTree>
    <p:extLst>
      <p:ext uri="{BB962C8B-B14F-4D97-AF65-F5344CB8AC3E}">
        <p14:creationId xmlns:p14="http://schemas.microsoft.com/office/powerpoint/2010/main" val="28118352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p:cNvSpPr>
            <a:spLocks noGrp="1"/>
          </p:cNvSpPr>
          <p:nvPr>
            <p:ph sz="half" idx="2"/>
          </p:nvPr>
        </p:nvSpPr>
        <p:spPr>
          <a:xfrm>
            <a:off x="223258" y="260647"/>
            <a:ext cx="9292485" cy="5382595"/>
          </a:xfrm>
          <a:noFill/>
        </p:spPr>
        <p:txBody>
          <a:bodyPr vert="horz" lIns="91440" tIns="45720" rIns="91440" bIns="45720" rtlCol="0" anchor="t">
            <a:normAutofit fontScale="40000" lnSpcReduction="20000"/>
          </a:bodyPr>
          <a:lstStyle/>
          <a:p>
            <a:pPr marL="0" indent="0">
              <a:buNone/>
            </a:pPr>
            <a:r>
              <a:rPr lang="en-US" sz="8600" b="1" u="sng">
                <a:solidFill>
                  <a:schemeClr val="accent1">
                    <a:lumMod val="75000"/>
                  </a:schemeClr>
                </a:solidFill>
              </a:rPr>
              <a:t>Les grands principes (1)</a:t>
            </a:r>
            <a:endParaRPr lang="fr-FR" sz="8600" b="1" u="sng">
              <a:solidFill>
                <a:schemeClr val="accent1">
                  <a:lumMod val="75000"/>
                </a:schemeClr>
              </a:solidFill>
            </a:endParaRPr>
          </a:p>
          <a:p>
            <a:pPr lvl="0"/>
            <a:endParaRPr lang="fr-FR" sz="7200">
              <a:solidFill>
                <a:schemeClr val="accent1">
                  <a:lumMod val="75000"/>
                </a:schemeClr>
              </a:solidFill>
            </a:endParaRPr>
          </a:p>
          <a:p>
            <a:pPr marL="361950" indent="-361950">
              <a:lnSpc>
                <a:spcPct val="120000"/>
              </a:lnSpc>
              <a:spcBef>
                <a:spcPts val="400"/>
              </a:spcBef>
              <a:spcAft>
                <a:spcPts val="400"/>
              </a:spcAft>
              <a:buClr>
                <a:srgbClr val="FFC000"/>
              </a:buClr>
            </a:pPr>
            <a:r>
              <a:rPr lang="fr-FR" sz="6300">
                <a:solidFill>
                  <a:schemeClr val="accent1">
                    <a:lumMod val="75000"/>
                  </a:schemeClr>
                </a:solidFill>
              </a:rPr>
              <a:t>Principal outil européen pour le financement de projets environnementaux : </a:t>
            </a:r>
          </a:p>
          <a:p>
            <a:pPr marL="804863" indent="0">
              <a:lnSpc>
                <a:spcPct val="120000"/>
              </a:lnSpc>
              <a:spcBef>
                <a:spcPts val="0"/>
              </a:spcBef>
              <a:spcAft>
                <a:spcPts val="400"/>
              </a:spcAft>
              <a:buNone/>
            </a:pPr>
            <a:r>
              <a:rPr lang="fr-FR" sz="6200">
                <a:solidFill>
                  <a:schemeClr val="accent1">
                    <a:lumMod val="75000"/>
                  </a:schemeClr>
                </a:solidFill>
              </a:rPr>
              <a:t>- Nature et biodiversité, climat, eau, déchets, qualité de l’air…</a:t>
            </a:r>
          </a:p>
          <a:p>
            <a:pPr marL="361950" indent="-361950">
              <a:lnSpc>
                <a:spcPct val="120000"/>
              </a:lnSpc>
              <a:spcBef>
                <a:spcPts val="400"/>
              </a:spcBef>
              <a:spcAft>
                <a:spcPts val="400"/>
              </a:spcAft>
              <a:buClr>
                <a:srgbClr val="FFC000"/>
              </a:buClr>
            </a:pPr>
            <a:r>
              <a:rPr lang="fr-FR" sz="6300">
                <a:solidFill>
                  <a:schemeClr val="accent1">
                    <a:lumMod val="75000"/>
                  </a:schemeClr>
                </a:solidFill>
              </a:rPr>
              <a:t>Budget de 5,4 Md€</a:t>
            </a:r>
          </a:p>
          <a:p>
            <a:pPr marL="361950" indent="-361950">
              <a:lnSpc>
                <a:spcPct val="120000"/>
              </a:lnSpc>
              <a:spcBef>
                <a:spcPts val="400"/>
              </a:spcBef>
              <a:spcAft>
                <a:spcPts val="400"/>
              </a:spcAft>
              <a:buClr>
                <a:srgbClr val="FFC000"/>
              </a:buClr>
            </a:pPr>
            <a:r>
              <a:rPr lang="fr-FR" sz="6300">
                <a:solidFill>
                  <a:schemeClr val="accent1">
                    <a:lumMod val="75000"/>
                  </a:schemeClr>
                </a:solidFill>
              </a:rPr>
              <a:t>Type de bénéficiaires éligibles : autorités publiques, entreprises, PME, ONG, associations ; universités…</a:t>
            </a:r>
          </a:p>
          <a:p>
            <a:pPr marL="361950" indent="-361950">
              <a:lnSpc>
                <a:spcPct val="120000"/>
              </a:lnSpc>
              <a:spcBef>
                <a:spcPts val="400"/>
              </a:spcBef>
              <a:spcAft>
                <a:spcPts val="400"/>
              </a:spcAft>
              <a:buClr>
                <a:srgbClr val="FFC000"/>
              </a:buClr>
            </a:pPr>
            <a:r>
              <a:rPr lang="fr-FR" sz="6300">
                <a:solidFill>
                  <a:schemeClr val="accent1">
                    <a:lumMod val="75000"/>
                  </a:schemeClr>
                </a:solidFill>
              </a:rPr>
              <a:t>Zone géographique éligible : UE</a:t>
            </a:r>
          </a:p>
          <a:p>
            <a:pPr marL="361950" indent="-361950">
              <a:lnSpc>
                <a:spcPct val="120000"/>
              </a:lnSpc>
              <a:spcBef>
                <a:spcPts val="400"/>
              </a:spcBef>
              <a:spcAft>
                <a:spcPts val="400"/>
              </a:spcAft>
              <a:buClr>
                <a:srgbClr val="FFC000"/>
              </a:buClr>
            </a:pPr>
            <a:r>
              <a:rPr lang="fr-FR" sz="6300">
                <a:solidFill>
                  <a:schemeClr val="accent1">
                    <a:lumMod val="75000"/>
                  </a:schemeClr>
                </a:solidFill>
              </a:rPr>
              <a:t>Partenariat européen non obligatoire mais recommandé</a:t>
            </a:r>
          </a:p>
          <a:p>
            <a:pPr marL="361950" indent="-361950">
              <a:lnSpc>
                <a:spcPct val="120000"/>
              </a:lnSpc>
              <a:spcBef>
                <a:spcPts val="400"/>
              </a:spcBef>
              <a:spcAft>
                <a:spcPts val="400"/>
              </a:spcAft>
              <a:buClr>
                <a:srgbClr val="FFC000"/>
              </a:buClr>
            </a:pPr>
            <a:r>
              <a:rPr lang="fr-FR" sz="6200">
                <a:solidFill>
                  <a:schemeClr val="accent1">
                    <a:lumMod val="75000"/>
                  </a:schemeClr>
                </a:solidFill>
              </a:rPr>
              <a:t>Financement d’opérations pilotes, de la diffusion de bonnes pratiques, la mise en place d’une gouvernance.</a:t>
            </a:r>
            <a:endParaRPr lang="fr-FR"/>
          </a:p>
        </p:txBody>
      </p:sp>
      <p:pic>
        <p:nvPicPr>
          <p:cNvPr id="7" name="Picture 2" descr="http://www.astrale.org/images/life%20logo.jpg">
            <a:extLst>
              <a:ext uri="{FF2B5EF4-FFF2-40B4-BE49-F238E27FC236}">
                <a16:creationId xmlns:a16="http://schemas.microsoft.com/office/drawing/2014/main" id="{EBC77715-77B4-91B3-343F-24C9F91E5ADC}"/>
              </a:ext>
            </a:extLst>
          </p:cNvPr>
          <p:cNvPicPr>
            <a:picLocks noChangeAspect="1" noChangeArrowheads="1"/>
          </p:cNvPicPr>
          <p:nvPr/>
        </p:nvPicPr>
        <p:blipFill>
          <a:blip r:embed="rId2" cstate="print"/>
          <a:srcRect/>
          <a:stretch>
            <a:fillRect/>
          </a:stretch>
        </p:blipFill>
        <p:spPr bwMode="auto">
          <a:xfrm>
            <a:off x="9515744" y="241795"/>
            <a:ext cx="2460557" cy="1779030"/>
          </a:xfrm>
          <a:prstGeom prst="rect">
            <a:avLst/>
          </a:prstGeom>
          <a:noFill/>
        </p:spPr>
      </p:pic>
      <p:pic>
        <p:nvPicPr>
          <p:cNvPr id="8" name="Image 7">
            <a:extLst>
              <a:ext uri="{FF2B5EF4-FFF2-40B4-BE49-F238E27FC236}">
                <a16:creationId xmlns:a16="http://schemas.microsoft.com/office/drawing/2014/main" id="{41FE1D0C-3C34-73CF-4F50-515ECB5844EB}"/>
              </a:ext>
            </a:extLst>
          </p:cNvPr>
          <p:cNvPicPr>
            <a:picLocks noChangeAspect="1"/>
          </p:cNvPicPr>
          <p:nvPr/>
        </p:nvPicPr>
        <p:blipFill>
          <a:blip r:embed="rId3"/>
          <a:stretch>
            <a:fillRect/>
          </a:stretch>
        </p:blipFill>
        <p:spPr>
          <a:xfrm>
            <a:off x="9670958" y="2100481"/>
            <a:ext cx="2438746" cy="1900164"/>
          </a:xfrm>
          <a:prstGeom prst="rect">
            <a:avLst/>
          </a:prstGeom>
        </p:spPr>
      </p:pic>
      <p:sp>
        <p:nvSpPr>
          <p:cNvPr id="9" name="Espace réservé du numéro de diapositive 3">
            <a:extLst>
              <a:ext uri="{FF2B5EF4-FFF2-40B4-BE49-F238E27FC236}">
                <a16:creationId xmlns:a16="http://schemas.microsoft.com/office/drawing/2014/main" id="{6A34D51E-8190-A683-6F64-A2CEEA058B15}"/>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5</a:t>
            </a:fld>
            <a:endParaRPr lang="fr-FR"/>
          </a:p>
        </p:txBody>
      </p:sp>
    </p:spTree>
    <p:extLst>
      <p:ext uri="{BB962C8B-B14F-4D97-AF65-F5344CB8AC3E}">
        <p14:creationId xmlns:p14="http://schemas.microsoft.com/office/powerpoint/2010/main" val="12404306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5" descr="\\10.65.192.60\Public\_Public_Folder_ENI\COMMUNICATION\Map cooperation area\Mappa ENI CBC ENG A3\Mappa ENI CBC ENG A3\Mappa-ENI-CBC-ENG-A3.jpg">
            <a:extLst>
              <a:ext uri="{FF2B5EF4-FFF2-40B4-BE49-F238E27FC236}">
                <a16:creationId xmlns:a16="http://schemas.microsoft.com/office/drawing/2014/main" id="{F98756F8-1DBF-4898-A36F-7182CBB3D32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92" t="5053" b="3215"/>
          <a:stretch/>
        </p:blipFill>
        <p:spPr bwMode="auto">
          <a:xfrm>
            <a:off x="0" y="0"/>
            <a:ext cx="8217839" cy="5376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ZoneTexte 5">
            <a:extLst>
              <a:ext uri="{FF2B5EF4-FFF2-40B4-BE49-F238E27FC236}">
                <a16:creationId xmlns:a16="http://schemas.microsoft.com/office/drawing/2014/main" id="{BE44D2B6-8FD3-F9AD-7754-4F835D43E188}"/>
              </a:ext>
            </a:extLst>
          </p:cNvPr>
          <p:cNvSpPr txBox="1"/>
          <p:nvPr/>
        </p:nvSpPr>
        <p:spPr>
          <a:xfrm>
            <a:off x="8217840" y="1066226"/>
            <a:ext cx="3852240" cy="3570208"/>
          </a:xfrm>
          <a:prstGeom prst="rect">
            <a:avLst/>
          </a:prstGeom>
          <a:noFill/>
        </p:spPr>
        <p:txBody>
          <a:bodyPr wrap="square" lIns="91440" tIns="45720" rIns="91440" bIns="45720" anchor="t">
            <a:spAutoFit/>
          </a:bodyPr>
          <a:lstStyle/>
          <a:p>
            <a:pPr marR="0" lvl="0" algn="l" defTabSz="914400" rtl="0" eaLnBrk="1" fontAlgn="base" latinLnBrk="0" hangingPunct="1">
              <a:lnSpc>
                <a:spcPct val="100000"/>
              </a:lnSpc>
              <a:spcBef>
                <a:spcPct val="0"/>
              </a:spcBef>
              <a:spcAft>
                <a:spcPts val="0"/>
              </a:spcAft>
              <a:buClr>
                <a:srgbClr val="FF9900"/>
              </a:buClr>
              <a:buSzTx/>
              <a:buNone/>
              <a:tabLst/>
              <a:defRPr/>
            </a:pPr>
            <a:r>
              <a:rPr kumimoji="0" lang="fr-BE" altLang="it-IT" sz="2400" b="1" i="0" u="none" strike="noStrike" kern="1200" cap="none" spc="0" normalizeH="0" baseline="0" noProof="0">
                <a:ln>
                  <a:noFill/>
                </a:ln>
                <a:solidFill>
                  <a:srgbClr val="000099"/>
                </a:solidFill>
                <a:effectLst/>
                <a:uLnTx/>
                <a:uFillTx/>
                <a:latin typeface="Quire Sans"/>
                <a:cs typeface="Quire Sans"/>
              </a:rPr>
              <a:t>15 pays éligibles : </a:t>
            </a:r>
          </a:p>
          <a:p>
            <a:pPr marR="0" lvl="0" algn="l" defTabSz="914400" rtl="0" eaLnBrk="1" fontAlgn="base" latinLnBrk="0" hangingPunct="1">
              <a:lnSpc>
                <a:spcPct val="100000"/>
              </a:lnSpc>
              <a:spcBef>
                <a:spcPct val="0"/>
              </a:spcBef>
              <a:spcAft>
                <a:spcPts val="1200"/>
              </a:spcAft>
              <a:buClr>
                <a:srgbClr val="FF9900"/>
              </a:buClr>
              <a:buSzTx/>
              <a:buNone/>
              <a:tabLst/>
              <a:defRPr/>
            </a:pPr>
            <a:r>
              <a:rPr kumimoji="0" lang="fr-BE" altLang="it-IT" sz="2400" b="0" i="0" u="none" strike="noStrike" kern="1200" cap="none" spc="0" normalizeH="0" baseline="0" noProof="0">
                <a:ln>
                  <a:noFill/>
                </a:ln>
                <a:solidFill>
                  <a:srgbClr val="000099"/>
                </a:solidFill>
                <a:effectLst/>
                <a:uLnTx/>
                <a:uFillTx/>
                <a:latin typeface="Quire Sans"/>
                <a:cs typeface="Quire Sans"/>
              </a:rPr>
              <a:t>Algérie, Chypre, Egypte, Grèce, France, Israël, Italie, Jordanie, Liban, Malte, Palestine, Portugal, Espagne, Tunisie et Turquie.</a:t>
            </a:r>
          </a:p>
          <a:p>
            <a:pPr algn="l">
              <a:spcBef>
                <a:spcPct val="0"/>
              </a:spcBef>
              <a:spcAft>
                <a:spcPts val="1200"/>
              </a:spcAft>
              <a:buNone/>
              <a:defRPr/>
            </a:pPr>
            <a:r>
              <a:rPr lang="fr-BE" altLang="it-IT" sz="2400">
                <a:latin typeface="Quire Sans"/>
                <a:cs typeface="Quire Sans"/>
              </a:rPr>
              <a:t>Toutes les conventions de financement des pays Sud ont été signées.</a:t>
            </a:r>
            <a:endParaRPr lang="fr-BE" altLang="it-IT" sz="2400">
              <a:latin typeface="Quire Sans" panose="020B0502040400020003" pitchFamily="34" charset="0"/>
              <a:cs typeface="Quire Sans" panose="020B0502040400020003" pitchFamily="34" charset="0"/>
            </a:endParaRPr>
          </a:p>
        </p:txBody>
      </p:sp>
      <p:pic>
        <p:nvPicPr>
          <p:cNvPr id="9" name="Graphique 8" descr="Notes Post-it contour">
            <a:extLst>
              <a:ext uri="{FF2B5EF4-FFF2-40B4-BE49-F238E27FC236}">
                <a16:creationId xmlns:a16="http://schemas.microsoft.com/office/drawing/2014/main" id="{28A97049-EEF3-CF4B-77DC-26D9D5F8790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09759" y="87409"/>
            <a:ext cx="902605" cy="902605"/>
          </a:xfrm>
          <a:prstGeom prst="rect">
            <a:avLst/>
          </a:prstGeom>
        </p:spPr>
      </p:pic>
      <p:sp>
        <p:nvSpPr>
          <p:cNvPr id="2" name="Espace réservé du numéro de diapositive 3">
            <a:extLst>
              <a:ext uri="{FF2B5EF4-FFF2-40B4-BE49-F238E27FC236}">
                <a16:creationId xmlns:a16="http://schemas.microsoft.com/office/drawing/2014/main" id="{E6A87DD3-26D9-21D6-8A2F-ED128343F597}"/>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50</a:t>
            </a:fld>
            <a:endParaRPr lang="fr-FR"/>
          </a:p>
        </p:txBody>
      </p:sp>
    </p:spTree>
    <p:extLst>
      <p:ext uri="{BB962C8B-B14F-4D97-AF65-F5344CB8AC3E}">
        <p14:creationId xmlns:p14="http://schemas.microsoft.com/office/powerpoint/2010/main" val="286337883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1C0BB7EB-8C3A-4800-7216-7E92BC72FE5B}"/>
              </a:ext>
            </a:extLst>
          </p:cNvPr>
          <p:cNvSpPr txBox="1"/>
          <p:nvPr/>
        </p:nvSpPr>
        <p:spPr>
          <a:xfrm>
            <a:off x="481596" y="404664"/>
            <a:ext cx="8856984" cy="584775"/>
          </a:xfrm>
          <a:prstGeom prst="rect">
            <a:avLst/>
          </a:prstGeom>
          <a:noFill/>
        </p:spPr>
        <p:txBody>
          <a:bodyPr wrap="square" rtlCol="0">
            <a:spAutoFit/>
          </a:bodyPr>
          <a:lstStyle/>
          <a:p>
            <a:pPr algn="just">
              <a:buNone/>
            </a:pPr>
            <a:r>
              <a:rPr lang="fr-FR" sz="3200" b="1">
                <a:latin typeface="Dosis" pitchFamily="2" charset="0"/>
                <a:cs typeface="Quire Sans" panose="020B0502040400020003" pitchFamily="34" charset="0"/>
              </a:rPr>
              <a:t>Principales caractéristiques du programme </a:t>
            </a:r>
          </a:p>
        </p:txBody>
      </p:sp>
      <p:grpSp>
        <p:nvGrpSpPr>
          <p:cNvPr id="25" name="Groupe 24">
            <a:extLst>
              <a:ext uri="{FF2B5EF4-FFF2-40B4-BE49-F238E27FC236}">
                <a16:creationId xmlns:a16="http://schemas.microsoft.com/office/drawing/2014/main" id="{EFF927DD-9486-3480-C5D7-28E9CF7543D9}"/>
              </a:ext>
            </a:extLst>
          </p:cNvPr>
          <p:cNvGrpSpPr/>
          <p:nvPr/>
        </p:nvGrpSpPr>
        <p:grpSpPr>
          <a:xfrm>
            <a:off x="486532" y="1368200"/>
            <a:ext cx="11466980" cy="4166027"/>
            <a:chOff x="783860" y="1368200"/>
            <a:chExt cx="10398134" cy="4166027"/>
          </a:xfrm>
        </p:grpSpPr>
        <p:sp>
          <p:nvSpPr>
            <p:cNvPr id="7173" name="Text Box 1">
              <a:extLst>
                <a:ext uri="{FF2B5EF4-FFF2-40B4-BE49-F238E27FC236}">
                  <a16:creationId xmlns:a16="http://schemas.microsoft.com/office/drawing/2014/main" id="{FC5659A7-03E6-40D6-B663-9BD1D0941B26}"/>
                </a:ext>
              </a:extLst>
            </p:cNvPr>
            <p:cNvSpPr txBox="1">
              <a:spLocks noChangeArrowheads="1"/>
            </p:cNvSpPr>
            <p:nvPr/>
          </p:nvSpPr>
          <p:spPr bwMode="auto">
            <a:xfrm>
              <a:off x="783860" y="1484784"/>
              <a:ext cx="8573392" cy="4049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457200" indent="-457200" algn="l" eaLnBrk="1" hangingPunct="1">
                <a:spcBef>
                  <a:spcPct val="0"/>
                </a:spcBef>
                <a:spcAft>
                  <a:spcPts val="1200"/>
                </a:spcAft>
              </a:pPr>
              <a:r>
                <a:rPr lang="fr-BE" sz="2700">
                  <a:latin typeface="Quire Sans" panose="020B0502040400020003" pitchFamily="34" charset="0"/>
                  <a:cs typeface="Quire Sans" panose="020B0502040400020003" pitchFamily="34" charset="0"/>
                </a:rPr>
                <a:t>Dans la continuité du programme IEV CTF MED (2014-2020). Le programme définitif a été adopté officiellement                le 12 décembre 2022.</a:t>
              </a:r>
            </a:p>
            <a:p>
              <a:pPr marL="457200" indent="-457200" algn="l" eaLnBrk="1" hangingPunct="1">
                <a:spcBef>
                  <a:spcPct val="0"/>
                </a:spcBef>
                <a:spcAft>
                  <a:spcPts val="1200"/>
                </a:spcAft>
              </a:pPr>
              <a:r>
                <a:rPr lang="fr-BE" sz="2700" b="1">
                  <a:latin typeface="Quire Sans" panose="020B0502040400020003" pitchFamily="34" charset="0"/>
                  <a:cs typeface="Quire Sans" panose="020B0502040400020003" pitchFamily="34" charset="0"/>
                </a:rPr>
                <a:t>Autorité de gestion : </a:t>
              </a:r>
              <a:r>
                <a:rPr lang="fr-BE" sz="2700">
                  <a:latin typeface="Quire Sans" panose="020B0502040400020003" pitchFamily="34" charset="0"/>
                  <a:cs typeface="Quire Sans" panose="020B0502040400020003" pitchFamily="34" charset="0"/>
                </a:rPr>
                <a:t>Région Autonome de Sardaigne (Italie) </a:t>
              </a:r>
              <a:endParaRPr lang="fr-FR" sz="2700">
                <a:latin typeface="Quire Sans" panose="020B0502040400020003" pitchFamily="34" charset="0"/>
                <a:cs typeface="Quire Sans" panose="020B0502040400020003" pitchFamily="34" charset="0"/>
              </a:endParaRPr>
            </a:p>
            <a:p>
              <a:pPr marL="457200" indent="-457200" algn="l" eaLnBrk="1" hangingPunct="1">
                <a:spcBef>
                  <a:spcPct val="0"/>
                </a:spcBef>
                <a:spcAft>
                  <a:spcPts val="1200"/>
                </a:spcAft>
              </a:pPr>
              <a:r>
                <a:rPr lang="fr-BE" altLang="it-IT" sz="2700" b="1">
                  <a:latin typeface="Quire Sans" panose="020B0502040400020003" pitchFamily="34" charset="0"/>
                  <a:cs typeface="Quire Sans" panose="020B0502040400020003" pitchFamily="34" charset="0"/>
                </a:rPr>
                <a:t>Cibles : </a:t>
              </a:r>
              <a:r>
                <a:rPr lang="fr-FR" sz="2700">
                  <a:latin typeface="Quire Sans" panose="020B0502040400020003" pitchFamily="34" charset="0"/>
                  <a:cs typeface="Quire Sans" panose="020B0502040400020003" pitchFamily="34" charset="0"/>
                </a:rPr>
                <a:t>toutes les entités légales (publiques ou privées) établies dans les territoires éligibles du Programme.</a:t>
              </a:r>
            </a:p>
            <a:p>
              <a:pPr algn="l" eaLnBrk="1" hangingPunct="1">
                <a:spcBef>
                  <a:spcPct val="0"/>
                </a:spcBef>
                <a:spcAft>
                  <a:spcPts val="1200"/>
                </a:spcAft>
                <a:buNone/>
              </a:pPr>
              <a:endParaRPr lang="fr-FR" sz="1800" kern="50">
                <a:latin typeface="Times New Roman" panose="02020603050405020304" pitchFamily="18" charset="0"/>
                <a:ea typeface="SimSun" panose="02010600030101010101" pitchFamily="2" charset="-122"/>
                <a:cs typeface="Times New Roman" panose="02020603050405020304" pitchFamily="18" charset="0"/>
              </a:endParaRPr>
            </a:p>
            <a:p>
              <a:pPr algn="l" eaLnBrk="1" hangingPunct="1">
                <a:spcBef>
                  <a:spcPct val="0"/>
                </a:spcBef>
                <a:spcAft>
                  <a:spcPts val="1200"/>
                </a:spcAft>
                <a:buNone/>
              </a:pPr>
              <a:endParaRPr lang="fr-BE" altLang="it-IT" sz="2700"/>
            </a:p>
          </p:txBody>
        </p:sp>
        <p:pic>
          <p:nvPicPr>
            <p:cNvPr id="6" name="Image 5" descr="Une image contenant symbole, texte, logo, Emblème&#10;&#10;Description générée automatiquement">
              <a:extLst>
                <a:ext uri="{FF2B5EF4-FFF2-40B4-BE49-F238E27FC236}">
                  <a16:creationId xmlns:a16="http://schemas.microsoft.com/office/drawing/2014/main" id="{9A5C7B54-B76E-79FD-99D3-68A93878961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57252" y="2608494"/>
              <a:ext cx="1824742" cy="850305"/>
            </a:xfrm>
            <a:prstGeom prst="rect">
              <a:avLst/>
            </a:prstGeom>
          </p:spPr>
        </p:pic>
        <p:pic>
          <p:nvPicPr>
            <p:cNvPr id="22" name="Graphique 21" descr="Case cochée avec un remplissage uni">
              <a:extLst>
                <a:ext uri="{FF2B5EF4-FFF2-40B4-BE49-F238E27FC236}">
                  <a16:creationId xmlns:a16="http://schemas.microsoft.com/office/drawing/2014/main" id="{9214C7CB-53F4-0E46-2BB0-9A90641EC7B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715618" y="1368200"/>
              <a:ext cx="1058416" cy="1058416"/>
            </a:xfrm>
            <a:prstGeom prst="rect">
              <a:avLst/>
            </a:prstGeom>
          </p:spPr>
        </p:pic>
        <p:pic>
          <p:nvPicPr>
            <p:cNvPr id="24" name="Graphique 23" descr="Connexions avec un remplissage uni">
              <a:extLst>
                <a:ext uri="{FF2B5EF4-FFF2-40B4-BE49-F238E27FC236}">
                  <a16:creationId xmlns:a16="http://schemas.microsoft.com/office/drawing/2014/main" id="{2FCCB3DC-271B-DB1E-7467-EC08B0EB84C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703370" y="3588445"/>
              <a:ext cx="1070665" cy="1070665"/>
            </a:xfrm>
            <a:prstGeom prst="rect">
              <a:avLst/>
            </a:prstGeom>
          </p:spPr>
        </p:pic>
      </p:grpSp>
      <p:sp>
        <p:nvSpPr>
          <p:cNvPr id="3" name="Espace réservé du numéro de diapositive 3">
            <a:extLst>
              <a:ext uri="{FF2B5EF4-FFF2-40B4-BE49-F238E27FC236}">
                <a16:creationId xmlns:a16="http://schemas.microsoft.com/office/drawing/2014/main" id="{BED0F03D-D862-8053-2BC0-92112B84307B}"/>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51</a:t>
            </a:fld>
            <a:endParaRPr lang="fr-FR"/>
          </a:p>
        </p:txBody>
      </p:sp>
    </p:spTree>
    <p:extLst>
      <p:ext uri="{BB962C8B-B14F-4D97-AF65-F5344CB8AC3E}">
        <p14:creationId xmlns:p14="http://schemas.microsoft.com/office/powerpoint/2010/main" val="164530904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e 11">
            <a:extLst>
              <a:ext uri="{FF2B5EF4-FFF2-40B4-BE49-F238E27FC236}">
                <a16:creationId xmlns:a16="http://schemas.microsoft.com/office/drawing/2014/main" id="{7E2B41A2-6A1B-9D42-BE5C-F87671EA59A9}"/>
              </a:ext>
            </a:extLst>
          </p:cNvPr>
          <p:cNvGrpSpPr/>
          <p:nvPr/>
        </p:nvGrpSpPr>
        <p:grpSpPr>
          <a:xfrm>
            <a:off x="2798064" y="188640"/>
            <a:ext cx="9233136" cy="5994591"/>
            <a:chOff x="711972" y="1055161"/>
            <a:chExt cx="9160937" cy="6935360"/>
          </a:xfrm>
        </p:grpSpPr>
        <p:sp>
          <p:nvSpPr>
            <p:cNvPr id="7173" name="Text Box 1">
              <a:extLst>
                <a:ext uri="{FF2B5EF4-FFF2-40B4-BE49-F238E27FC236}">
                  <a16:creationId xmlns:a16="http://schemas.microsoft.com/office/drawing/2014/main" id="{FC5659A7-03E6-40D6-B663-9BD1D0941B26}"/>
                </a:ext>
              </a:extLst>
            </p:cNvPr>
            <p:cNvSpPr txBox="1">
              <a:spLocks noChangeArrowheads="1"/>
            </p:cNvSpPr>
            <p:nvPr/>
          </p:nvSpPr>
          <p:spPr bwMode="auto">
            <a:xfrm>
              <a:off x="711972" y="1055161"/>
              <a:ext cx="9160937" cy="6935360"/>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0000" tIns="46800" rIns="90000" bIns="46800" anchor="t">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342900" indent="-342900" algn="l">
                <a:buFont typeface="Calibri" panose="020F0502020204030204" pitchFamily="34" charset="0"/>
                <a:buChar char="•"/>
                <a:tabLst>
                  <a:tab pos="457200" algn="l"/>
                </a:tabLst>
              </a:pPr>
              <a:r>
                <a:rPr lang="fr-FR" sz="2700" b="1">
                  <a:latin typeface="Quire Sans"/>
                  <a:ea typeface="Times New Roman" panose="02020603050405020304" pitchFamily="18" charset="0"/>
                  <a:cs typeface="Quire Sans"/>
                </a:rPr>
                <a:t>Taux cofinancement : </a:t>
              </a:r>
              <a:r>
                <a:rPr lang="fr-FR" sz="2700">
                  <a:latin typeface="Quire Sans"/>
                  <a:ea typeface="Times New Roman" panose="02020603050405020304" pitchFamily="18" charset="0"/>
                  <a:cs typeface="Quire Sans"/>
                </a:rPr>
                <a:t>89%</a:t>
              </a:r>
              <a:endParaRPr lang="fr-FR" sz="2700">
                <a:latin typeface="Quire Sans"/>
                <a:ea typeface="Calibri" panose="020F0502020204030204" pitchFamily="34" charset="0"/>
                <a:cs typeface="Quire Sans"/>
              </a:endParaRPr>
            </a:p>
            <a:p>
              <a:pPr marL="342900" indent="-342900" algn="l">
                <a:buFont typeface="Calibri" panose="020F0502020204030204" pitchFamily="34" charset="0"/>
                <a:buChar char="•"/>
                <a:tabLst>
                  <a:tab pos="457200" algn="l"/>
                </a:tabLst>
              </a:pPr>
              <a:r>
                <a:rPr lang="fr-FR" sz="2700" b="1">
                  <a:latin typeface="Quire Sans"/>
                  <a:ea typeface="Times New Roman" panose="02020603050405020304" pitchFamily="18" charset="0"/>
                  <a:cs typeface="Quire Sans"/>
                </a:rPr>
                <a:t>Nombre de partenaires européens demandés :        </a:t>
              </a:r>
              <a:r>
                <a:rPr lang="fr-FR" sz="2700">
                  <a:latin typeface="Quire Sans"/>
                  <a:ea typeface="Times New Roman" panose="02020603050405020304" pitchFamily="18" charset="0"/>
                  <a:cs typeface="Quire Sans"/>
                </a:rPr>
                <a:t>critères en cours d’élaboration</a:t>
              </a:r>
              <a:endParaRPr lang="fr-FR" sz="2700">
                <a:latin typeface="Quire Sans"/>
                <a:ea typeface="Calibri" panose="020F0502020204030204" pitchFamily="34" charset="0"/>
                <a:cs typeface="Quire Sans"/>
              </a:endParaRPr>
            </a:p>
            <a:p>
              <a:pPr marL="342900" indent="-342900" algn="l">
                <a:buFont typeface="Calibri" panose="020F0502020204030204" pitchFamily="34" charset="0"/>
                <a:buChar char="•"/>
                <a:tabLst>
                  <a:tab pos="457200" algn="l"/>
                </a:tabLst>
              </a:pPr>
              <a:r>
                <a:rPr lang="fr-FR" sz="2700" b="1">
                  <a:latin typeface="Quire Sans"/>
                  <a:ea typeface="Times New Roman" panose="02020603050405020304" pitchFamily="18" charset="0"/>
                  <a:cs typeface="Quire Sans"/>
                </a:rPr>
                <a:t>Budget total du programme : </a:t>
              </a:r>
              <a:r>
                <a:rPr lang="fr-FR" sz="2700">
                  <a:latin typeface="Quire Sans"/>
                  <a:ea typeface="Times New Roman" panose="02020603050405020304" pitchFamily="18" charset="0"/>
                  <a:cs typeface="Quire Sans"/>
                </a:rPr>
                <a:t>281 M EUR           </a:t>
              </a:r>
              <a:endParaRPr lang="fr-FR" sz="2700">
                <a:latin typeface="Quire Sans"/>
                <a:ea typeface="Calibri" panose="020F0502020204030204" pitchFamily="34" charset="0"/>
                <a:cs typeface="Quire Sans"/>
              </a:endParaRPr>
            </a:p>
            <a:p>
              <a:pPr marL="342900" indent="-342900" algn="l">
                <a:buFont typeface="Calibri" panose="020F0502020204030204" pitchFamily="34" charset="0"/>
                <a:buChar char="•"/>
                <a:tabLst>
                  <a:tab pos="457200" algn="l"/>
                </a:tabLst>
              </a:pPr>
              <a:r>
                <a:rPr lang="fr-FR" sz="2700">
                  <a:latin typeface="Quire Sans"/>
                  <a:ea typeface="Times New Roman" panose="02020603050405020304" pitchFamily="18" charset="0"/>
                  <a:cs typeface="Quire Sans"/>
                </a:rPr>
                <a:t>Les critères nécessaires pour le montage des projets ont été définis par les États membres et des précisions seront données dans les lignes directrices des appels à projets. </a:t>
              </a:r>
            </a:p>
            <a:p>
              <a:pPr marL="342900" indent="-342900" algn="l">
                <a:buFont typeface="Calibri" panose="020F0502020204030204" pitchFamily="34" charset="0"/>
                <a:buChar char="•"/>
                <a:tabLst>
                  <a:tab pos="457200" algn="l"/>
                </a:tabLst>
              </a:pPr>
              <a:r>
                <a:rPr lang="fr-FR" sz="2700" b="1">
                  <a:latin typeface="Quire Sans"/>
                  <a:ea typeface="Times New Roman" panose="02020603050405020304" pitchFamily="18" charset="0"/>
                  <a:cs typeface="Quire Sans"/>
                </a:rPr>
                <a:t>1</a:t>
              </a:r>
              <a:r>
                <a:rPr lang="fr-FR" sz="2700" b="1" baseline="30000">
                  <a:latin typeface="Quire Sans"/>
                  <a:ea typeface="Times New Roman" panose="02020603050405020304" pitchFamily="18" charset="0"/>
                  <a:cs typeface="Quire Sans"/>
                </a:rPr>
                <a:t>er</a:t>
              </a:r>
              <a:r>
                <a:rPr lang="fr-FR" sz="2700" b="1">
                  <a:latin typeface="Quire Sans"/>
                  <a:ea typeface="Times New Roman" panose="02020603050405020304" pitchFamily="18" charset="0"/>
                  <a:cs typeface="Quire Sans"/>
                </a:rPr>
                <a:t> Appel à projets </a:t>
              </a:r>
              <a:r>
                <a:rPr lang="fr-FR" sz="2700">
                  <a:latin typeface="Quire Sans"/>
                  <a:ea typeface="Times New Roman" panose="02020603050405020304" pitchFamily="18" charset="0"/>
                  <a:cs typeface="Quire Sans"/>
                </a:rPr>
                <a:t>(projets en cours de sélection, résultats les 25 et 26 février 2025)</a:t>
              </a:r>
              <a:endParaRPr lang="fr-FR"/>
            </a:p>
            <a:p>
              <a:pPr marL="342900" indent="-342900" algn="l">
                <a:buFont typeface="Calibri" panose="020F0502020204030204" pitchFamily="34" charset="0"/>
                <a:buChar char="•"/>
                <a:tabLst>
                  <a:tab pos="457200" algn="l"/>
                </a:tabLst>
              </a:pPr>
              <a:r>
                <a:rPr lang="fr-FR" sz="2700" b="1">
                  <a:latin typeface="Quire Sans"/>
                  <a:ea typeface="Times New Roman" panose="02020603050405020304" pitchFamily="18" charset="0"/>
                  <a:cs typeface="Quire Sans"/>
                </a:rPr>
                <a:t>2eme Appel à projets </a:t>
              </a:r>
              <a:r>
                <a:rPr lang="fr-FR" sz="2700">
                  <a:latin typeface="Quire Sans"/>
                  <a:ea typeface="Times New Roman" panose="02020603050405020304" pitchFamily="18" charset="0"/>
                  <a:cs typeface="Quire Sans"/>
                </a:rPr>
                <a:t>consacré à la Transition Verte en </a:t>
              </a:r>
              <a:r>
                <a:rPr lang="fr-FR" sz="2700" err="1">
                  <a:latin typeface="Quire Sans"/>
                  <a:ea typeface="Times New Roman" panose="02020603050405020304" pitchFamily="18" charset="0"/>
                  <a:cs typeface="Quire Sans"/>
                </a:rPr>
                <a:t>Méditerrannée</a:t>
              </a:r>
              <a:r>
                <a:rPr lang="fr-FR" sz="2700">
                  <a:latin typeface="Quire Sans"/>
                  <a:ea typeface="Times New Roman" panose="02020603050405020304" pitchFamily="18" charset="0"/>
                  <a:cs typeface="Quire Sans"/>
                </a:rPr>
                <a:t> (ouverture 14 Janvier 2015-Clôture 15 Avril 2015). Tous les OS sont concernés.</a:t>
              </a:r>
              <a:endParaRPr lang="fr-FR" sz="2700" kern="50">
                <a:latin typeface="Quire Sans"/>
                <a:ea typeface="SimSun" panose="02010600030101010101" pitchFamily="2" charset="-122"/>
                <a:cs typeface="Quire Sans"/>
              </a:endParaRPr>
            </a:p>
            <a:p>
              <a:pPr marL="342900" indent="-342900" algn="just">
                <a:buFont typeface="Calibri" panose="020F0502020204030204" pitchFamily="34" charset="0"/>
                <a:buChar char="•"/>
                <a:tabLst>
                  <a:tab pos="457200" algn="l"/>
                </a:tabLst>
              </a:pPr>
              <a:endParaRPr lang="fr-FR" sz="2700" kern="50">
                <a:latin typeface="Quire Sans"/>
                <a:ea typeface="SimSun" panose="02010600030101010101" pitchFamily="2" charset="-122"/>
                <a:cs typeface="Quire Sans"/>
              </a:endParaRPr>
            </a:p>
          </p:txBody>
        </p:sp>
        <p:pic>
          <p:nvPicPr>
            <p:cNvPr id="7" name="Graphique 6" descr="Pièces contour">
              <a:extLst>
                <a:ext uri="{FF2B5EF4-FFF2-40B4-BE49-F238E27FC236}">
                  <a16:creationId xmlns:a16="http://schemas.microsoft.com/office/drawing/2014/main" id="{9C38BFC0-635B-5292-C9D4-8734B98F1BC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404404" y="2616868"/>
              <a:ext cx="720081" cy="720079"/>
            </a:xfrm>
            <a:prstGeom prst="rect">
              <a:avLst/>
            </a:prstGeom>
          </p:spPr>
        </p:pic>
      </p:grpSp>
      <p:pic>
        <p:nvPicPr>
          <p:cNvPr id="11" name="Graphique 10" descr="Commentaire important contour">
            <a:extLst>
              <a:ext uri="{FF2B5EF4-FFF2-40B4-BE49-F238E27FC236}">
                <a16:creationId xmlns:a16="http://schemas.microsoft.com/office/drawing/2014/main" id="{9B7DA06B-89ED-F995-C57C-DBA82CB07EE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0" y="1472184"/>
            <a:ext cx="2669139" cy="2669139"/>
          </a:xfrm>
          <a:prstGeom prst="rect">
            <a:avLst/>
          </a:prstGeom>
        </p:spPr>
      </p:pic>
      <p:sp>
        <p:nvSpPr>
          <p:cNvPr id="2" name="Espace réservé du numéro de diapositive 3">
            <a:extLst>
              <a:ext uri="{FF2B5EF4-FFF2-40B4-BE49-F238E27FC236}">
                <a16:creationId xmlns:a16="http://schemas.microsoft.com/office/drawing/2014/main" id="{0327DB1E-FC75-284C-1B71-307E745DEA3A}"/>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52</a:t>
            </a:fld>
            <a:endParaRPr lang="fr-FR"/>
          </a:p>
        </p:txBody>
      </p:sp>
    </p:spTree>
    <p:extLst>
      <p:ext uri="{BB962C8B-B14F-4D97-AF65-F5344CB8AC3E}">
        <p14:creationId xmlns:p14="http://schemas.microsoft.com/office/powerpoint/2010/main" val="40323210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3">
            <a:extLst>
              <a:ext uri="{FF2B5EF4-FFF2-40B4-BE49-F238E27FC236}">
                <a16:creationId xmlns:a16="http://schemas.microsoft.com/office/drawing/2014/main" id="{4179694B-819E-469C-86CB-01BF0D9A8171}"/>
              </a:ext>
            </a:extLst>
          </p:cNvPr>
          <p:cNvSpPr>
            <a:spLocks noGrp="1" noChangeArrowheads="1"/>
          </p:cNvSpPr>
          <p:nvPr>
            <p:ph type="sldNum"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it-IT"/>
            </a:defPPr>
            <a:lvl1pPr algn="r" rtl="0" eaLnBrk="0" fontAlgn="auto" hangingPunct="0">
              <a:spcBef>
                <a:spcPts val="0"/>
              </a:spcBef>
              <a:spcAft>
                <a:spcPts val="0"/>
              </a:spcAft>
              <a:defRPr sz="1200" kern="1200">
                <a:solidFill>
                  <a:schemeClr val="tx1">
                    <a:tint val="75000"/>
                  </a:schemeClr>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eaLnBrk="1" fontAlgn="base" hangingPunct="1">
              <a:spcBef>
                <a:spcPct val="0"/>
              </a:spcBef>
              <a:spcAft>
                <a:spcPct val="0"/>
              </a:spcAft>
              <a:buFontTx/>
              <a:buNone/>
              <a:defRPr/>
            </a:pPr>
            <a:fld id="{1DD79B0B-BBF0-4AC9-A908-609F87909BD7}" type="slidenum">
              <a:rPr lang="it-IT" smtClean="0"/>
              <a:pPr eaLnBrk="1" fontAlgn="base" hangingPunct="1">
                <a:spcBef>
                  <a:spcPct val="0"/>
                </a:spcBef>
                <a:spcAft>
                  <a:spcPct val="0"/>
                </a:spcAft>
                <a:buFontTx/>
                <a:buNone/>
                <a:defRPr/>
              </a:pPr>
              <a:t>53</a:t>
            </a:fld>
            <a:endParaRPr lang="it-IT" altLang="fr-FR">
              <a:solidFill>
                <a:srgbClr val="898989"/>
              </a:solidFill>
            </a:endParaRPr>
          </a:p>
        </p:txBody>
      </p:sp>
      <p:sp>
        <p:nvSpPr>
          <p:cNvPr id="10243" name="Rettangolo 6">
            <a:extLst>
              <a:ext uri="{FF2B5EF4-FFF2-40B4-BE49-F238E27FC236}">
                <a16:creationId xmlns:a16="http://schemas.microsoft.com/office/drawing/2014/main" id="{5F73D0C6-6F53-411B-A4B8-C3C72265E243}"/>
              </a:ext>
            </a:extLst>
          </p:cNvPr>
          <p:cNvSpPr>
            <a:spLocks noChangeArrowheads="1"/>
          </p:cNvSpPr>
          <p:nvPr/>
        </p:nvSpPr>
        <p:spPr bwMode="auto">
          <a:xfrm>
            <a:off x="704088" y="-18004"/>
            <a:ext cx="96964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algn="just" eaLnBrk="1" hangingPunct="1">
              <a:spcBef>
                <a:spcPct val="0"/>
              </a:spcBef>
              <a:buFontTx/>
              <a:buNone/>
            </a:pPr>
            <a:r>
              <a:rPr lang="en-US" altLang="it-IT" sz="2400" b="1">
                <a:solidFill>
                  <a:srgbClr val="C00000"/>
                </a:solidFill>
                <a:latin typeface="Dosis" pitchFamily="2" charset="0"/>
                <a:ea typeface="Microsoft YaHei" panose="020B0503020204020204" pitchFamily="34" charset="-122"/>
                <a:cs typeface="Quire Sans" panose="020B0502040400020003" pitchFamily="34" charset="0"/>
              </a:rPr>
              <a:t>Architecture Interreg NEXT MED, Allocations </a:t>
            </a:r>
            <a:r>
              <a:rPr lang="en-US" altLang="it-IT" sz="2400" b="1" err="1">
                <a:solidFill>
                  <a:srgbClr val="C00000"/>
                </a:solidFill>
                <a:latin typeface="Dosis" pitchFamily="2" charset="0"/>
                <a:ea typeface="Microsoft YaHei" panose="020B0503020204020204" pitchFamily="34" charset="-122"/>
                <a:cs typeface="Quire Sans" panose="020B0502040400020003" pitchFamily="34" charset="0"/>
              </a:rPr>
              <a:t>budgétaires</a:t>
            </a:r>
            <a:endParaRPr lang="en-US" altLang="it-IT" sz="2400" b="1">
              <a:solidFill>
                <a:srgbClr val="C00000"/>
              </a:solidFill>
              <a:latin typeface="Dosis" pitchFamily="2" charset="0"/>
              <a:ea typeface="Microsoft YaHei" panose="020B0503020204020204" pitchFamily="34" charset="-122"/>
              <a:cs typeface="Quire Sans" panose="020B0502040400020003" pitchFamily="34" charset="0"/>
            </a:endParaRPr>
          </a:p>
          <a:p>
            <a:pPr algn="just" eaLnBrk="1" hangingPunct="1">
              <a:spcBef>
                <a:spcPct val="0"/>
              </a:spcBef>
              <a:buFontTx/>
              <a:buNone/>
            </a:pPr>
            <a:r>
              <a:rPr lang="en-US" altLang="it-IT" sz="2000">
                <a:solidFill>
                  <a:srgbClr val="C00000"/>
                </a:solidFill>
                <a:latin typeface="Quire Sans" panose="020B0502040400020003" pitchFamily="34" charset="0"/>
                <a:ea typeface="Microsoft YaHei" panose="020B0503020204020204" pitchFamily="34" charset="-122"/>
                <a:cs typeface="Quire Sans" panose="020B0502040400020003" pitchFamily="34" charset="0"/>
              </a:rPr>
              <a:t>3 Objectif Politiques, 1 Objectif </a:t>
            </a:r>
            <a:r>
              <a:rPr lang="en-US" altLang="it-IT" sz="2000" err="1">
                <a:solidFill>
                  <a:srgbClr val="C00000"/>
                </a:solidFill>
                <a:latin typeface="Quire Sans" panose="020B0502040400020003" pitchFamily="34" charset="0"/>
                <a:ea typeface="Microsoft YaHei" panose="020B0503020204020204" pitchFamily="34" charset="-122"/>
                <a:cs typeface="Quire Sans" panose="020B0502040400020003" pitchFamily="34" charset="0"/>
              </a:rPr>
              <a:t>spécifique</a:t>
            </a:r>
            <a:r>
              <a:rPr lang="en-US" altLang="it-IT" sz="2000">
                <a:solidFill>
                  <a:srgbClr val="C00000"/>
                </a:solidFill>
                <a:latin typeface="Quire Sans" panose="020B0502040400020003" pitchFamily="34" charset="0"/>
                <a:ea typeface="Microsoft YaHei" panose="020B0503020204020204" pitchFamily="34" charset="-122"/>
                <a:cs typeface="Quire Sans" panose="020B0502040400020003" pitchFamily="34" charset="0"/>
              </a:rPr>
              <a:t> Interreg and 9 </a:t>
            </a:r>
            <a:r>
              <a:rPr lang="en-US" altLang="it-IT" sz="2000" err="1">
                <a:solidFill>
                  <a:srgbClr val="C00000"/>
                </a:solidFill>
                <a:latin typeface="Quire Sans" panose="020B0502040400020003" pitchFamily="34" charset="0"/>
                <a:ea typeface="Microsoft YaHei" panose="020B0503020204020204" pitchFamily="34" charset="-122"/>
                <a:cs typeface="Quire Sans" panose="020B0502040400020003" pitchFamily="34" charset="0"/>
              </a:rPr>
              <a:t>Objectifs</a:t>
            </a:r>
            <a:r>
              <a:rPr lang="en-US" altLang="it-IT" sz="2000">
                <a:solidFill>
                  <a:srgbClr val="C00000"/>
                </a:solidFill>
                <a:latin typeface="Quire Sans" panose="020B0502040400020003" pitchFamily="34" charset="0"/>
                <a:ea typeface="Microsoft YaHei" panose="020B0503020204020204" pitchFamily="34" charset="-122"/>
                <a:cs typeface="Quire Sans" panose="020B0502040400020003" pitchFamily="34" charset="0"/>
              </a:rPr>
              <a:t> </a:t>
            </a:r>
            <a:r>
              <a:rPr lang="en-US" altLang="it-IT" sz="2000" err="1">
                <a:solidFill>
                  <a:srgbClr val="C00000"/>
                </a:solidFill>
                <a:latin typeface="Quire Sans" panose="020B0502040400020003" pitchFamily="34" charset="0"/>
                <a:ea typeface="Microsoft YaHei" panose="020B0503020204020204" pitchFamily="34" charset="-122"/>
                <a:cs typeface="Quire Sans" panose="020B0502040400020003" pitchFamily="34" charset="0"/>
              </a:rPr>
              <a:t>spécifiques</a:t>
            </a:r>
            <a:endParaRPr lang="en-US" altLang="it-IT" sz="1800">
              <a:solidFill>
                <a:srgbClr val="C00000"/>
              </a:solidFill>
              <a:latin typeface="Quire Sans" panose="020B0502040400020003" pitchFamily="34" charset="0"/>
              <a:ea typeface="Microsoft YaHei" panose="020B0503020204020204" pitchFamily="34" charset="-122"/>
              <a:cs typeface="Quire Sans" panose="020B0502040400020003" pitchFamily="34" charset="0"/>
            </a:endParaRPr>
          </a:p>
        </p:txBody>
      </p:sp>
      <p:pic>
        <p:nvPicPr>
          <p:cNvPr id="2" name="table">
            <a:extLst>
              <a:ext uri="{FF2B5EF4-FFF2-40B4-BE49-F238E27FC236}">
                <a16:creationId xmlns:a16="http://schemas.microsoft.com/office/drawing/2014/main" id="{FF09AB7E-CA8B-62B2-79EF-CBCC006DFE81}"/>
              </a:ext>
            </a:extLst>
          </p:cNvPr>
          <p:cNvPicPr>
            <a:picLocks noChangeAspect="1"/>
          </p:cNvPicPr>
          <p:nvPr/>
        </p:nvPicPr>
        <p:blipFill>
          <a:blip r:embed="rId2"/>
          <a:stretch>
            <a:fillRect/>
          </a:stretch>
        </p:blipFill>
        <p:spPr>
          <a:xfrm>
            <a:off x="839416" y="800465"/>
            <a:ext cx="7808409" cy="4824536"/>
          </a:xfrm>
          <a:prstGeom prst="rect">
            <a:avLst/>
          </a:prstGeom>
        </p:spPr>
      </p:pic>
      <p:pic>
        <p:nvPicPr>
          <p:cNvPr id="7" name="Graphique 6" descr="Tête avec engrenages contour">
            <a:extLst>
              <a:ext uri="{FF2B5EF4-FFF2-40B4-BE49-F238E27FC236}">
                <a16:creationId xmlns:a16="http://schemas.microsoft.com/office/drawing/2014/main" id="{B4EFDC27-04FE-DA8F-69A6-F584DE9BACD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68361" y="731804"/>
            <a:ext cx="663551" cy="663551"/>
          </a:xfrm>
          <a:prstGeom prst="rect">
            <a:avLst/>
          </a:prstGeom>
        </p:spPr>
      </p:pic>
      <p:pic>
        <p:nvPicPr>
          <p:cNvPr id="9" name="Graphique 8" descr="Énergie renouvelable contour">
            <a:extLst>
              <a:ext uri="{FF2B5EF4-FFF2-40B4-BE49-F238E27FC236}">
                <a16:creationId xmlns:a16="http://schemas.microsoft.com/office/drawing/2014/main" id="{76C28E64-49BF-6ADC-B19C-7477AD39730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68361" y="1684496"/>
            <a:ext cx="663551" cy="663551"/>
          </a:xfrm>
          <a:prstGeom prst="rect">
            <a:avLst/>
          </a:prstGeom>
        </p:spPr>
      </p:pic>
      <p:pic>
        <p:nvPicPr>
          <p:cNvPr id="11" name="Graphique 10" descr="Réseaux sociaux contour">
            <a:extLst>
              <a:ext uri="{FF2B5EF4-FFF2-40B4-BE49-F238E27FC236}">
                <a16:creationId xmlns:a16="http://schemas.microsoft.com/office/drawing/2014/main" id="{8C64C099-3104-D46F-3983-CA67B823B50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268726" y="2568135"/>
            <a:ext cx="663552" cy="663552"/>
          </a:xfrm>
          <a:prstGeom prst="rect">
            <a:avLst/>
          </a:prstGeom>
        </p:spPr>
      </p:pic>
      <p:pic>
        <p:nvPicPr>
          <p:cNvPr id="13" name="Graphique 12" descr="Organigramme circulaire contour">
            <a:extLst>
              <a:ext uri="{FF2B5EF4-FFF2-40B4-BE49-F238E27FC236}">
                <a16:creationId xmlns:a16="http://schemas.microsoft.com/office/drawing/2014/main" id="{F8400365-8A23-6CBD-242D-384A4F3796C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205648" y="3399065"/>
            <a:ext cx="788975" cy="788975"/>
          </a:xfrm>
          <a:prstGeom prst="rect">
            <a:avLst/>
          </a:prstGeom>
        </p:spPr>
      </p:pic>
      <p:sp>
        <p:nvSpPr>
          <p:cNvPr id="14" name="ZoneTexte 13">
            <a:extLst>
              <a:ext uri="{FF2B5EF4-FFF2-40B4-BE49-F238E27FC236}">
                <a16:creationId xmlns:a16="http://schemas.microsoft.com/office/drawing/2014/main" id="{4332F288-B97C-12B9-2581-53A514790B0C}"/>
              </a:ext>
            </a:extLst>
          </p:cNvPr>
          <p:cNvSpPr txBox="1"/>
          <p:nvPr/>
        </p:nvSpPr>
        <p:spPr>
          <a:xfrm>
            <a:off x="8878838" y="816173"/>
            <a:ext cx="2232248" cy="584775"/>
          </a:xfrm>
          <a:prstGeom prst="rect">
            <a:avLst/>
          </a:prstGeom>
          <a:noFill/>
        </p:spPr>
        <p:txBody>
          <a:bodyPr wrap="square" rtlCol="0">
            <a:spAutoFit/>
          </a:bodyPr>
          <a:lstStyle/>
          <a:p>
            <a:pPr marL="285750" indent="-285750" algn="just"/>
            <a:r>
              <a:rPr lang="fr-FR" sz="1600" b="1">
                <a:latin typeface="Quire Sans" panose="020B0502040400020003" pitchFamily="34" charset="0"/>
                <a:cs typeface="Quire Sans" panose="020B0502040400020003" pitchFamily="34" charset="0"/>
              </a:rPr>
              <a:t>Une Méditerranée plus intelligente</a:t>
            </a:r>
          </a:p>
        </p:txBody>
      </p:sp>
      <p:sp>
        <p:nvSpPr>
          <p:cNvPr id="15" name="ZoneTexte 14">
            <a:extLst>
              <a:ext uri="{FF2B5EF4-FFF2-40B4-BE49-F238E27FC236}">
                <a16:creationId xmlns:a16="http://schemas.microsoft.com/office/drawing/2014/main" id="{D43E93D1-AB1D-1CF3-9707-422AC81DD437}"/>
              </a:ext>
            </a:extLst>
          </p:cNvPr>
          <p:cNvSpPr txBox="1"/>
          <p:nvPr/>
        </p:nvSpPr>
        <p:spPr>
          <a:xfrm>
            <a:off x="8841154" y="1723885"/>
            <a:ext cx="2232248" cy="584775"/>
          </a:xfrm>
          <a:prstGeom prst="rect">
            <a:avLst/>
          </a:prstGeom>
          <a:noFill/>
        </p:spPr>
        <p:txBody>
          <a:bodyPr wrap="square" rtlCol="0">
            <a:spAutoFit/>
          </a:bodyPr>
          <a:lstStyle/>
          <a:p>
            <a:pPr marL="285750" indent="-285750" algn="l"/>
            <a:r>
              <a:rPr lang="fr-FR" sz="1600" b="1">
                <a:latin typeface="Quire Sans" panose="020B0502040400020003" pitchFamily="34" charset="0"/>
                <a:cs typeface="Quire Sans" panose="020B0502040400020003" pitchFamily="34" charset="0"/>
              </a:rPr>
              <a:t>Une Méditerranée plus verte</a:t>
            </a:r>
          </a:p>
        </p:txBody>
      </p:sp>
      <p:sp>
        <p:nvSpPr>
          <p:cNvPr id="16" name="ZoneTexte 15">
            <a:extLst>
              <a:ext uri="{FF2B5EF4-FFF2-40B4-BE49-F238E27FC236}">
                <a16:creationId xmlns:a16="http://schemas.microsoft.com/office/drawing/2014/main" id="{BB4D433F-DBC8-55A6-C4F1-4461591444E1}"/>
              </a:ext>
            </a:extLst>
          </p:cNvPr>
          <p:cNvSpPr txBox="1"/>
          <p:nvPr/>
        </p:nvSpPr>
        <p:spPr>
          <a:xfrm>
            <a:off x="8841154" y="2636912"/>
            <a:ext cx="2232248" cy="584775"/>
          </a:xfrm>
          <a:prstGeom prst="rect">
            <a:avLst/>
          </a:prstGeom>
          <a:noFill/>
        </p:spPr>
        <p:txBody>
          <a:bodyPr wrap="square" rtlCol="0">
            <a:spAutoFit/>
          </a:bodyPr>
          <a:lstStyle/>
          <a:p>
            <a:pPr marL="285750" indent="-285750" algn="l"/>
            <a:r>
              <a:rPr lang="fr-FR" sz="1600" b="1">
                <a:latin typeface="Quire Sans" panose="020B0502040400020003" pitchFamily="34" charset="0"/>
                <a:cs typeface="Quire Sans" panose="020B0502040400020003" pitchFamily="34" charset="0"/>
              </a:rPr>
              <a:t>Une Méditerranée plus sociale</a:t>
            </a:r>
          </a:p>
        </p:txBody>
      </p:sp>
      <p:sp>
        <p:nvSpPr>
          <p:cNvPr id="17" name="ZoneTexte 16">
            <a:extLst>
              <a:ext uri="{FF2B5EF4-FFF2-40B4-BE49-F238E27FC236}">
                <a16:creationId xmlns:a16="http://schemas.microsoft.com/office/drawing/2014/main" id="{B20F16D0-D2C1-EBB4-B171-00FA8E2CDAC4}"/>
              </a:ext>
            </a:extLst>
          </p:cNvPr>
          <p:cNvSpPr txBox="1"/>
          <p:nvPr/>
        </p:nvSpPr>
        <p:spPr>
          <a:xfrm>
            <a:off x="8841154" y="3501166"/>
            <a:ext cx="2232248" cy="584775"/>
          </a:xfrm>
          <a:prstGeom prst="rect">
            <a:avLst/>
          </a:prstGeom>
          <a:noFill/>
        </p:spPr>
        <p:txBody>
          <a:bodyPr wrap="square" rtlCol="0">
            <a:spAutoFit/>
          </a:bodyPr>
          <a:lstStyle/>
          <a:p>
            <a:pPr marL="285750" indent="-285750" algn="l"/>
            <a:r>
              <a:rPr lang="fr-FR" sz="1600" b="1">
                <a:latin typeface="Quire Sans" panose="020B0502040400020003" pitchFamily="34" charset="0"/>
                <a:cs typeface="Quire Sans" panose="020B0502040400020003" pitchFamily="34" charset="0"/>
              </a:rPr>
              <a:t>Une Méditerranée mieux gouvernée. </a:t>
            </a:r>
          </a:p>
        </p:txBody>
      </p:sp>
    </p:spTree>
    <p:extLst>
      <p:ext uri="{BB962C8B-B14F-4D97-AF65-F5344CB8AC3E}">
        <p14:creationId xmlns:p14="http://schemas.microsoft.com/office/powerpoint/2010/main" val="230788071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Text Box 1">
            <a:extLst>
              <a:ext uri="{FF2B5EF4-FFF2-40B4-BE49-F238E27FC236}">
                <a16:creationId xmlns:a16="http://schemas.microsoft.com/office/drawing/2014/main" id="{FC5659A7-03E6-40D6-B663-9BD1D0941B26}"/>
              </a:ext>
            </a:extLst>
          </p:cNvPr>
          <p:cNvSpPr txBox="1">
            <a:spLocks noChangeArrowheads="1"/>
          </p:cNvSpPr>
          <p:nvPr/>
        </p:nvSpPr>
        <p:spPr bwMode="auto">
          <a:xfrm>
            <a:off x="479375" y="354399"/>
            <a:ext cx="8703975" cy="5751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
                <a:srgbClr val="FF9900"/>
              </a:buClr>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fr-FR" sz="2800" b="1" i="0" u="none" strike="noStrike" kern="5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Times New Roman" panose="02020603050405020304" pitchFamily="18" charset="0"/>
              </a:rPr>
              <a:t>					</a:t>
            </a:r>
            <a:r>
              <a:rPr kumimoji="0" lang="fr-FR" sz="3200" b="1" i="0" u="none" strike="noStrike" kern="50" cap="none" spc="0" normalizeH="0" baseline="0" noProof="0">
                <a:ln>
                  <a:noFill/>
                </a:ln>
                <a:solidFill>
                  <a:srgbClr val="C00000"/>
                </a:solidFill>
                <a:effectLst/>
                <a:uLnTx/>
                <a:uFillTx/>
                <a:latin typeface="Dosis" pitchFamily="2" charset="0"/>
                <a:ea typeface="SimSun" panose="02010600030101010101" pitchFamily="2" charset="-122"/>
                <a:cs typeface="Quire Sans" panose="020B0502040400020003" pitchFamily="34" charset="0"/>
              </a:rPr>
              <a:t>Contacts  information </a:t>
            </a:r>
          </a:p>
          <a:p>
            <a:pPr marL="0" marR="0" lvl="0" indent="0" algn="l" defTabSz="914400" rtl="0" eaLnBrk="0" fontAlgn="base" latinLnBrk="0" hangingPunct="0">
              <a:lnSpc>
                <a:spcPct val="100000"/>
              </a:lnSpc>
              <a:spcBef>
                <a:spcPct val="20000"/>
              </a:spcBef>
              <a:spcAft>
                <a:spcPts val="600"/>
              </a:spcAft>
              <a:buClr>
                <a:srgbClr val="FF9900"/>
              </a:buClr>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fr-FR" sz="2400" b="1" i="0" u="none" strike="noStrike" kern="50" cap="none" spc="0" normalizeH="0" baseline="0" noProof="0">
                <a:ln>
                  <a:noFill/>
                </a:ln>
                <a:solidFill>
                  <a:srgbClr val="000000"/>
                </a:solidFill>
                <a:effectLst/>
                <a:uLnTx/>
                <a:uFillTx/>
                <a:latin typeface="Quire Sans" panose="020B0502040400020003" pitchFamily="34" charset="0"/>
                <a:ea typeface="Times New Roman" panose="02020603050405020304" pitchFamily="18" charset="0"/>
                <a:cs typeface="Quire Sans" panose="020B0502040400020003" pitchFamily="34" charset="0"/>
              </a:rPr>
              <a:t>- Autorité nationale IEV-Interreg Next MED / Point de Contact</a:t>
            </a:r>
          </a:p>
          <a:p>
            <a:pPr marL="0" marR="0" lvl="0" indent="0" algn="ctr" defTabSz="914400" rtl="0" eaLnBrk="0" fontAlgn="base" latinLnBrk="0" hangingPunct="0">
              <a:lnSpc>
                <a:spcPct val="100000"/>
              </a:lnSpc>
              <a:spcBef>
                <a:spcPct val="20000"/>
              </a:spcBef>
              <a:spcAft>
                <a:spcPts val="600"/>
              </a:spcAft>
              <a:buClr>
                <a:srgbClr val="FF9900"/>
              </a:buClr>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fr-FR" sz="2400" b="0" i="0" u="none" strike="noStrike" kern="50" cap="none" spc="0" normalizeH="0" baseline="0" noProof="0">
                <a:ln>
                  <a:noFill/>
                </a:ln>
                <a:solidFill>
                  <a:srgbClr val="000000"/>
                </a:solidFill>
                <a:effectLst/>
                <a:uLnTx/>
                <a:uFillTx/>
                <a:latin typeface="Quire Sans" panose="020B0502040400020003" pitchFamily="34" charset="0"/>
                <a:ea typeface="Times New Roman" panose="02020603050405020304" pitchFamily="18" charset="0"/>
                <a:cs typeface="Quire Sans" panose="020B0502040400020003" pitchFamily="34" charset="0"/>
              </a:rPr>
              <a:t>Patricia DI BIASE, Région Provence-Alpes-Côte d’Azur : </a:t>
            </a:r>
            <a:r>
              <a:rPr kumimoji="0" lang="fr-FR" sz="2400" b="0" i="0" u="sng" strike="noStrike" kern="50" cap="none" spc="0" normalizeH="0" baseline="0" noProof="0">
                <a:ln>
                  <a:noFill/>
                </a:ln>
                <a:solidFill>
                  <a:srgbClr val="0070C0"/>
                </a:solidFill>
                <a:effectLst/>
                <a:uLnTx/>
                <a:uFillTx/>
                <a:latin typeface="Dosis" pitchFamily="2" charset="0"/>
                <a:ea typeface="Times New Roman" panose="02020603050405020304" pitchFamily="18" charset="0"/>
                <a:cs typeface="Quire Sans" panose="020B0502040400020003" pitchFamily="34" charset="0"/>
              </a:rPr>
              <a:t>pdibiase@maregionsud.fr</a:t>
            </a:r>
            <a:br>
              <a:rPr kumimoji="0" lang="fr-FR" sz="2400" b="0" i="0" u="none" strike="noStrike" kern="50" cap="none" spc="0" normalizeH="0" baseline="0" noProof="0">
                <a:ln>
                  <a:noFill/>
                </a:ln>
                <a:solidFill>
                  <a:srgbClr val="000000"/>
                </a:solidFill>
                <a:effectLst/>
                <a:uLnTx/>
                <a:uFillTx/>
                <a:latin typeface="Quire Sans" panose="020B0502040400020003" pitchFamily="34" charset="0"/>
                <a:ea typeface="Times New Roman" panose="02020603050405020304" pitchFamily="18" charset="0"/>
                <a:cs typeface="Quire Sans" panose="020B0502040400020003" pitchFamily="34" charset="0"/>
              </a:rPr>
            </a:br>
            <a:r>
              <a:rPr kumimoji="0" lang="fr-FR" sz="2000" b="0" i="0" u="none" strike="noStrike" kern="50" cap="none" spc="0" normalizeH="0" baseline="0" noProof="0">
                <a:ln>
                  <a:noFill/>
                </a:ln>
                <a:solidFill>
                  <a:srgbClr val="000000"/>
                </a:solidFill>
                <a:effectLst/>
                <a:uLnTx/>
                <a:uFillTx/>
                <a:latin typeface="Quire Sans" panose="020B0502040400020003" pitchFamily="34" charset="0"/>
                <a:ea typeface="Times New Roman" panose="02020603050405020304" pitchFamily="18" charset="0"/>
                <a:cs typeface="Quire Sans" panose="020B0502040400020003" pitchFamily="34" charset="0"/>
              </a:rPr>
              <a:t>  </a:t>
            </a:r>
          </a:p>
          <a:p>
            <a:pPr marL="0" marR="0" lvl="0" indent="0" algn="l" defTabSz="914400" rtl="0" eaLnBrk="0" fontAlgn="base" latinLnBrk="0" hangingPunct="0">
              <a:lnSpc>
                <a:spcPct val="100000"/>
              </a:lnSpc>
              <a:spcBef>
                <a:spcPct val="20000"/>
              </a:spcBef>
              <a:spcAft>
                <a:spcPts val="600"/>
              </a:spcAft>
              <a:buClr>
                <a:srgbClr val="FF9900"/>
              </a:buClr>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fr-FR" sz="2400" b="1" i="0" u="none" strike="noStrike" kern="50" cap="none" spc="0" normalizeH="0" baseline="0" noProof="0">
                <a:ln>
                  <a:noFill/>
                </a:ln>
                <a:solidFill>
                  <a:srgbClr val="000000"/>
                </a:solidFill>
                <a:effectLst/>
                <a:uLnTx/>
                <a:uFillTx/>
                <a:latin typeface="Quire Sans" panose="020B0502040400020003" pitchFamily="34" charset="0"/>
                <a:ea typeface="SimSun" panose="02010600030101010101" pitchFamily="2" charset="-122"/>
                <a:cs typeface="Quire Sans" panose="020B0502040400020003" pitchFamily="34" charset="0"/>
              </a:rPr>
              <a:t>- Autorité de gestion </a:t>
            </a:r>
          </a:p>
          <a:p>
            <a:pPr marL="0" marR="0" lvl="0" indent="0" algn="ctr" defTabSz="914400" rtl="0" eaLnBrk="0" fontAlgn="base" latinLnBrk="0" hangingPunct="0">
              <a:lnSpc>
                <a:spcPct val="100000"/>
              </a:lnSpc>
              <a:spcBef>
                <a:spcPct val="20000"/>
              </a:spcBef>
              <a:spcAft>
                <a:spcPts val="600"/>
              </a:spcAft>
              <a:buClr>
                <a:srgbClr val="FF9900"/>
              </a:buClr>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2400" kern="50">
                <a:solidFill>
                  <a:srgbClr val="000000"/>
                </a:solidFill>
                <a:latin typeface="Quire Sans" panose="020B0502040400020003" pitchFamily="34" charset="0"/>
                <a:ea typeface="SimSun" panose="02010600030101010101" pitchFamily="2" charset="-122"/>
                <a:cs typeface="Quire Sans" panose="020B0502040400020003" pitchFamily="34" charset="0"/>
              </a:rPr>
              <a:t>Aldo PULEO</a:t>
            </a:r>
            <a:r>
              <a:rPr kumimoji="0" lang="fr-FR" sz="2400" b="0" i="0" u="none" strike="noStrike" kern="50" cap="none" spc="0" normalizeH="0" baseline="0" noProof="0">
                <a:ln>
                  <a:noFill/>
                </a:ln>
                <a:solidFill>
                  <a:srgbClr val="000000"/>
                </a:solidFill>
                <a:effectLst/>
                <a:uLnTx/>
                <a:uFillTx/>
                <a:latin typeface="Quire Sans" panose="020B0502040400020003" pitchFamily="34" charset="0"/>
                <a:ea typeface="SimSun" panose="02010600030101010101" pitchFamily="2" charset="-122"/>
                <a:cs typeface="Quire Sans" panose="020B0502040400020003" pitchFamily="34" charset="0"/>
              </a:rPr>
              <a:t>, Région Sardaigne : </a:t>
            </a:r>
            <a:r>
              <a:rPr kumimoji="0" lang="fr-FR" sz="2400" b="0" i="0" u="sng" strike="noStrike" kern="50" cap="none" spc="0" normalizeH="0" baseline="0" noProof="0">
                <a:ln>
                  <a:noFill/>
                </a:ln>
                <a:solidFill>
                  <a:schemeClr val="accent1">
                    <a:lumMod val="75000"/>
                  </a:schemeClr>
                </a:solidFill>
                <a:effectLst/>
                <a:uLnTx/>
                <a:uFillTx/>
                <a:latin typeface="Dosis" pitchFamily="2" charset="0"/>
                <a:ea typeface="SimSun" panose="02010600030101010101" pitchFamily="2" charset="-122"/>
                <a:cs typeface="Quire Sans" panose="020B0502040400020003" pitchFamily="34" charset="0"/>
              </a:rPr>
              <a:t>apuleo</a:t>
            </a:r>
            <a:r>
              <a:rPr kumimoji="0" lang="fr-FR" sz="2400" b="0" i="0" u="sng" strike="noStrike" kern="50" cap="none" spc="0" normalizeH="0" baseline="0" noProof="0">
                <a:ln>
                  <a:noFill/>
                </a:ln>
                <a:solidFill>
                  <a:srgbClr val="2F5496"/>
                </a:solidFill>
                <a:effectLst/>
                <a:uLnTx/>
                <a:uFillTx/>
                <a:latin typeface="Dosis" pitchFamily="2" charset="0"/>
                <a:ea typeface="SimSun" panose="02010600030101010101" pitchFamily="2" charset="-122"/>
                <a:cs typeface="Quire Sans" panose="020B0502040400020003" pitchFamily="34" charset="0"/>
                <a:hlinkClick r:id="rId2"/>
              </a:rPr>
              <a:t>@regione.sardegna.it</a:t>
            </a:r>
            <a:endParaRPr kumimoji="0" lang="fr-FR" sz="2400" b="0" i="0" u="sng" strike="noStrike" kern="50" cap="none" spc="0" normalizeH="0" baseline="0" noProof="0">
              <a:ln>
                <a:noFill/>
              </a:ln>
              <a:solidFill>
                <a:srgbClr val="000000"/>
              </a:solidFill>
              <a:effectLst/>
              <a:uLnTx/>
              <a:uFillTx/>
              <a:latin typeface="Dosis" pitchFamily="2" charset="0"/>
              <a:ea typeface="SimSun" panose="02010600030101010101" pitchFamily="2" charset="-122"/>
              <a:cs typeface="Quire Sans" panose="020B0502040400020003" pitchFamily="34" charset="0"/>
            </a:endParaRPr>
          </a:p>
          <a:p>
            <a:pPr marL="0" marR="0" lvl="0" indent="0" algn="l" defTabSz="914400" rtl="0" eaLnBrk="0" fontAlgn="base" latinLnBrk="0" hangingPunct="0">
              <a:lnSpc>
                <a:spcPct val="100000"/>
              </a:lnSpc>
              <a:spcBef>
                <a:spcPct val="20000"/>
              </a:spcBef>
              <a:spcAft>
                <a:spcPts val="600"/>
              </a:spcAft>
              <a:buClr>
                <a:srgbClr val="FF9900"/>
              </a:buClr>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kumimoji="0" lang="fr-FR" sz="2400" b="1" i="0" u="none" strike="noStrike" kern="50" cap="none" spc="0" normalizeH="0" baseline="0" noProof="0">
              <a:ln>
                <a:noFill/>
              </a:ln>
              <a:solidFill>
                <a:srgbClr val="000000"/>
              </a:solidFill>
              <a:effectLst/>
              <a:uLnTx/>
              <a:uFillTx/>
              <a:latin typeface="Quire Sans" panose="020B0502040400020003" pitchFamily="34" charset="0"/>
              <a:ea typeface="SimSun" panose="02010600030101010101" pitchFamily="2" charset="-122"/>
              <a:cs typeface="Quire Sans" panose="020B0502040400020003" pitchFamily="34" charset="0"/>
            </a:endParaRPr>
          </a:p>
          <a:p>
            <a:pPr algn="l">
              <a:spcAft>
                <a:spcPts val="600"/>
              </a:spcAft>
              <a:buNone/>
              <a:defRPr/>
            </a:pPr>
            <a:r>
              <a:rPr lang="fr-FR" sz="2400" b="1" kern="50">
                <a:solidFill>
                  <a:srgbClr val="000000"/>
                </a:solidFill>
                <a:latin typeface="Quire Sans" panose="020B0502040400020003" pitchFamily="34" charset="0"/>
                <a:ea typeface="SimSun" panose="02010600030101010101" pitchFamily="2" charset="-122"/>
                <a:cs typeface="Quire Sans" panose="020B0502040400020003" pitchFamily="34" charset="0"/>
              </a:rPr>
              <a:t>- </a:t>
            </a:r>
            <a:r>
              <a:rPr kumimoji="0" lang="fr-FR" sz="2400" b="1" i="0" u="none" strike="noStrike" kern="50" cap="none" spc="0" normalizeH="0" baseline="0" noProof="0">
                <a:ln>
                  <a:noFill/>
                </a:ln>
                <a:solidFill>
                  <a:srgbClr val="000000"/>
                </a:solidFill>
                <a:effectLst/>
                <a:uLnTx/>
                <a:uFillTx/>
                <a:latin typeface="Quire Sans" panose="020B0502040400020003" pitchFamily="34" charset="0"/>
                <a:ea typeface="SimSun" panose="02010600030101010101" pitchFamily="2" charset="-122"/>
                <a:cs typeface="Quire Sans" panose="020B0502040400020003" pitchFamily="34" charset="0"/>
              </a:rPr>
              <a:t>Coordinateur de l’Antenne pour la Méditerranée Occidentale</a:t>
            </a:r>
            <a:endParaRPr kumimoji="0" lang="fr-FR" sz="2400" b="0" i="0" u="none" strike="noStrike" kern="50" cap="none" spc="0" normalizeH="0" baseline="0" noProof="0">
              <a:ln>
                <a:noFill/>
              </a:ln>
              <a:solidFill>
                <a:srgbClr val="000000"/>
              </a:solidFill>
              <a:effectLst/>
              <a:uLnTx/>
              <a:uFillTx/>
              <a:latin typeface="Quire Sans" panose="020B0502040400020003" pitchFamily="34" charset="0"/>
              <a:ea typeface="SimSun" panose="02010600030101010101" pitchFamily="2" charset="-122"/>
              <a:cs typeface="Quire Sans" panose="020B0502040400020003" pitchFamily="34" charset="0"/>
            </a:endParaRPr>
          </a:p>
          <a:p>
            <a:pPr marL="0" marR="0" lvl="0" indent="0" algn="ctr" defTabSz="914400" rtl="0" eaLnBrk="0" fontAlgn="base" latinLnBrk="0" hangingPunct="0">
              <a:lnSpc>
                <a:spcPct val="100000"/>
              </a:lnSpc>
              <a:spcBef>
                <a:spcPct val="20000"/>
              </a:spcBef>
              <a:spcAft>
                <a:spcPts val="600"/>
              </a:spcAft>
              <a:buClr>
                <a:srgbClr val="FF9900"/>
              </a:buClr>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fr-FR" sz="2400" b="0" i="0" u="none" strike="noStrike" kern="50" cap="none" spc="0" normalizeH="0" baseline="0" noProof="0">
                <a:ln>
                  <a:noFill/>
                </a:ln>
                <a:solidFill>
                  <a:srgbClr val="000000"/>
                </a:solidFill>
                <a:effectLst/>
                <a:uLnTx/>
                <a:uFillTx/>
                <a:latin typeface="Quire Sans" panose="020B0502040400020003" pitchFamily="34" charset="0"/>
                <a:ea typeface="SimSun" panose="02010600030101010101" pitchFamily="2" charset="-122"/>
                <a:cs typeface="Quire Sans" panose="020B0502040400020003" pitchFamily="34" charset="0"/>
              </a:rPr>
              <a:t>Vincent </a:t>
            </a:r>
            <a:r>
              <a:rPr kumimoji="0" lang="fr-FR" sz="2400" b="0" i="0" u="none" strike="noStrike" kern="50" cap="none" spc="0" normalizeH="0" baseline="0" noProof="0" err="1">
                <a:ln>
                  <a:noFill/>
                </a:ln>
                <a:solidFill>
                  <a:srgbClr val="000000"/>
                </a:solidFill>
                <a:effectLst/>
                <a:uLnTx/>
                <a:uFillTx/>
                <a:latin typeface="Quire Sans" panose="020B0502040400020003" pitchFamily="34" charset="0"/>
                <a:ea typeface="SimSun" panose="02010600030101010101" pitchFamily="2" charset="-122"/>
                <a:cs typeface="Quire Sans" panose="020B0502040400020003" pitchFamily="34" charset="0"/>
              </a:rPr>
              <a:t>Ernoux</a:t>
            </a:r>
            <a:r>
              <a:rPr kumimoji="0" lang="fr-FR" sz="2400" b="0" i="0" u="none" strike="noStrike" kern="50" cap="none" spc="0" normalizeH="0" baseline="0" noProof="0">
                <a:ln>
                  <a:noFill/>
                </a:ln>
                <a:solidFill>
                  <a:srgbClr val="000000"/>
                </a:solidFill>
                <a:effectLst/>
                <a:uLnTx/>
                <a:uFillTx/>
                <a:latin typeface="Quire Sans" panose="020B0502040400020003" pitchFamily="34" charset="0"/>
                <a:ea typeface="SimSun" panose="02010600030101010101" pitchFamily="2" charset="-122"/>
                <a:cs typeface="Quire Sans" panose="020B0502040400020003" pitchFamily="34" charset="0"/>
              </a:rPr>
              <a:t> : </a:t>
            </a:r>
            <a:r>
              <a:rPr kumimoji="0" lang="fr-FR" sz="2400" b="0" i="0" u="sng" strike="noStrike" kern="50" cap="none" spc="0" normalizeH="0" baseline="0" noProof="0">
                <a:ln>
                  <a:noFill/>
                </a:ln>
                <a:solidFill>
                  <a:srgbClr val="2F5496"/>
                </a:solidFill>
                <a:effectLst/>
                <a:uLnTx/>
                <a:uFillTx/>
                <a:latin typeface="Dosis" pitchFamily="2" charset="0"/>
                <a:ea typeface="SimSun" panose="02010600030101010101" pitchFamily="2" charset="-122"/>
                <a:cs typeface="Quire Sans" panose="020B0502040400020003" pitchFamily="34" charset="0"/>
                <a:hlinkClick r:id="rId3"/>
              </a:rPr>
              <a:t>ernoux_vina@gva.es</a:t>
            </a:r>
            <a:endParaRPr kumimoji="0" lang="fr-FR" sz="2400" b="0" i="0" u="none" strike="noStrike" kern="50" cap="none" spc="0" normalizeH="0" baseline="0" noProof="0">
              <a:ln>
                <a:noFill/>
              </a:ln>
              <a:solidFill>
                <a:srgbClr val="000000"/>
              </a:solidFill>
              <a:effectLst/>
              <a:uLnTx/>
              <a:uFillTx/>
              <a:latin typeface="Dosis" pitchFamily="2" charset="0"/>
              <a:ea typeface="SimSun" panose="02010600030101010101" pitchFamily="2" charset="-122"/>
              <a:cs typeface="Quire Sans" panose="020B0502040400020003" pitchFamily="34" charset="0"/>
            </a:endParaRPr>
          </a:p>
          <a:p>
            <a:pPr marL="0" marR="0" lvl="0" indent="0" algn="l" defTabSz="914400" rtl="0" eaLnBrk="1" fontAlgn="base" latinLnBrk="0" hangingPunct="1">
              <a:lnSpc>
                <a:spcPct val="100000"/>
              </a:lnSpc>
              <a:spcBef>
                <a:spcPct val="0"/>
              </a:spcBef>
              <a:spcAft>
                <a:spcPts val="1200"/>
              </a:spcAft>
              <a:buClr>
                <a:srgbClr val="FF9900"/>
              </a:buClr>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kumimoji="0" lang="fr-FR" sz="1800" b="0" i="0" u="none" strike="noStrike" kern="5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Lucida Sans" panose="020B0602030504020204" pitchFamily="34" charset="0"/>
            </a:endParaRPr>
          </a:p>
          <a:p>
            <a:pPr marL="0" marR="0" lvl="0" indent="0" algn="l" defTabSz="914400" rtl="0" eaLnBrk="1" fontAlgn="base" latinLnBrk="0" hangingPunct="1">
              <a:lnSpc>
                <a:spcPct val="100000"/>
              </a:lnSpc>
              <a:spcBef>
                <a:spcPct val="0"/>
              </a:spcBef>
              <a:spcAft>
                <a:spcPts val="1200"/>
              </a:spcAft>
              <a:buClr>
                <a:srgbClr val="FF9900"/>
              </a:buClr>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kumimoji="0" lang="fr-BE" altLang="it-IT" sz="2700" b="0" i="0" u="none" strike="noStrike" kern="1200" cap="none" spc="0" normalizeH="0" baseline="0" noProof="0">
              <a:ln>
                <a:noFill/>
              </a:ln>
              <a:solidFill>
                <a:srgbClr val="000000"/>
              </a:solidFill>
              <a:effectLst/>
              <a:uLnTx/>
              <a:uFillTx/>
              <a:latin typeface="Calibri" panose="020F0502020204030204" pitchFamily="34" charset="0"/>
              <a:ea typeface="+mn-ea"/>
              <a:cs typeface="+mn-cs"/>
            </a:endParaRPr>
          </a:p>
        </p:txBody>
      </p:sp>
      <p:pic>
        <p:nvPicPr>
          <p:cNvPr id="3" name="Image 2" descr="Une image contenant symbole, texte, logo, Emblème&#10;&#10;Description générée automatiquement">
            <a:extLst>
              <a:ext uri="{FF2B5EF4-FFF2-40B4-BE49-F238E27FC236}">
                <a16:creationId xmlns:a16="http://schemas.microsoft.com/office/drawing/2014/main" id="{FA824B8B-6F90-0216-5CDA-5FCA05943E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83351" y="2564904"/>
            <a:ext cx="2954528" cy="1376770"/>
          </a:xfrm>
          <a:prstGeom prst="rect">
            <a:avLst/>
          </a:prstGeom>
        </p:spPr>
      </p:pic>
      <p:pic>
        <p:nvPicPr>
          <p:cNvPr id="5" name="Image 4" descr="Une image contenant texte, logo, graphisme, Graphique&#10;&#10;Description générée automatiquement">
            <a:extLst>
              <a:ext uri="{FF2B5EF4-FFF2-40B4-BE49-F238E27FC236}">
                <a16:creationId xmlns:a16="http://schemas.microsoft.com/office/drawing/2014/main" id="{341F4EC8-AE62-C831-FB6D-2657DEB7074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83351" y="764704"/>
            <a:ext cx="2520280" cy="1456722"/>
          </a:xfrm>
          <a:prstGeom prst="rect">
            <a:avLst/>
          </a:prstGeom>
        </p:spPr>
      </p:pic>
      <p:pic>
        <p:nvPicPr>
          <p:cNvPr id="7" name="Graphique 6" descr="Carnet d'adresses contour">
            <a:extLst>
              <a:ext uri="{FF2B5EF4-FFF2-40B4-BE49-F238E27FC236}">
                <a16:creationId xmlns:a16="http://schemas.microsoft.com/office/drawing/2014/main" id="{C7280920-AD51-9262-3D77-FCB474F2F06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384032" y="260648"/>
            <a:ext cx="648072" cy="648072"/>
          </a:xfrm>
          <a:prstGeom prst="rect">
            <a:avLst/>
          </a:prstGeom>
        </p:spPr>
      </p:pic>
      <p:sp>
        <p:nvSpPr>
          <p:cNvPr id="2" name="Espace réservé du numéro de diapositive 3">
            <a:extLst>
              <a:ext uri="{FF2B5EF4-FFF2-40B4-BE49-F238E27FC236}">
                <a16:creationId xmlns:a16="http://schemas.microsoft.com/office/drawing/2014/main" id="{23A03DD1-79EA-43B0-5F63-5509984E2E8F}"/>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54</a:t>
            </a:fld>
            <a:endParaRPr lang="fr-FR"/>
          </a:p>
        </p:txBody>
      </p:sp>
    </p:spTree>
    <p:extLst>
      <p:ext uri="{BB962C8B-B14F-4D97-AF65-F5344CB8AC3E}">
        <p14:creationId xmlns:p14="http://schemas.microsoft.com/office/powerpoint/2010/main" val="112713773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id="{32471D0C-F7CC-4273-AF43-880DDE1FE8C0}"/>
              </a:ext>
            </a:extLst>
          </p:cNvPr>
          <p:cNvSpPr txBox="1">
            <a:spLocks/>
          </p:cNvSpPr>
          <p:nvPr/>
        </p:nvSpPr>
        <p:spPr>
          <a:xfrm>
            <a:off x="1950392" y="2419142"/>
            <a:ext cx="7821006" cy="158520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5400" b="1">
                <a:solidFill>
                  <a:schemeClr val="accent1">
                    <a:lumMod val="75000"/>
                  </a:schemeClr>
                </a:solidFill>
                <a:latin typeface="Dosis" pitchFamily="2" charset="0"/>
                <a:cs typeface="Quire Sans"/>
              </a:rPr>
              <a:t>Programme Interreg MARITTIMO</a:t>
            </a:r>
          </a:p>
          <a:p>
            <a:pPr algn="ctr"/>
            <a:endParaRPr lang="fr-FR" sz="3400" b="1">
              <a:solidFill>
                <a:schemeClr val="accent1">
                  <a:lumMod val="75000"/>
                </a:schemeClr>
              </a:solidFill>
              <a:latin typeface="Dosis" pitchFamily="2" charset="0"/>
              <a:cs typeface="Quire Sans"/>
            </a:endParaRPr>
          </a:p>
          <a:p>
            <a:pPr algn="ctr">
              <a:lnSpc>
                <a:spcPct val="120000"/>
              </a:lnSpc>
            </a:pPr>
            <a:r>
              <a:rPr lang="fr-FR" sz="3400" b="1">
                <a:solidFill>
                  <a:schemeClr val="accent1">
                    <a:lumMod val="75000"/>
                  </a:schemeClr>
                </a:solidFill>
                <a:latin typeface="Dosis" pitchFamily="2" charset="0"/>
                <a:cs typeface="Quire Sans"/>
              </a:rPr>
              <a:t>Programme de coopération </a:t>
            </a:r>
          </a:p>
          <a:p>
            <a:pPr algn="ctr">
              <a:lnSpc>
                <a:spcPct val="120000"/>
              </a:lnSpc>
            </a:pPr>
            <a:r>
              <a:rPr lang="fr-FR" sz="3400" b="1">
                <a:solidFill>
                  <a:schemeClr val="accent1">
                    <a:lumMod val="75000"/>
                  </a:schemeClr>
                </a:solidFill>
                <a:latin typeface="Dosis" pitchFamily="2" charset="0"/>
                <a:cs typeface="Quire Sans"/>
              </a:rPr>
              <a:t>transfrontalière France - Italie Maritime</a:t>
            </a:r>
          </a:p>
        </p:txBody>
      </p:sp>
      <p:pic>
        <p:nvPicPr>
          <p:cNvPr id="3" name="Image 2" descr="Une image contenant texte, capture d’écran, Police, Bleu électrique&#10;&#10;Description générée automatiquement">
            <a:extLst>
              <a:ext uri="{FF2B5EF4-FFF2-40B4-BE49-F238E27FC236}">
                <a16:creationId xmlns:a16="http://schemas.microsoft.com/office/drawing/2014/main" id="{11556D2A-8C3B-7A5E-A4FA-D0DA514CD88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5246" y="362376"/>
            <a:ext cx="2890292" cy="1156117"/>
          </a:xfrm>
          <a:prstGeom prst="rect">
            <a:avLst/>
          </a:prstGeom>
          <a:ln>
            <a:noFill/>
          </a:ln>
        </p:spPr>
      </p:pic>
      <p:sp>
        <p:nvSpPr>
          <p:cNvPr id="2" name="Espace réservé du numéro de diapositive 3">
            <a:extLst>
              <a:ext uri="{FF2B5EF4-FFF2-40B4-BE49-F238E27FC236}">
                <a16:creationId xmlns:a16="http://schemas.microsoft.com/office/drawing/2014/main" id="{82F365B7-5387-1E89-A5B0-EF33A4118A3D}"/>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55</a:t>
            </a:fld>
            <a:endParaRPr lang="fr-FR"/>
          </a:p>
        </p:txBody>
      </p:sp>
    </p:spTree>
    <p:extLst>
      <p:ext uri="{BB962C8B-B14F-4D97-AF65-F5344CB8AC3E}">
        <p14:creationId xmlns:p14="http://schemas.microsoft.com/office/powerpoint/2010/main" val="259223346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2" descr="http://interreg-maritime.eu/documents/197474/289769/home-fr-transparent.png/26f4caa9-5da7-4d6f-a70c-e1ac700b4a66?t=1463652686563">
            <a:extLst>
              <a:ext uri="{FF2B5EF4-FFF2-40B4-BE49-F238E27FC236}">
                <a16:creationId xmlns:a16="http://schemas.microsoft.com/office/drawing/2014/main" id="{86002A00-1E98-4D4B-B26E-2ADD6065ABEC}"/>
              </a:ext>
            </a:extLst>
          </p:cNvPr>
          <p:cNvPicPr>
            <a:picLocks noChangeAspect="1" noChangeArrowheads="1"/>
          </p:cNvPicPr>
          <p:nvPr/>
        </p:nvPicPr>
        <p:blipFill>
          <a:blip r:embed="rId2" cstate="print"/>
          <a:srcRect/>
          <a:stretch>
            <a:fillRect/>
          </a:stretch>
        </p:blipFill>
        <p:spPr bwMode="auto">
          <a:xfrm>
            <a:off x="1991544" y="476672"/>
            <a:ext cx="7599890" cy="5050761"/>
          </a:xfrm>
          <a:prstGeom prst="rect">
            <a:avLst/>
          </a:prstGeom>
          <a:ln>
            <a:solidFill>
              <a:schemeClr val="accent1">
                <a:lumMod val="50000"/>
              </a:schemeClr>
            </a:solidFill>
          </a:ln>
          <a:effectLst>
            <a:outerShdw blurRad="292100" dist="139700" dir="2700000" algn="tl" rotWithShape="0">
              <a:srgbClr val="333333">
                <a:alpha val="65000"/>
              </a:srgbClr>
            </a:outerShdw>
          </a:effectLst>
        </p:spPr>
      </p:pic>
      <p:sp>
        <p:nvSpPr>
          <p:cNvPr id="2" name="ZoneTexte 1">
            <a:extLst>
              <a:ext uri="{FF2B5EF4-FFF2-40B4-BE49-F238E27FC236}">
                <a16:creationId xmlns:a16="http://schemas.microsoft.com/office/drawing/2014/main" id="{7544BC4D-D0F1-40EB-A0BA-9A3329B4608D}"/>
              </a:ext>
            </a:extLst>
          </p:cNvPr>
          <p:cNvSpPr txBox="1"/>
          <p:nvPr/>
        </p:nvSpPr>
        <p:spPr>
          <a:xfrm>
            <a:off x="5663952" y="3965125"/>
            <a:ext cx="1368152" cy="292388"/>
          </a:xfrm>
          <a:prstGeom prst="rect">
            <a:avLst/>
          </a:prstGeom>
          <a:solidFill>
            <a:schemeClr val="bg1"/>
          </a:solidFill>
        </p:spPr>
        <p:txBody>
          <a:bodyPr wrap="square" rtlCol="0">
            <a:spAutoFit/>
          </a:bodyPr>
          <a:lstStyle/>
          <a:p>
            <a:pPr>
              <a:buNone/>
            </a:pPr>
            <a:r>
              <a:rPr lang="fr-FR" sz="1300" b="1">
                <a:effectLst/>
                <a:latin typeface="Calibri" panose="020F0502020204030204" pitchFamily="34" charset="0"/>
                <a:ea typeface="Songti SC"/>
                <a:cs typeface="Calibri" panose="020F0502020204030204" pitchFamily="34" charset="0"/>
              </a:rPr>
              <a:t>154.636.861 €</a:t>
            </a:r>
            <a:endParaRPr lang="fr-FR" sz="1300">
              <a:latin typeface="Calibri" panose="020F0502020204030204" pitchFamily="34" charset="0"/>
              <a:cs typeface="Calibri" panose="020F0502020204030204" pitchFamily="34" charset="0"/>
            </a:endParaRPr>
          </a:p>
        </p:txBody>
      </p:sp>
      <p:sp>
        <p:nvSpPr>
          <p:cNvPr id="3" name="ZoneTexte 2">
            <a:extLst>
              <a:ext uri="{FF2B5EF4-FFF2-40B4-BE49-F238E27FC236}">
                <a16:creationId xmlns:a16="http://schemas.microsoft.com/office/drawing/2014/main" id="{BC3750BD-21AB-45DC-AB09-5133259460A8}"/>
              </a:ext>
            </a:extLst>
          </p:cNvPr>
          <p:cNvSpPr txBox="1"/>
          <p:nvPr/>
        </p:nvSpPr>
        <p:spPr>
          <a:xfrm>
            <a:off x="4130585" y="3965125"/>
            <a:ext cx="1152128" cy="292388"/>
          </a:xfrm>
          <a:prstGeom prst="rect">
            <a:avLst/>
          </a:prstGeom>
          <a:solidFill>
            <a:schemeClr val="bg1"/>
          </a:solidFill>
        </p:spPr>
        <p:txBody>
          <a:bodyPr wrap="square" rtlCol="0">
            <a:spAutoFit/>
          </a:bodyPr>
          <a:lstStyle/>
          <a:p>
            <a:pPr>
              <a:buNone/>
            </a:pPr>
            <a:r>
              <a:rPr lang="fr-FR" sz="1300" b="1" i="0" u="none" strike="noStrike" baseline="0">
                <a:solidFill>
                  <a:schemeClr val="accent1">
                    <a:lumMod val="50000"/>
                  </a:schemeClr>
                </a:solidFill>
                <a:latin typeface="Calibri" panose="020F0502020204030204" pitchFamily="34" charset="0"/>
              </a:rPr>
              <a:t>193.296.077 €</a:t>
            </a:r>
            <a:endParaRPr lang="fr-FR" sz="1300" b="1">
              <a:solidFill>
                <a:schemeClr val="accent1">
                  <a:lumMod val="50000"/>
                </a:schemeClr>
              </a:solidFill>
            </a:endParaRPr>
          </a:p>
        </p:txBody>
      </p:sp>
      <p:pic>
        <p:nvPicPr>
          <p:cNvPr id="4" name="Image 3">
            <a:extLst>
              <a:ext uri="{FF2B5EF4-FFF2-40B4-BE49-F238E27FC236}">
                <a16:creationId xmlns:a16="http://schemas.microsoft.com/office/drawing/2014/main" id="{1AB7937D-6242-5A0B-754A-2E5DE77CCCC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502923" y="2258926"/>
            <a:ext cx="3034308" cy="1213723"/>
          </a:xfrm>
          <a:prstGeom prst="rect">
            <a:avLst/>
          </a:prstGeom>
          <a:ln>
            <a:noFill/>
          </a:ln>
        </p:spPr>
      </p:pic>
      <p:sp>
        <p:nvSpPr>
          <p:cNvPr id="5" name="Espace réservé du numéro de diapositive 3">
            <a:extLst>
              <a:ext uri="{FF2B5EF4-FFF2-40B4-BE49-F238E27FC236}">
                <a16:creationId xmlns:a16="http://schemas.microsoft.com/office/drawing/2014/main" id="{E62BF7F7-2FA6-0AD8-3CC6-A8EEAEF37D49}"/>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56</a:t>
            </a:fld>
            <a:endParaRPr lang="fr-FR"/>
          </a:p>
        </p:txBody>
      </p:sp>
    </p:spTree>
    <p:extLst>
      <p:ext uri="{BB962C8B-B14F-4D97-AF65-F5344CB8AC3E}">
        <p14:creationId xmlns:p14="http://schemas.microsoft.com/office/powerpoint/2010/main" val="190473335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623B05C5-C1AB-4652-8047-F7842ADFEE6B}"/>
              </a:ext>
            </a:extLst>
          </p:cNvPr>
          <p:cNvSpPr txBox="1"/>
          <p:nvPr/>
        </p:nvSpPr>
        <p:spPr>
          <a:xfrm>
            <a:off x="1622441" y="260648"/>
            <a:ext cx="8208912" cy="5563061"/>
          </a:xfrm>
          <a:prstGeom prst="rect">
            <a:avLst/>
          </a:prstGeom>
          <a:noFill/>
        </p:spPr>
        <p:txBody>
          <a:bodyPr wrap="square" lIns="91440" tIns="45720" rIns="91440" bIns="45720" rtlCol="0" anchor="t">
            <a:spAutoFit/>
          </a:bodyPr>
          <a:lstStyle/>
          <a:p>
            <a:pPr marL="342900" indent="-342900" algn="l">
              <a:spcBef>
                <a:spcPts val="1200"/>
              </a:spcBef>
              <a:buFont typeface="Arial" panose="020B0604020202020204" pitchFamily="34" charset="0"/>
              <a:buChar char="•"/>
            </a:pPr>
            <a:r>
              <a:rPr lang="fr-FR" sz="1800" b="1">
                <a:latin typeface="Quire Sans" panose="020B0502040400020003" pitchFamily="34" charset="0"/>
                <a:cs typeface="Quire Sans" panose="020B0502040400020003" pitchFamily="34" charset="0"/>
              </a:rPr>
              <a:t>Autorité de Gestion </a:t>
            </a:r>
            <a:r>
              <a:rPr lang="fr-FR" sz="1800">
                <a:latin typeface="Quire Sans" panose="020B0502040400020003" pitchFamily="34" charset="0"/>
                <a:cs typeface="Quire Sans" panose="020B0502040400020003" pitchFamily="34" charset="0"/>
              </a:rPr>
              <a:t>: Région Toscane</a:t>
            </a:r>
          </a:p>
          <a:p>
            <a:pPr marL="342900" indent="-342900" algn="l">
              <a:spcBef>
                <a:spcPts val="1200"/>
              </a:spcBef>
              <a:spcAft>
                <a:spcPts val="1200"/>
              </a:spcAft>
              <a:buFont typeface="Arial" panose="020B0604020202020204" pitchFamily="34" charset="0"/>
              <a:buChar char="•"/>
            </a:pPr>
            <a:r>
              <a:rPr lang="fr-FR" sz="1800" b="1">
                <a:latin typeface="Quire Sans" panose="020B0502040400020003" pitchFamily="34" charset="0"/>
                <a:cs typeface="Quire Sans" panose="020B0502040400020003" pitchFamily="34" charset="0"/>
              </a:rPr>
              <a:t>Budget FEDER 2021-2027</a:t>
            </a:r>
            <a:r>
              <a:rPr lang="fr-FR" sz="1800">
                <a:latin typeface="Quire Sans" panose="020B0502040400020003" pitchFamily="34" charset="0"/>
                <a:cs typeface="Quire Sans" panose="020B0502040400020003" pitchFamily="34" charset="0"/>
              </a:rPr>
              <a:t>: 155 M€ (193 M€ en budget total) </a:t>
            </a:r>
          </a:p>
          <a:p>
            <a:pPr marL="342900" indent="-342900" algn="l">
              <a:spcBef>
                <a:spcPts val="600"/>
              </a:spcBef>
              <a:buFont typeface="Arial" panose="020B0604020202020204" pitchFamily="34" charset="0"/>
              <a:buChar char="•"/>
            </a:pPr>
            <a:r>
              <a:rPr lang="fr-FR" sz="1800" b="1">
                <a:latin typeface="Quire Sans" panose="020B0502040400020003" pitchFamily="34" charset="0"/>
                <a:cs typeface="Quire Sans" panose="020B0502040400020003" pitchFamily="34" charset="0"/>
              </a:rPr>
              <a:t>Priorités thématiques </a:t>
            </a:r>
            <a:r>
              <a:rPr lang="fr-FR" sz="1800">
                <a:latin typeface="Quire Sans" panose="020B0502040400020003" pitchFamily="34" charset="0"/>
                <a:cs typeface="Quire Sans" panose="020B0502040400020003" pitchFamily="34" charset="0"/>
              </a:rPr>
              <a:t>:</a:t>
            </a:r>
          </a:p>
          <a:p>
            <a:pPr marL="800100" lvl="1" indent="-342900" algn="l">
              <a:spcBef>
                <a:spcPts val="300"/>
              </a:spcBef>
              <a:buFont typeface="Wingdings" panose="05000000000000000000" pitchFamily="2" charset="2"/>
              <a:buChar char="Ø"/>
            </a:pPr>
            <a:r>
              <a:rPr lang="fr-FR" sz="1800" u="sng">
                <a:latin typeface="Quire Sans"/>
                <a:cs typeface="Quire Sans"/>
              </a:rPr>
              <a:t>Priorité 1:</a:t>
            </a:r>
            <a:r>
              <a:rPr lang="fr-FR" sz="1800">
                <a:latin typeface="Quire Sans"/>
                <a:cs typeface="Quire Sans"/>
              </a:rPr>
              <a:t> Un territoire transfrontalier attrayant, axé sur une modernisation intelligente et durable (PME, compétences et spécialisation intelligente)</a:t>
            </a:r>
          </a:p>
          <a:p>
            <a:pPr marL="800100" lvl="1" indent="-342900" algn="l">
              <a:spcBef>
                <a:spcPts val="1200"/>
              </a:spcBef>
              <a:buFont typeface="Wingdings" panose="05000000000000000000" pitchFamily="2" charset="2"/>
              <a:buChar char="Ø"/>
            </a:pPr>
            <a:r>
              <a:rPr lang="fr-FR" sz="1800" b="1" u="sng">
                <a:latin typeface="Quire Sans" panose="020B0502040400020003" pitchFamily="34" charset="0"/>
                <a:cs typeface="Quire Sans" panose="020B0502040400020003" pitchFamily="34" charset="0"/>
              </a:rPr>
              <a:t>Priorité 2: Un territoire transfrontalier résilient et économe en ressources  (adaptation au changement climatique et risques, biodiversité et  pollution, économie circulaire)</a:t>
            </a:r>
          </a:p>
          <a:p>
            <a:pPr marL="800100" lvl="1" indent="-342900" algn="l">
              <a:spcBef>
                <a:spcPts val="1200"/>
              </a:spcBef>
              <a:buFont typeface="Wingdings" panose="05000000000000000000" pitchFamily="2" charset="2"/>
              <a:buChar char="Ø"/>
            </a:pPr>
            <a:r>
              <a:rPr lang="fr-FR" sz="1800" b="1" u="sng">
                <a:latin typeface="Quire Sans" panose="020B0502040400020003" pitchFamily="34" charset="0"/>
                <a:cs typeface="Quire Sans" panose="020B0502040400020003" pitchFamily="34" charset="0"/>
              </a:rPr>
              <a:t>Priorité 3: </a:t>
            </a:r>
            <a:r>
              <a:rPr lang="fr-FR" sz="1800" b="1">
                <a:latin typeface="Quire Sans" panose="020B0502040400020003" pitchFamily="34" charset="0"/>
                <a:cs typeface="Quire Sans" panose="020B0502040400020003" pitchFamily="34" charset="0"/>
              </a:rPr>
              <a:t>Un territoire transfrontalier physiquement et numériquement  connecté (mobilité transfrontalière multimodale durable) </a:t>
            </a:r>
          </a:p>
          <a:p>
            <a:pPr marL="800100" lvl="1" indent="-342900" algn="l">
              <a:spcBef>
                <a:spcPts val="1200"/>
              </a:spcBef>
              <a:buFont typeface="Wingdings" panose="05000000000000000000" pitchFamily="2" charset="2"/>
              <a:buChar char="Ø"/>
            </a:pPr>
            <a:r>
              <a:rPr lang="fr-FR" sz="1800" u="sng">
                <a:latin typeface="Quire Sans"/>
                <a:cs typeface="Quire Sans"/>
              </a:rPr>
              <a:t>Priorité 4:</a:t>
            </a:r>
            <a:r>
              <a:rPr lang="fr-FR" sz="1800">
                <a:latin typeface="Quire Sans"/>
                <a:cs typeface="Quire Sans"/>
              </a:rPr>
              <a:t> Un territoire transfrontalier performant en matière de capital social  et qui se distingue par la qualité de son capital humain (emploi marché du travail, économie sociale, accès aux soins de santé)</a:t>
            </a:r>
          </a:p>
          <a:p>
            <a:pPr marL="800100" lvl="1" indent="-342900" algn="l">
              <a:spcBef>
                <a:spcPts val="1200"/>
              </a:spcBef>
              <a:buFont typeface="Wingdings" panose="05000000000000000000" pitchFamily="2" charset="2"/>
              <a:buChar char="Ø"/>
            </a:pPr>
            <a:r>
              <a:rPr lang="fr-FR" sz="1800" u="sng">
                <a:latin typeface="Quire Sans"/>
                <a:cs typeface="Quire Sans"/>
              </a:rPr>
              <a:t>Priorité 5:</a:t>
            </a:r>
            <a:r>
              <a:rPr lang="fr-FR" sz="1800">
                <a:latin typeface="Quire Sans"/>
                <a:cs typeface="Quire Sans"/>
              </a:rPr>
              <a:t> Une meilleure gouvernance transfrontalière</a:t>
            </a:r>
          </a:p>
        </p:txBody>
      </p:sp>
      <p:pic>
        <p:nvPicPr>
          <p:cNvPr id="3" name="Image 2">
            <a:extLst>
              <a:ext uri="{FF2B5EF4-FFF2-40B4-BE49-F238E27FC236}">
                <a16:creationId xmlns:a16="http://schemas.microsoft.com/office/drawing/2014/main" id="{D2DD30F2-F213-303A-8F4D-58235CCC859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502923" y="2258926"/>
            <a:ext cx="3034308" cy="1213723"/>
          </a:xfrm>
          <a:prstGeom prst="rect">
            <a:avLst/>
          </a:prstGeom>
          <a:ln>
            <a:noFill/>
          </a:ln>
        </p:spPr>
      </p:pic>
      <p:sp>
        <p:nvSpPr>
          <p:cNvPr id="2" name="Espace réservé du numéro de diapositive 3">
            <a:extLst>
              <a:ext uri="{FF2B5EF4-FFF2-40B4-BE49-F238E27FC236}">
                <a16:creationId xmlns:a16="http://schemas.microsoft.com/office/drawing/2014/main" id="{AD8E7A62-A28F-2DD5-D69B-F0D8578B1936}"/>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57</a:t>
            </a:fld>
            <a:endParaRPr lang="fr-FR"/>
          </a:p>
        </p:txBody>
      </p:sp>
    </p:spTree>
    <p:extLst>
      <p:ext uri="{BB962C8B-B14F-4D97-AF65-F5344CB8AC3E}">
        <p14:creationId xmlns:p14="http://schemas.microsoft.com/office/powerpoint/2010/main" val="27724859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ZoneTexte 7">
            <a:extLst>
              <a:ext uri="{FF2B5EF4-FFF2-40B4-BE49-F238E27FC236}">
                <a16:creationId xmlns:a16="http://schemas.microsoft.com/office/drawing/2014/main" id="{943B5E84-68B4-481A-93D2-BB6730B11F6D}"/>
              </a:ext>
            </a:extLst>
          </p:cNvPr>
          <p:cNvSpPr txBox="1"/>
          <p:nvPr/>
        </p:nvSpPr>
        <p:spPr>
          <a:xfrm>
            <a:off x="1996748" y="332656"/>
            <a:ext cx="10034452" cy="4685898"/>
          </a:xfrm>
          <a:prstGeom prst="rect">
            <a:avLst/>
          </a:prstGeom>
          <a:noFill/>
        </p:spPr>
        <p:txBody>
          <a:bodyPr wrap="square" lIns="91440" tIns="45720" rIns="91440" bIns="45720" rtlCol="0" anchor="t">
            <a:spAutoFit/>
          </a:bodyPr>
          <a:lstStyle/>
          <a:p>
            <a:endParaRPr lang="fr-FR">
              <a:latin typeface="Quire Sans" panose="020B0502040400020003" pitchFamily="34" charset="0"/>
              <a:cs typeface="Quire Sans" panose="020B0502040400020003" pitchFamily="34" charset="0"/>
            </a:endParaRPr>
          </a:p>
          <a:p>
            <a:pPr marL="342900" indent="-342900" algn="l">
              <a:spcBef>
                <a:spcPts val="1200"/>
              </a:spcBef>
              <a:buFont typeface="Arial" panose="020B0604020202020204" pitchFamily="34" charset="0"/>
              <a:buChar char="•"/>
            </a:pPr>
            <a:r>
              <a:rPr lang="fr-FR" sz="2300" b="1">
                <a:latin typeface="Quire Sans" panose="020B0502040400020003" pitchFamily="34" charset="0"/>
                <a:cs typeface="Quire Sans" panose="020B0502040400020003" pitchFamily="34" charset="0"/>
              </a:rPr>
              <a:t>Principales activités des projets </a:t>
            </a:r>
          </a:p>
          <a:p>
            <a:pPr marL="742950" lvl="1" indent="-285750" algn="l">
              <a:spcBef>
                <a:spcPts val="1200"/>
              </a:spcBef>
            </a:pPr>
            <a:r>
              <a:rPr lang="fr-FR" sz="1800" cap="all">
                <a:latin typeface="Quire Sans"/>
                <a:cs typeface="Quire Sans"/>
              </a:rPr>
              <a:t>E</a:t>
            </a:r>
            <a:r>
              <a:rPr lang="fr-FR" sz="1800">
                <a:latin typeface="Quire Sans"/>
                <a:cs typeface="Quire Sans"/>
              </a:rPr>
              <a:t>changes d’expériences et de bonnes pratiques, petits investissements (petit matériel, test, expérimentation...),  création et renforcement des réseaux de coopération, renforcement des capacités des acteurs locaux, production de connaissances et études communes…</a:t>
            </a:r>
          </a:p>
          <a:p>
            <a:pPr marL="342900" indent="-342900" algn="l">
              <a:spcBef>
                <a:spcPts val="2400"/>
              </a:spcBef>
              <a:buFont typeface="Arial" panose="020B0604020202020204" pitchFamily="34" charset="0"/>
              <a:buChar char="•"/>
            </a:pPr>
            <a:r>
              <a:rPr lang="fr-FR" sz="2300" b="1">
                <a:latin typeface="Quire Sans" panose="020B0502040400020003" pitchFamily="34" charset="0"/>
                <a:cs typeface="Quire Sans" panose="020B0502040400020003" pitchFamily="34" charset="0"/>
              </a:rPr>
              <a:t>Porteurs de projet ciblés: </a:t>
            </a:r>
          </a:p>
          <a:p>
            <a:pPr marL="742950" lvl="1" indent="-285750" algn="l">
              <a:spcBef>
                <a:spcPts val="1200"/>
              </a:spcBef>
            </a:pPr>
            <a:r>
              <a:rPr lang="fr-FR" sz="1800">
                <a:latin typeface="Quire Sans" panose="020B0502040400020003" pitchFamily="34" charset="0"/>
                <a:cs typeface="Quire Sans" panose="020B0502040400020003" pitchFamily="34" charset="0"/>
              </a:rPr>
              <a:t>Acteurs publics et parapublics (collectivités territoriales, acteurs académiques, centres de recherche, universités…), entreprises, organismes consulaires, pôles et clusters, associations, agences sectorielles, établissements de transport, capitaineries de port, organismes de formations et d'insertion…</a:t>
            </a:r>
          </a:p>
          <a:p>
            <a:pPr marL="342900" lvl="1" indent="-342900" algn="l">
              <a:spcBef>
                <a:spcPts val="2400"/>
              </a:spcBef>
              <a:buFont typeface="Arial" panose="020B0604020202020204" pitchFamily="34" charset="0"/>
              <a:buChar char="•"/>
            </a:pPr>
            <a:r>
              <a:rPr lang="fr-FR" sz="2300" b="1">
                <a:latin typeface="Quire Sans" panose="020B0502040400020003" pitchFamily="34" charset="0"/>
                <a:cs typeface="Quire Sans" panose="020B0502040400020003" pitchFamily="34" charset="0"/>
              </a:rPr>
              <a:t>Taux de cofinancement FEDER : 80%</a:t>
            </a:r>
          </a:p>
          <a:p>
            <a:pPr marL="457200" lvl="2" algn="l">
              <a:spcBef>
                <a:spcPts val="300"/>
              </a:spcBef>
              <a:buNone/>
            </a:pPr>
            <a:endParaRPr lang="fr-FR" sz="1900"/>
          </a:p>
        </p:txBody>
      </p:sp>
      <p:pic>
        <p:nvPicPr>
          <p:cNvPr id="2" name="Image 1">
            <a:extLst>
              <a:ext uri="{FF2B5EF4-FFF2-40B4-BE49-F238E27FC236}">
                <a16:creationId xmlns:a16="http://schemas.microsoft.com/office/drawing/2014/main" id="{B85D7D38-E780-324D-C01D-D81C366E86C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502923" y="2258926"/>
            <a:ext cx="3034308" cy="1213723"/>
          </a:xfrm>
          <a:prstGeom prst="rect">
            <a:avLst/>
          </a:prstGeom>
          <a:ln>
            <a:noFill/>
          </a:ln>
        </p:spPr>
      </p:pic>
      <p:sp>
        <p:nvSpPr>
          <p:cNvPr id="3" name="Espace réservé du numéro de diapositive 3">
            <a:extLst>
              <a:ext uri="{FF2B5EF4-FFF2-40B4-BE49-F238E27FC236}">
                <a16:creationId xmlns:a16="http://schemas.microsoft.com/office/drawing/2014/main" id="{2968C102-263A-F2E6-E2DE-C725DDF3C722}"/>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58</a:t>
            </a:fld>
            <a:endParaRPr lang="fr-FR"/>
          </a:p>
        </p:txBody>
      </p:sp>
    </p:spTree>
    <p:extLst>
      <p:ext uri="{BB962C8B-B14F-4D97-AF65-F5344CB8AC3E}">
        <p14:creationId xmlns:p14="http://schemas.microsoft.com/office/powerpoint/2010/main" val="314436929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oneTexte 7">
            <a:extLst>
              <a:ext uri="{FF2B5EF4-FFF2-40B4-BE49-F238E27FC236}">
                <a16:creationId xmlns:a16="http://schemas.microsoft.com/office/drawing/2014/main" id="{943B5E84-68B4-481A-93D2-BB6730B11F6D}"/>
              </a:ext>
            </a:extLst>
          </p:cNvPr>
          <p:cNvSpPr txBox="1"/>
          <p:nvPr/>
        </p:nvSpPr>
        <p:spPr>
          <a:xfrm>
            <a:off x="1847528" y="109716"/>
            <a:ext cx="10034452" cy="1100301"/>
          </a:xfrm>
          <a:prstGeom prst="rect">
            <a:avLst/>
          </a:prstGeom>
          <a:noFill/>
        </p:spPr>
        <p:txBody>
          <a:bodyPr wrap="square" lIns="91440" tIns="45720" rIns="91440" bIns="45720" rtlCol="0" anchor="t">
            <a:spAutoFit/>
          </a:bodyPr>
          <a:lstStyle/>
          <a:p>
            <a:endParaRPr lang="fr-FR"/>
          </a:p>
          <a:p>
            <a:pPr marL="342900" lvl="1" indent="-342900" algn="l">
              <a:spcBef>
                <a:spcPts val="1200"/>
              </a:spcBef>
              <a:buFont typeface="Arial" panose="020B0604020202020204" pitchFamily="34" charset="0"/>
              <a:buChar char="•"/>
            </a:pPr>
            <a:r>
              <a:rPr lang="fr-FR" sz="2200" b="1">
                <a:latin typeface="Arial"/>
                <a:cs typeface="Arial"/>
              </a:rPr>
              <a:t>Calendrier des appels à projets:</a:t>
            </a:r>
          </a:p>
          <a:p>
            <a:pPr marL="457200" lvl="2" algn="l">
              <a:spcBef>
                <a:spcPts val="300"/>
              </a:spcBef>
              <a:buNone/>
            </a:pPr>
            <a:endParaRPr lang="fr-FR" sz="1900"/>
          </a:p>
        </p:txBody>
      </p:sp>
      <p:pic>
        <p:nvPicPr>
          <p:cNvPr id="2" name="Image 1">
            <a:extLst>
              <a:ext uri="{FF2B5EF4-FFF2-40B4-BE49-F238E27FC236}">
                <a16:creationId xmlns:a16="http://schemas.microsoft.com/office/drawing/2014/main" id="{B85D7D38-E780-324D-C01D-D81C366E86C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502923" y="2258926"/>
            <a:ext cx="3034308" cy="1213723"/>
          </a:xfrm>
          <a:prstGeom prst="rect">
            <a:avLst/>
          </a:prstGeom>
          <a:ln>
            <a:noFill/>
          </a:ln>
        </p:spPr>
      </p:pic>
      <p:pic>
        <p:nvPicPr>
          <p:cNvPr id="3" name="Picture 2">
            <a:extLst>
              <a:ext uri="{FF2B5EF4-FFF2-40B4-BE49-F238E27FC236}">
                <a16:creationId xmlns:a16="http://schemas.microsoft.com/office/drawing/2014/main" id="{F02C5977-608F-0395-1A7F-4424F07D6450}"/>
              </a:ext>
            </a:extLst>
          </p:cNvPr>
          <p:cNvPicPr>
            <a:picLocks noChangeAspect="1"/>
          </p:cNvPicPr>
          <p:nvPr/>
        </p:nvPicPr>
        <p:blipFill>
          <a:blip r:embed="rId3"/>
          <a:stretch>
            <a:fillRect/>
          </a:stretch>
        </p:blipFill>
        <p:spPr>
          <a:xfrm>
            <a:off x="1753699" y="1116257"/>
            <a:ext cx="9399710" cy="4051056"/>
          </a:xfrm>
          <a:prstGeom prst="rect">
            <a:avLst/>
          </a:prstGeom>
          <a:ln>
            <a:noFill/>
          </a:ln>
        </p:spPr>
      </p:pic>
      <p:sp>
        <p:nvSpPr>
          <p:cNvPr id="4" name="Espace réservé du numéro de diapositive 3">
            <a:extLst>
              <a:ext uri="{FF2B5EF4-FFF2-40B4-BE49-F238E27FC236}">
                <a16:creationId xmlns:a16="http://schemas.microsoft.com/office/drawing/2014/main" id="{8A14B561-21A6-26E4-38D5-B89B85123D02}"/>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59</a:t>
            </a:fld>
            <a:endParaRPr lang="fr-FR"/>
          </a:p>
        </p:txBody>
      </p:sp>
    </p:spTree>
    <p:extLst>
      <p:ext uri="{BB962C8B-B14F-4D97-AF65-F5344CB8AC3E}">
        <p14:creationId xmlns:p14="http://schemas.microsoft.com/office/powerpoint/2010/main" val="29853645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p:cNvSpPr>
            <a:spLocks noGrp="1"/>
          </p:cNvSpPr>
          <p:nvPr>
            <p:ph sz="half" idx="2"/>
          </p:nvPr>
        </p:nvSpPr>
        <p:spPr>
          <a:xfrm>
            <a:off x="578816" y="237784"/>
            <a:ext cx="8839504" cy="5400600"/>
          </a:xfrm>
          <a:noFill/>
        </p:spPr>
        <p:txBody>
          <a:bodyPr vert="horz" lIns="91440" tIns="45720" rIns="91440" bIns="45720" rtlCol="0" anchor="t">
            <a:normAutofit fontScale="25000" lnSpcReduction="20000"/>
          </a:bodyPr>
          <a:lstStyle/>
          <a:p>
            <a:pPr marL="0" indent="0" algn="just">
              <a:buNone/>
            </a:pPr>
            <a:r>
              <a:rPr lang="en-US" sz="13600" b="1" u="sng">
                <a:solidFill>
                  <a:schemeClr val="accent1">
                    <a:lumMod val="75000"/>
                  </a:schemeClr>
                </a:solidFill>
              </a:rPr>
              <a:t>Les grands principes (2)</a:t>
            </a:r>
            <a:endParaRPr lang="fr-FR" sz="13600" b="1" u="sng">
              <a:solidFill>
                <a:schemeClr val="accent1">
                  <a:lumMod val="75000"/>
                </a:schemeClr>
              </a:solidFill>
            </a:endParaRPr>
          </a:p>
          <a:p>
            <a:pPr marL="0" indent="0" algn="just">
              <a:buNone/>
            </a:pPr>
            <a:endParaRPr lang="fr-FR" sz="7200"/>
          </a:p>
          <a:p>
            <a:pPr>
              <a:buClr>
                <a:srgbClr val="FFC000"/>
              </a:buClr>
            </a:pPr>
            <a:r>
              <a:rPr lang="fr-FR" sz="10000">
                <a:solidFill>
                  <a:schemeClr val="accent1">
                    <a:lumMod val="75000"/>
                  </a:schemeClr>
                </a:solidFill>
              </a:rPr>
              <a:t>Type de dépenses éligibles : les RH nécessaires pour la mise en œuvre du projet, du matériel, des équipements (ordinateurs, instruments de mesure, prototype…), du foncier, des outils de communication (site internet, flyers, évènements…), des prestations, des études… </a:t>
            </a:r>
          </a:p>
          <a:p>
            <a:pPr>
              <a:buClr>
                <a:srgbClr val="FFC000"/>
              </a:buClr>
            </a:pPr>
            <a:r>
              <a:rPr lang="fr-FR" sz="10000">
                <a:solidFill>
                  <a:schemeClr val="accent1">
                    <a:lumMod val="75000"/>
                  </a:schemeClr>
                </a:solidFill>
              </a:rPr>
              <a:t>Pas de financement de recherche fondamentale, ni d’infrastructure (sauf pour les projets stratégiques intégrés)</a:t>
            </a:r>
          </a:p>
          <a:p>
            <a:pPr>
              <a:buClr>
                <a:srgbClr val="FFC000"/>
              </a:buClr>
            </a:pPr>
            <a:endParaRPr lang="en-US" altLang="en-US" sz="8000"/>
          </a:p>
          <a:p>
            <a:pPr>
              <a:buClr>
                <a:srgbClr val="FFC000"/>
              </a:buClr>
            </a:pPr>
            <a:r>
              <a:rPr lang="fr-FR" sz="10000">
                <a:solidFill>
                  <a:schemeClr val="accent1">
                    <a:lumMod val="75000"/>
                  </a:schemeClr>
                </a:solidFill>
              </a:rPr>
              <a:t>Possibilité de bénéficier gratuitement d’une aide au montage assurée par Enviropéa (BE mandaté par le MTE)</a:t>
            </a:r>
          </a:p>
          <a:p>
            <a:pPr>
              <a:buClr>
                <a:srgbClr val="FFC000"/>
              </a:buClr>
            </a:pPr>
            <a:endParaRPr lang="fr-FR" sz="8000"/>
          </a:p>
          <a:p>
            <a:pPr>
              <a:buClr>
                <a:srgbClr val="FFC000"/>
              </a:buClr>
            </a:pPr>
            <a:r>
              <a:rPr lang="fr-FR" sz="10000">
                <a:solidFill>
                  <a:schemeClr val="accent1">
                    <a:lumMod val="75000"/>
                  </a:schemeClr>
                </a:solidFill>
              </a:rPr>
              <a:t>Versement d’une avance au démarrage du projet.</a:t>
            </a:r>
          </a:p>
          <a:p>
            <a:pPr>
              <a:buFont typeface="Wingdings" panose="05000000000000000000" pitchFamily="2" charset="2"/>
              <a:buChar char="§"/>
            </a:pPr>
            <a:endParaRPr lang="fr-FR" sz="8000"/>
          </a:p>
          <a:p>
            <a:pPr marL="447675" indent="-447675">
              <a:buNone/>
            </a:pPr>
            <a:r>
              <a:rPr lang="fr-FR" sz="10000">
                <a:solidFill>
                  <a:schemeClr val="accent1">
                    <a:lumMod val="75000"/>
                  </a:schemeClr>
                </a:solidFill>
                <a:sym typeface="Wingdings" panose="05000000000000000000" pitchFamily="2" charset="2"/>
              </a:rPr>
              <a:t> </a:t>
            </a:r>
            <a:r>
              <a:rPr lang="fr-FR" sz="10000">
                <a:solidFill>
                  <a:schemeClr val="accent1">
                    <a:lumMod val="75000"/>
                  </a:schemeClr>
                </a:solidFill>
              </a:rPr>
              <a:t>Programme qui bénéficie d’une bonne image auprès des bénéficiaires.</a:t>
            </a:r>
          </a:p>
          <a:p>
            <a:pPr algn="just">
              <a:buFont typeface="Wingdings" panose="05000000000000000000" pitchFamily="2" charset="2"/>
              <a:buChar char="§"/>
            </a:pPr>
            <a:endParaRPr lang="fr-FR" sz="7200"/>
          </a:p>
          <a:p>
            <a:pPr algn="just">
              <a:buFont typeface="Wingdings" panose="05000000000000000000" pitchFamily="2" charset="2"/>
              <a:buChar char="§"/>
            </a:pPr>
            <a:endParaRPr lang="fr-FR" sz="7200"/>
          </a:p>
          <a:p>
            <a:pPr marL="0" indent="0">
              <a:buNone/>
            </a:pPr>
            <a:endParaRPr lang="fr-FR" sz="5600"/>
          </a:p>
          <a:p>
            <a:pPr marL="342900" lvl="1" indent="0">
              <a:buNone/>
            </a:pPr>
            <a:endParaRPr lang="en-US" sz="5400"/>
          </a:p>
          <a:p>
            <a:endParaRPr lang="fr-FR"/>
          </a:p>
        </p:txBody>
      </p:sp>
      <p:pic>
        <p:nvPicPr>
          <p:cNvPr id="7" name="Picture 2" descr="http://www.astrale.org/images/life%20logo.jpg">
            <a:extLst>
              <a:ext uri="{FF2B5EF4-FFF2-40B4-BE49-F238E27FC236}">
                <a16:creationId xmlns:a16="http://schemas.microsoft.com/office/drawing/2014/main" id="{B89DD54A-E372-196F-E230-5F240E41F0AE}"/>
              </a:ext>
            </a:extLst>
          </p:cNvPr>
          <p:cNvPicPr>
            <a:picLocks noChangeAspect="1" noChangeArrowheads="1"/>
          </p:cNvPicPr>
          <p:nvPr/>
        </p:nvPicPr>
        <p:blipFill>
          <a:blip r:embed="rId2" cstate="print"/>
          <a:srcRect/>
          <a:stretch>
            <a:fillRect/>
          </a:stretch>
        </p:blipFill>
        <p:spPr bwMode="auto">
          <a:xfrm>
            <a:off x="9515744" y="241795"/>
            <a:ext cx="2460557" cy="1779030"/>
          </a:xfrm>
          <a:prstGeom prst="rect">
            <a:avLst/>
          </a:prstGeom>
          <a:noFill/>
        </p:spPr>
      </p:pic>
      <p:pic>
        <p:nvPicPr>
          <p:cNvPr id="8" name="Image 7">
            <a:extLst>
              <a:ext uri="{FF2B5EF4-FFF2-40B4-BE49-F238E27FC236}">
                <a16:creationId xmlns:a16="http://schemas.microsoft.com/office/drawing/2014/main" id="{467FAA74-B09D-F4B5-F209-79069698FCAB}"/>
              </a:ext>
            </a:extLst>
          </p:cNvPr>
          <p:cNvPicPr>
            <a:picLocks noChangeAspect="1"/>
          </p:cNvPicPr>
          <p:nvPr/>
        </p:nvPicPr>
        <p:blipFill>
          <a:blip r:embed="rId3"/>
          <a:stretch>
            <a:fillRect/>
          </a:stretch>
        </p:blipFill>
        <p:spPr>
          <a:xfrm>
            <a:off x="9670958" y="2100481"/>
            <a:ext cx="2438746" cy="1900164"/>
          </a:xfrm>
          <a:prstGeom prst="rect">
            <a:avLst/>
          </a:prstGeom>
        </p:spPr>
      </p:pic>
      <p:sp>
        <p:nvSpPr>
          <p:cNvPr id="9" name="Espace réservé du numéro de diapositive 3">
            <a:extLst>
              <a:ext uri="{FF2B5EF4-FFF2-40B4-BE49-F238E27FC236}">
                <a16:creationId xmlns:a16="http://schemas.microsoft.com/office/drawing/2014/main" id="{19D925AD-2CA7-D905-5279-7424BE4F2C61}"/>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6</a:t>
            </a:fld>
            <a:endParaRPr lang="fr-FR"/>
          </a:p>
        </p:txBody>
      </p:sp>
    </p:spTree>
    <p:extLst>
      <p:ext uri="{BB962C8B-B14F-4D97-AF65-F5344CB8AC3E}">
        <p14:creationId xmlns:p14="http://schemas.microsoft.com/office/powerpoint/2010/main" val="214318123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E1EC823B-C858-485E-943C-06947C4505FA}"/>
              </a:ext>
            </a:extLst>
          </p:cNvPr>
          <p:cNvSpPr txBox="1">
            <a:spLocks/>
          </p:cNvSpPr>
          <p:nvPr/>
        </p:nvSpPr>
        <p:spPr>
          <a:xfrm>
            <a:off x="1847528" y="1412776"/>
            <a:ext cx="7848872" cy="424847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2800" b="1">
                <a:solidFill>
                  <a:schemeClr val="accent1">
                    <a:lumMod val="75000"/>
                  </a:schemeClr>
                </a:solidFill>
                <a:latin typeface="Dosis" pitchFamily="2" charset="0"/>
                <a:cs typeface="Quire Sans" panose="020B0502040400020003" pitchFamily="34" charset="0"/>
              </a:rPr>
              <a:t>POINT DE CONTACT</a:t>
            </a:r>
          </a:p>
          <a:p>
            <a:pPr algn="ctr"/>
            <a:endParaRPr lang="fr-FR" sz="2400" b="1">
              <a:solidFill>
                <a:schemeClr val="accent1">
                  <a:lumMod val="75000"/>
                </a:schemeClr>
              </a:solidFill>
              <a:latin typeface="Quire Sans" panose="020B0502040400020003" pitchFamily="34" charset="0"/>
              <a:cs typeface="Quire Sans" panose="020B0502040400020003" pitchFamily="34" charset="0"/>
            </a:endParaRPr>
          </a:p>
          <a:p>
            <a:pPr marL="457200" lvl="2" algn="ctr">
              <a:spcBef>
                <a:spcPts val="300"/>
              </a:spcBef>
              <a:buNone/>
            </a:pPr>
            <a:r>
              <a:rPr lang="fr-FR" sz="1900">
                <a:latin typeface="Quire Sans" panose="020B0502040400020003" pitchFamily="34" charset="0"/>
                <a:cs typeface="Quire Sans" panose="020B0502040400020003" pitchFamily="34" charset="0"/>
              </a:rPr>
              <a:t>Référente territoriale du programme:</a:t>
            </a:r>
          </a:p>
          <a:p>
            <a:pPr marL="457200" lvl="2" algn="ctr">
              <a:spcBef>
                <a:spcPts val="300"/>
              </a:spcBef>
              <a:buNone/>
            </a:pPr>
            <a:r>
              <a:rPr lang="fr-FR" sz="1900">
                <a:latin typeface="Quire Sans" panose="020B0502040400020003" pitchFamily="34" charset="0"/>
                <a:cs typeface="Quire Sans" panose="020B0502040400020003" pitchFamily="34" charset="0"/>
              </a:rPr>
              <a:t>Sandrine GENTY </a:t>
            </a:r>
            <a:r>
              <a:rPr lang="fr-FR" sz="1900">
                <a:latin typeface="Dosis" pitchFamily="2" charset="0"/>
                <a:cs typeface="Quire Sans" panose="020B0502040400020003" pitchFamily="34" charset="0"/>
                <a:hlinkClick r:id="rId2"/>
              </a:rPr>
              <a:t>sagenty@maregionsud.fr</a:t>
            </a:r>
            <a:endParaRPr lang="fr-FR" sz="1900">
              <a:latin typeface="Dosis" pitchFamily="2" charset="0"/>
              <a:cs typeface="Quire Sans" panose="020B0502040400020003" pitchFamily="34" charset="0"/>
            </a:endParaRPr>
          </a:p>
          <a:p>
            <a:pPr marL="457200" lvl="2" algn="ctr">
              <a:spcBef>
                <a:spcPts val="300"/>
              </a:spcBef>
            </a:pPr>
            <a:endParaRPr lang="fr-FR" sz="1900">
              <a:latin typeface="Quire Sans" panose="020B0502040400020003" pitchFamily="34" charset="0"/>
              <a:cs typeface="Quire Sans" panose="020B0502040400020003" pitchFamily="34" charset="0"/>
            </a:endParaRPr>
          </a:p>
          <a:p>
            <a:pPr marL="457200" lvl="2" algn="ctr">
              <a:spcBef>
                <a:spcPts val="300"/>
              </a:spcBef>
              <a:buNone/>
            </a:pPr>
            <a:r>
              <a:rPr lang="fr-FR" sz="1900">
                <a:latin typeface="Quire Sans" panose="020B0502040400020003" pitchFamily="34" charset="0"/>
                <a:cs typeface="Quire Sans" panose="020B0502040400020003" pitchFamily="34" charset="0"/>
              </a:rPr>
              <a:t>Plus d’informations : </a:t>
            </a:r>
            <a:r>
              <a:rPr lang="fr-FR" sz="2200">
                <a:latin typeface="Quire Sans" panose="020B0502040400020003" pitchFamily="34" charset="0"/>
                <a:cs typeface="Quire Sans" panose="020B0502040400020003" pitchFamily="34" charset="0"/>
                <a:hlinkClick r:id="rId3"/>
              </a:rPr>
              <a:t>interreg-marittimo.eu - Interreg21-27</a:t>
            </a:r>
            <a:endParaRPr lang="fr-FR" sz="2200">
              <a:latin typeface="Quire Sans" panose="020B0502040400020003" pitchFamily="34" charset="0"/>
              <a:cs typeface="Quire Sans" panose="020B0502040400020003" pitchFamily="34" charset="0"/>
            </a:endParaRPr>
          </a:p>
          <a:p>
            <a:pPr marL="457200" lvl="2" algn="ctr">
              <a:spcBef>
                <a:spcPts val="300"/>
              </a:spcBef>
            </a:pPr>
            <a:endParaRPr lang="fr-FR" sz="1900">
              <a:latin typeface="Quire Sans" panose="020B0502040400020003" pitchFamily="34" charset="0"/>
              <a:cs typeface="Quire Sans" panose="020B0502040400020003" pitchFamily="34" charset="0"/>
            </a:endParaRPr>
          </a:p>
          <a:p>
            <a:pPr algn="ctr"/>
            <a:r>
              <a:rPr lang="fr-FR" sz="2400" b="1">
                <a:solidFill>
                  <a:schemeClr val="accent1">
                    <a:lumMod val="75000"/>
                  </a:schemeClr>
                </a:solidFill>
                <a:latin typeface="Quire Sans" panose="020B0502040400020003" pitchFamily="34" charset="0"/>
                <a:cs typeface="Quire Sans" panose="020B0502040400020003" pitchFamily="34" charset="0"/>
              </a:rPr>
              <a:t> </a:t>
            </a:r>
          </a:p>
        </p:txBody>
      </p:sp>
      <p:pic>
        <p:nvPicPr>
          <p:cNvPr id="3" name="Picture 2">
            <a:extLst>
              <a:ext uri="{FF2B5EF4-FFF2-40B4-BE49-F238E27FC236}">
                <a16:creationId xmlns:a16="http://schemas.microsoft.com/office/drawing/2014/main" id="{43FC155F-60CA-BDCF-0DAB-42153DD56602}"/>
              </a:ext>
            </a:extLst>
          </p:cNvPr>
          <p:cNvPicPr>
            <a:picLocks noChangeAspect="1"/>
          </p:cNvPicPr>
          <p:nvPr/>
        </p:nvPicPr>
        <p:blipFill>
          <a:blip r:embed="rId4"/>
          <a:stretch>
            <a:fillRect/>
          </a:stretch>
        </p:blipFill>
        <p:spPr>
          <a:xfrm rot="-5400000">
            <a:off x="-978878" y="1957754"/>
            <a:ext cx="4454770" cy="1840523"/>
          </a:xfrm>
          <a:prstGeom prst="rect">
            <a:avLst/>
          </a:prstGeom>
          <a:ln>
            <a:noFill/>
          </a:ln>
        </p:spPr>
      </p:pic>
      <p:sp>
        <p:nvSpPr>
          <p:cNvPr id="2" name="Espace réservé du numéro de diapositive 3">
            <a:extLst>
              <a:ext uri="{FF2B5EF4-FFF2-40B4-BE49-F238E27FC236}">
                <a16:creationId xmlns:a16="http://schemas.microsoft.com/office/drawing/2014/main" id="{1D2B78E0-0445-A4F0-BC76-A4D44840790F}"/>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60</a:t>
            </a:fld>
            <a:endParaRPr lang="fr-FR"/>
          </a:p>
        </p:txBody>
      </p:sp>
    </p:spTree>
    <p:extLst>
      <p:ext uri="{BB962C8B-B14F-4D97-AF65-F5344CB8AC3E}">
        <p14:creationId xmlns:p14="http://schemas.microsoft.com/office/powerpoint/2010/main" val="252745466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Image 8" descr="O:\Espaces Departementaux\Reseau Rural\5. Forum annuel du RRR\Forum 2018\OUTILS de COMM\Image ALCOTRA.jpg">
            <a:extLst>
              <a:ext uri="{FF2B5EF4-FFF2-40B4-BE49-F238E27FC236}">
                <a16:creationId xmlns:a16="http://schemas.microsoft.com/office/drawing/2014/main" id="{A3232637-6A5B-421A-821C-C497C926F45B}"/>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218679" y="2540590"/>
            <a:ext cx="3146329" cy="1030138"/>
          </a:xfrm>
          <a:prstGeom prst="rect">
            <a:avLst/>
          </a:prstGeom>
          <a:noFill/>
          <a:ln>
            <a:noFill/>
          </a:ln>
        </p:spPr>
      </p:pic>
      <p:sp>
        <p:nvSpPr>
          <p:cNvPr id="4" name="Titre 1">
            <a:extLst>
              <a:ext uri="{FF2B5EF4-FFF2-40B4-BE49-F238E27FC236}">
                <a16:creationId xmlns:a16="http://schemas.microsoft.com/office/drawing/2014/main" id="{AC843003-A1AB-4D03-9FEF-BDF46ECD245C}"/>
              </a:ext>
            </a:extLst>
          </p:cNvPr>
          <p:cNvSpPr txBox="1">
            <a:spLocks/>
          </p:cNvSpPr>
          <p:nvPr/>
        </p:nvSpPr>
        <p:spPr>
          <a:xfrm>
            <a:off x="2567608" y="1773936"/>
            <a:ext cx="8424936" cy="2761488"/>
          </a:xfrm>
          <a:prstGeom prst="rect">
            <a:avLst/>
          </a:prstGeom>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lang="fr-FR" sz="8700" b="1">
                <a:solidFill>
                  <a:schemeClr val="accent1">
                    <a:lumMod val="75000"/>
                  </a:schemeClr>
                </a:solidFill>
                <a:latin typeface="Dosis" pitchFamily="2" charset="0"/>
                <a:cs typeface="Quire Sans" panose="020B0502040400020003" pitchFamily="34" charset="0"/>
              </a:rPr>
              <a:t>Programme Interreg</a:t>
            </a:r>
          </a:p>
          <a:p>
            <a:pPr algn="ctr">
              <a:lnSpc>
                <a:spcPct val="120000"/>
              </a:lnSpc>
            </a:pPr>
            <a:r>
              <a:rPr lang="fr-FR" sz="8700" b="1">
                <a:solidFill>
                  <a:schemeClr val="accent1">
                    <a:lumMod val="75000"/>
                  </a:schemeClr>
                </a:solidFill>
                <a:latin typeface="Dosis" pitchFamily="2" charset="0"/>
                <a:cs typeface="Quire Sans" panose="020B0502040400020003" pitchFamily="34" charset="0"/>
              </a:rPr>
              <a:t>ALCOTRA</a:t>
            </a:r>
          </a:p>
          <a:p>
            <a:pPr algn="ctr"/>
            <a:endParaRPr lang="fr-FR" sz="3600" b="1">
              <a:solidFill>
                <a:schemeClr val="accent1">
                  <a:lumMod val="75000"/>
                </a:schemeClr>
              </a:solidFill>
              <a:latin typeface="Dosis" pitchFamily="2" charset="0"/>
              <a:cs typeface="Quire Sans" panose="020B0502040400020003" pitchFamily="34" charset="0"/>
            </a:endParaRPr>
          </a:p>
          <a:p>
            <a:pPr algn="ctr">
              <a:lnSpc>
                <a:spcPct val="120000"/>
              </a:lnSpc>
            </a:pPr>
            <a:r>
              <a:rPr lang="fr-FR" sz="4000" b="1" kern="1400">
                <a:solidFill>
                  <a:schemeClr val="accent1">
                    <a:lumMod val="75000"/>
                  </a:schemeClr>
                </a:solidFill>
                <a:latin typeface="Dosis" pitchFamily="2" charset="0"/>
                <a:ea typeface="Segoe UI Symbol" panose="020B0502040204020203" pitchFamily="34" charset="0"/>
                <a:cs typeface="Quire Sans" panose="020B0502040400020003" pitchFamily="34" charset="0"/>
              </a:rPr>
              <a:t>Programme européen de coopération transfrontalière terrestre France/Italie</a:t>
            </a:r>
          </a:p>
          <a:p>
            <a:pPr algn="ctr"/>
            <a:endParaRPr lang="fr-FR" sz="3600" b="1">
              <a:solidFill>
                <a:schemeClr val="accent1">
                  <a:lumMod val="75000"/>
                </a:schemeClr>
              </a:solidFill>
              <a:latin typeface="Arial Black" panose="020B0A04020102020204" pitchFamily="34" charset="0"/>
            </a:endParaRPr>
          </a:p>
        </p:txBody>
      </p:sp>
      <p:sp>
        <p:nvSpPr>
          <p:cNvPr id="2" name="Espace réservé du numéro de diapositive 3">
            <a:extLst>
              <a:ext uri="{FF2B5EF4-FFF2-40B4-BE49-F238E27FC236}">
                <a16:creationId xmlns:a16="http://schemas.microsoft.com/office/drawing/2014/main" id="{5D384BA5-6C64-862A-32E1-7BD5CD5EAC33}"/>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61</a:t>
            </a:fld>
            <a:endParaRPr lang="fr-FR"/>
          </a:p>
        </p:txBody>
      </p:sp>
    </p:spTree>
    <p:extLst>
      <p:ext uri="{BB962C8B-B14F-4D97-AF65-F5344CB8AC3E}">
        <p14:creationId xmlns:p14="http://schemas.microsoft.com/office/powerpoint/2010/main" val="24512129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ous-titre 1">
            <a:extLst>
              <a:ext uri="{FF2B5EF4-FFF2-40B4-BE49-F238E27FC236}">
                <a16:creationId xmlns:a16="http://schemas.microsoft.com/office/drawing/2014/main" id="{9C829995-C7D4-4DBE-BE8B-FCE2E523ADDC}"/>
              </a:ext>
            </a:extLst>
          </p:cNvPr>
          <p:cNvSpPr txBox="1">
            <a:spLocks/>
          </p:cNvSpPr>
          <p:nvPr/>
        </p:nvSpPr>
        <p:spPr bwMode="auto">
          <a:xfrm>
            <a:off x="2203624" y="1929837"/>
            <a:ext cx="7776864" cy="396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normAutofit fontScale="25000" lnSpcReduction="20000"/>
          </a:bodyPr>
          <a:lstStyle>
            <a:lvl1pPr marL="0" indent="0" algn="l" rtl="0" eaLnBrk="1" fontAlgn="base" hangingPunct="1">
              <a:spcBef>
                <a:spcPct val="20000"/>
              </a:spcBef>
              <a:spcAft>
                <a:spcPct val="0"/>
              </a:spcAft>
              <a:buClr>
                <a:srgbClr val="FF9900"/>
              </a:buClr>
              <a:buNone/>
              <a:defRPr sz="2400" b="1">
                <a:solidFill>
                  <a:srgbClr val="000099"/>
                </a:solidFill>
                <a:latin typeface="+mn-lt"/>
                <a:ea typeface="+mn-ea"/>
                <a:cs typeface="+mn-cs"/>
              </a:defRPr>
            </a:lvl1pPr>
            <a:lvl2pPr marL="457200" indent="0" algn="l" rtl="0" eaLnBrk="1" fontAlgn="base" hangingPunct="1">
              <a:spcBef>
                <a:spcPct val="20000"/>
              </a:spcBef>
              <a:spcAft>
                <a:spcPct val="0"/>
              </a:spcAft>
              <a:buClr>
                <a:srgbClr val="FF9900"/>
              </a:buClr>
              <a:buNone/>
              <a:defRPr sz="2000" b="1">
                <a:solidFill>
                  <a:srgbClr val="000099"/>
                </a:solidFill>
                <a:latin typeface="+mn-lt"/>
              </a:defRPr>
            </a:lvl2pPr>
            <a:lvl3pPr marL="914400" indent="0" algn="l" rtl="0" eaLnBrk="1" fontAlgn="base" hangingPunct="1">
              <a:spcBef>
                <a:spcPct val="20000"/>
              </a:spcBef>
              <a:spcAft>
                <a:spcPct val="0"/>
              </a:spcAft>
              <a:buClr>
                <a:srgbClr val="FF9900"/>
              </a:buClr>
              <a:buNone/>
              <a:defRPr sz="1800" b="1">
                <a:solidFill>
                  <a:srgbClr val="000099"/>
                </a:solidFill>
                <a:latin typeface="+mn-lt"/>
              </a:defRPr>
            </a:lvl3pPr>
            <a:lvl4pPr marL="1371600" indent="0" algn="l" rtl="0" eaLnBrk="1" fontAlgn="base" hangingPunct="1">
              <a:spcBef>
                <a:spcPct val="20000"/>
              </a:spcBef>
              <a:spcAft>
                <a:spcPct val="0"/>
              </a:spcAft>
              <a:buClr>
                <a:srgbClr val="FF9900"/>
              </a:buClr>
              <a:buNone/>
              <a:defRPr sz="1600" b="1">
                <a:solidFill>
                  <a:srgbClr val="000099"/>
                </a:solidFill>
                <a:latin typeface="+mn-lt"/>
              </a:defRPr>
            </a:lvl4pPr>
            <a:lvl5pPr marL="1828800" indent="0" algn="l" rtl="0" eaLnBrk="1" fontAlgn="base" hangingPunct="1">
              <a:spcBef>
                <a:spcPct val="20000"/>
              </a:spcBef>
              <a:spcAft>
                <a:spcPct val="0"/>
              </a:spcAft>
              <a:buClr>
                <a:srgbClr val="FF9900"/>
              </a:buClr>
              <a:buNone/>
              <a:defRPr sz="1600" b="1">
                <a:solidFill>
                  <a:srgbClr val="000099"/>
                </a:solidFill>
                <a:latin typeface="+mn-lt"/>
              </a:defRPr>
            </a:lvl5pPr>
            <a:lvl6pPr marL="2286000" indent="0" algn="l" rtl="0" eaLnBrk="1" fontAlgn="base" hangingPunct="1">
              <a:spcBef>
                <a:spcPct val="20000"/>
              </a:spcBef>
              <a:spcAft>
                <a:spcPct val="0"/>
              </a:spcAft>
              <a:buClr>
                <a:srgbClr val="FF9900"/>
              </a:buClr>
              <a:buNone/>
              <a:defRPr sz="1600" b="1">
                <a:solidFill>
                  <a:srgbClr val="000099"/>
                </a:solidFill>
                <a:latin typeface="+mn-lt"/>
              </a:defRPr>
            </a:lvl6pPr>
            <a:lvl7pPr marL="2743200" indent="0" algn="l" rtl="0" eaLnBrk="1" fontAlgn="base" hangingPunct="1">
              <a:spcBef>
                <a:spcPct val="20000"/>
              </a:spcBef>
              <a:spcAft>
                <a:spcPct val="0"/>
              </a:spcAft>
              <a:buClr>
                <a:srgbClr val="FF9900"/>
              </a:buClr>
              <a:buNone/>
              <a:defRPr sz="1600" b="1">
                <a:solidFill>
                  <a:srgbClr val="000099"/>
                </a:solidFill>
                <a:latin typeface="+mn-lt"/>
              </a:defRPr>
            </a:lvl7pPr>
            <a:lvl8pPr marL="3200400" indent="0" algn="l" rtl="0" eaLnBrk="1" fontAlgn="base" hangingPunct="1">
              <a:spcBef>
                <a:spcPct val="20000"/>
              </a:spcBef>
              <a:spcAft>
                <a:spcPct val="0"/>
              </a:spcAft>
              <a:buClr>
                <a:srgbClr val="FF9900"/>
              </a:buClr>
              <a:buNone/>
              <a:defRPr sz="1600" b="1">
                <a:solidFill>
                  <a:srgbClr val="000099"/>
                </a:solidFill>
                <a:latin typeface="+mn-lt"/>
              </a:defRPr>
            </a:lvl8pPr>
            <a:lvl9pPr marL="3657600" indent="0" algn="l" rtl="0" eaLnBrk="1" fontAlgn="base" hangingPunct="1">
              <a:spcBef>
                <a:spcPct val="20000"/>
              </a:spcBef>
              <a:spcAft>
                <a:spcPct val="0"/>
              </a:spcAft>
              <a:buClr>
                <a:srgbClr val="FF9900"/>
              </a:buClr>
              <a:buNone/>
              <a:defRPr sz="1600" b="1">
                <a:solidFill>
                  <a:srgbClr val="000099"/>
                </a:solidFill>
                <a:latin typeface="+mn-lt"/>
              </a:defRPr>
            </a:lvl9pPr>
          </a:lstStyle>
          <a:p>
            <a:endParaRPr lang="fr-FR" sz="1600" kern="1400">
              <a:solidFill>
                <a:prstClr val="black"/>
              </a:solidFill>
              <a:latin typeface="Segoe UI Symbol" panose="020B0502040204020203" pitchFamily="34" charset="0"/>
              <a:ea typeface="Segoe UI Symbol" panose="020B0502040204020203" pitchFamily="34" charset="0"/>
              <a:cs typeface="Segoe UI" panose="020B0502040204020203" pitchFamily="34" charset="0"/>
            </a:endParaRPr>
          </a:p>
          <a:p>
            <a:pPr algn="ctr"/>
            <a:endParaRPr lang="fr-FR" sz="3000" kern="1400">
              <a:solidFill>
                <a:srgbClr val="333399"/>
              </a:solidFill>
              <a:latin typeface="Arial" panose="020B0604020202020204" pitchFamily="34" charset="0"/>
              <a:ea typeface="Segoe UI Symbol" panose="020B0502040204020203" pitchFamily="34" charset="0"/>
              <a:cs typeface="Arial" panose="020B0604020202020204" pitchFamily="34" charset="0"/>
            </a:endParaRPr>
          </a:p>
          <a:p>
            <a:pPr algn="ctr"/>
            <a:r>
              <a:rPr lang="fr-FR" sz="9600" kern="1400">
                <a:solidFill>
                  <a:srgbClr val="333399"/>
                </a:solidFill>
                <a:latin typeface="Dosis" pitchFamily="2" charset="0"/>
                <a:ea typeface="Segoe UI Symbol" panose="020B0502040204020203" pitchFamily="34" charset="0"/>
                <a:cs typeface="Arial" panose="020B0604020202020204" pitchFamily="34" charset="0"/>
              </a:rPr>
              <a:t>Présentation générale du programme</a:t>
            </a:r>
          </a:p>
          <a:p>
            <a:pPr algn="just"/>
            <a:endParaRPr lang="fr-FR" sz="4000" kern="1400">
              <a:solidFill>
                <a:srgbClr val="333399"/>
              </a:solidFill>
              <a:latin typeface="Arial" panose="020B0604020202020204" pitchFamily="34" charset="0"/>
              <a:ea typeface="Segoe UI Symbol" panose="020B0502040204020203" pitchFamily="34" charset="0"/>
              <a:cs typeface="Arial" panose="020B0604020202020204" pitchFamily="34" charset="0"/>
            </a:endParaRPr>
          </a:p>
          <a:p>
            <a:pPr algn="just"/>
            <a:endParaRPr lang="fr-FR" sz="4000" kern="1400">
              <a:solidFill>
                <a:srgbClr val="333399"/>
              </a:solidFill>
              <a:latin typeface="Arial" panose="020B0604020202020204" pitchFamily="34" charset="0"/>
              <a:ea typeface="Segoe UI Symbol" panose="020B0502040204020203" pitchFamily="34" charset="0"/>
              <a:cs typeface="Arial" panose="020B0604020202020204" pitchFamily="34" charset="0"/>
            </a:endParaRPr>
          </a:p>
          <a:p>
            <a:pPr algn="just">
              <a:lnSpc>
                <a:spcPct val="119000"/>
              </a:lnSpc>
              <a:spcBef>
                <a:spcPts val="0"/>
              </a:spcBef>
              <a:spcAft>
                <a:spcPts val="600"/>
              </a:spcAft>
            </a:pPr>
            <a:endParaRPr lang="fr-FR" sz="4000" kern="1400">
              <a:solidFill>
                <a:srgbClr val="333399"/>
              </a:solidFill>
              <a:latin typeface="Arial" panose="020B0604020202020204" pitchFamily="34" charset="0"/>
              <a:ea typeface="Segoe UI Symbol" panose="020B0502040204020203" pitchFamily="34" charset="0"/>
              <a:cs typeface="Arial" panose="020B0604020202020204" pitchFamily="34" charset="0"/>
            </a:endParaRPr>
          </a:p>
          <a:p>
            <a:pPr algn="just">
              <a:lnSpc>
                <a:spcPct val="119000"/>
              </a:lnSpc>
              <a:spcBef>
                <a:spcPts val="0"/>
              </a:spcBef>
              <a:spcAft>
                <a:spcPts val="600"/>
              </a:spcAft>
            </a:pPr>
            <a:endParaRPr lang="fr-FR" sz="4000" kern="1400">
              <a:solidFill>
                <a:srgbClr val="333399"/>
              </a:solidFill>
              <a:latin typeface="Quire Sans" panose="020B0502040400020003" pitchFamily="34" charset="0"/>
              <a:ea typeface="Segoe UI Symbol" panose="020B0502040204020203" pitchFamily="34" charset="0"/>
              <a:cs typeface="Quire Sans" panose="020B0502040400020003" pitchFamily="34" charset="0"/>
            </a:endParaRPr>
          </a:p>
          <a:p>
            <a:pPr algn="just">
              <a:lnSpc>
                <a:spcPct val="119000"/>
              </a:lnSpc>
              <a:spcBef>
                <a:spcPts val="0"/>
              </a:spcBef>
              <a:spcAft>
                <a:spcPts val="600"/>
              </a:spcAft>
            </a:pPr>
            <a:r>
              <a:rPr lang="fr-FR" sz="6400" kern="1400">
                <a:solidFill>
                  <a:srgbClr val="333399"/>
                </a:solidFill>
                <a:latin typeface="Quire Sans" panose="020B0502040400020003" pitchFamily="34" charset="0"/>
                <a:ea typeface="Segoe UI Symbol" panose="020B0502040204020203" pitchFamily="34" charset="0"/>
                <a:cs typeface="Quire Sans" panose="020B0502040400020003" pitchFamily="34" charset="0"/>
              </a:rPr>
              <a:t>Autorité de Gestion : Région Auvergne-Rhône-Alpes</a:t>
            </a:r>
          </a:p>
          <a:p>
            <a:pPr algn="just">
              <a:lnSpc>
                <a:spcPct val="119000"/>
              </a:lnSpc>
              <a:spcBef>
                <a:spcPts val="0"/>
              </a:spcBef>
              <a:spcAft>
                <a:spcPts val="600"/>
              </a:spcAft>
            </a:pPr>
            <a:endParaRPr lang="fr-FR" sz="6400" kern="1400">
              <a:solidFill>
                <a:srgbClr val="333399"/>
              </a:solidFill>
              <a:latin typeface="Quire Sans" panose="020B0502040400020003" pitchFamily="34" charset="0"/>
              <a:ea typeface="Segoe UI Symbol" panose="020B0502040204020203" pitchFamily="34" charset="0"/>
              <a:cs typeface="Quire Sans" panose="020B0502040400020003" pitchFamily="34" charset="0"/>
            </a:endParaRPr>
          </a:p>
          <a:p>
            <a:pPr algn="just">
              <a:lnSpc>
                <a:spcPct val="119000"/>
              </a:lnSpc>
              <a:spcBef>
                <a:spcPts val="0"/>
              </a:spcBef>
              <a:spcAft>
                <a:spcPts val="600"/>
              </a:spcAft>
            </a:pPr>
            <a:r>
              <a:rPr lang="fr-FR" sz="6400" kern="1400">
                <a:solidFill>
                  <a:srgbClr val="333399"/>
                </a:solidFill>
                <a:latin typeface="Quire Sans" panose="020B0502040400020003" pitchFamily="34" charset="0"/>
                <a:ea typeface="Segoe UI Symbol" panose="020B0502040204020203" pitchFamily="34" charset="0"/>
                <a:cs typeface="Quire Sans" panose="020B0502040400020003" pitchFamily="34" charset="0"/>
              </a:rPr>
              <a:t>Zones d’éligibilité :</a:t>
            </a:r>
          </a:p>
          <a:p>
            <a:pPr algn="just">
              <a:lnSpc>
                <a:spcPct val="119000"/>
              </a:lnSpc>
              <a:spcBef>
                <a:spcPts val="0"/>
              </a:spcBef>
              <a:spcAft>
                <a:spcPts val="600"/>
              </a:spcAft>
            </a:pPr>
            <a:r>
              <a:rPr lang="fr-FR" sz="6400" u="sng" kern="1400">
                <a:solidFill>
                  <a:srgbClr val="333399"/>
                </a:solidFill>
                <a:latin typeface="Quire Sans" panose="020B0502040400020003" pitchFamily="34" charset="0"/>
                <a:ea typeface="Segoe UI Symbol" panose="020B0502040204020203" pitchFamily="34" charset="0"/>
                <a:cs typeface="Quire Sans" panose="020B0502040400020003" pitchFamily="34" charset="0"/>
              </a:rPr>
              <a:t>Italie</a:t>
            </a:r>
            <a:r>
              <a:rPr lang="fr-FR" sz="6400" kern="1400">
                <a:solidFill>
                  <a:srgbClr val="333399"/>
                </a:solidFill>
                <a:latin typeface="Quire Sans" panose="020B0502040400020003" pitchFamily="34" charset="0"/>
                <a:ea typeface="Segoe UI Symbol" panose="020B0502040204020203" pitchFamily="34" charset="0"/>
                <a:cs typeface="Quire Sans" panose="020B0502040400020003" pitchFamily="34" charset="0"/>
              </a:rPr>
              <a:t> : Région Autonome de la Vallée d'Aoste, métropole de Turin, provinces de Cuneo (Piémont) et d'Imperia (Ligurie)</a:t>
            </a:r>
          </a:p>
          <a:p>
            <a:pPr algn="just">
              <a:lnSpc>
                <a:spcPct val="119000"/>
              </a:lnSpc>
              <a:spcBef>
                <a:spcPts val="0"/>
              </a:spcBef>
              <a:spcAft>
                <a:spcPts val="600"/>
              </a:spcAft>
            </a:pPr>
            <a:r>
              <a:rPr lang="fr-FR" sz="6400" u="sng" kern="1400">
                <a:solidFill>
                  <a:srgbClr val="333399"/>
                </a:solidFill>
                <a:latin typeface="Quire Sans" panose="020B0502040400020003" pitchFamily="34" charset="0"/>
                <a:ea typeface="Segoe UI Symbol" panose="020B0502040204020203" pitchFamily="34" charset="0"/>
                <a:cs typeface="Quire Sans" panose="020B0502040400020003" pitchFamily="34" charset="0"/>
              </a:rPr>
              <a:t>France</a:t>
            </a:r>
            <a:r>
              <a:rPr lang="fr-FR" sz="6400" kern="1400">
                <a:solidFill>
                  <a:srgbClr val="333399"/>
                </a:solidFill>
                <a:latin typeface="Quire Sans" panose="020B0502040400020003" pitchFamily="34" charset="0"/>
                <a:ea typeface="Segoe UI Symbol" panose="020B0502040204020203" pitchFamily="34" charset="0"/>
                <a:cs typeface="Quire Sans" panose="020B0502040400020003" pitchFamily="34" charset="0"/>
              </a:rPr>
              <a:t> : Départements de Haute-Savoie et de Savoie (Région Auvergne-Rhône-Alpes), départements des Hautes-Alpes, des Alpes-de-Haute-Provence et des Alpes-Maritimes (Région Provence-Alpes-Côte d'Azur).</a:t>
            </a:r>
          </a:p>
          <a:p>
            <a:pPr algn="just">
              <a:lnSpc>
                <a:spcPct val="119000"/>
              </a:lnSpc>
              <a:spcBef>
                <a:spcPts val="0"/>
              </a:spcBef>
              <a:spcAft>
                <a:spcPts val="600"/>
              </a:spcAft>
            </a:pPr>
            <a:endParaRPr lang="fr-FR" sz="6400" kern="1400">
              <a:solidFill>
                <a:srgbClr val="333399"/>
              </a:solidFill>
              <a:latin typeface="Quire Sans" panose="020B0502040400020003" pitchFamily="34" charset="0"/>
              <a:ea typeface="Segoe UI Symbol" panose="020B0502040204020203" pitchFamily="34" charset="0"/>
              <a:cs typeface="Quire Sans" panose="020B0502040400020003" pitchFamily="34" charset="0"/>
            </a:endParaRPr>
          </a:p>
          <a:p>
            <a:pPr algn="just">
              <a:lnSpc>
                <a:spcPct val="119000"/>
              </a:lnSpc>
              <a:spcBef>
                <a:spcPts val="0"/>
              </a:spcBef>
              <a:spcAft>
                <a:spcPts val="600"/>
              </a:spcAft>
            </a:pPr>
            <a:r>
              <a:rPr lang="fr-FR" sz="6400" kern="1400">
                <a:solidFill>
                  <a:srgbClr val="333399"/>
                </a:solidFill>
                <a:latin typeface="Quire Sans" panose="020B0502040400020003" pitchFamily="34" charset="0"/>
                <a:ea typeface="Segoe UI Symbol" panose="020B0502040204020203" pitchFamily="34" charset="0"/>
                <a:cs typeface="Quire Sans" panose="020B0502040400020003" pitchFamily="34" charset="0"/>
              </a:rPr>
              <a:t>Taux d’intervention du FEDER : 80% maximum</a:t>
            </a:r>
          </a:p>
          <a:p>
            <a:pPr algn="just">
              <a:lnSpc>
                <a:spcPct val="119000"/>
              </a:lnSpc>
              <a:spcBef>
                <a:spcPts val="0"/>
              </a:spcBef>
              <a:spcAft>
                <a:spcPts val="600"/>
              </a:spcAft>
            </a:pPr>
            <a:endParaRPr lang="fr-FR" sz="6400" kern="1400">
              <a:solidFill>
                <a:srgbClr val="333399"/>
              </a:solidFill>
              <a:latin typeface="Quire Sans" panose="020B0502040400020003" pitchFamily="34" charset="0"/>
              <a:ea typeface="Segoe UI Symbol" panose="020B0502040204020203" pitchFamily="34" charset="0"/>
              <a:cs typeface="Quire Sans" panose="020B0502040400020003" pitchFamily="34" charset="0"/>
            </a:endParaRPr>
          </a:p>
          <a:p>
            <a:pPr algn="just">
              <a:lnSpc>
                <a:spcPct val="119000"/>
              </a:lnSpc>
              <a:spcBef>
                <a:spcPts val="0"/>
              </a:spcBef>
              <a:spcAft>
                <a:spcPts val="600"/>
              </a:spcAft>
            </a:pPr>
            <a:r>
              <a:rPr lang="fr-FR" sz="6400" kern="1400">
                <a:solidFill>
                  <a:srgbClr val="333399"/>
                </a:solidFill>
                <a:latin typeface="Quire Sans" panose="020B0502040400020003" pitchFamily="34" charset="0"/>
                <a:ea typeface="Segoe UI Symbol" panose="020B0502040204020203" pitchFamily="34" charset="0"/>
                <a:cs typeface="Quire Sans" panose="020B0502040400020003" pitchFamily="34" charset="0"/>
              </a:rPr>
              <a:t>Bénéficiaires : Acteurs du secteur public et privé : administrations publiques, PME, organismes de formation, universités et centres de recherche, associations, parcs naturels, chambres consulaires, pôles d’innovation et filières d’entreprises.</a:t>
            </a:r>
          </a:p>
          <a:p>
            <a:pPr>
              <a:lnSpc>
                <a:spcPct val="119000"/>
              </a:lnSpc>
              <a:spcBef>
                <a:spcPts val="0"/>
              </a:spcBef>
              <a:spcAft>
                <a:spcPts val="600"/>
              </a:spcAft>
            </a:pPr>
            <a:endParaRPr lang="fr-FR" sz="4000" kern="1400">
              <a:solidFill>
                <a:srgbClr val="333399"/>
              </a:solidFill>
              <a:latin typeface="Arial" panose="020B0604020202020204" pitchFamily="34" charset="0"/>
              <a:ea typeface="Segoe UI Symbol" panose="020B0502040204020203" pitchFamily="34" charset="0"/>
              <a:cs typeface="Arial" panose="020B0604020202020204" pitchFamily="34" charset="0"/>
            </a:endParaRPr>
          </a:p>
          <a:p>
            <a:endParaRPr lang="fr-FR" sz="4000" kern="0">
              <a:latin typeface="Arial" panose="020B0604020202020204" pitchFamily="34" charset="0"/>
              <a:cs typeface="Arial" panose="020B0604020202020204" pitchFamily="34" charset="0"/>
            </a:endParaRPr>
          </a:p>
          <a:p>
            <a:endParaRPr lang="fr-FR" kern="0"/>
          </a:p>
          <a:p>
            <a:endParaRPr lang="fr-FR" kern="0"/>
          </a:p>
        </p:txBody>
      </p:sp>
      <p:pic>
        <p:nvPicPr>
          <p:cNvPr id="5" name="Image 4" descr="O:\Espaces Departementaux\Reseau Rural\5. Forum annuel du RRR\Forum 2018\OUTILS de COMM\Image ALCOTRA.jpg">
            <a:extLst>
              <a:ext uri="{FF2B5EF4-FFF2-40B4-BE49-F238E27FC236}">
                <a16:creationId xmlns:a16="http://schemas.microsoft.com/office/drawing/2014/main" id="{F76DAC47-6F16-4EAD-BE14-13BAAAC067D5}"/>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474565" y="2830911"/>
            <a:ext cx="3146329" cy="1030138"/>
          </a:xfrm>
          <a:prstGeom prst="rect">
            <a:avLst/>
          </a:prstGeom>
          <a:noFill/>
          <a:ln>
            <a:noFill/>
          </a:ln>
        </p:spPr>
      </p:pic>
      <p:sp>
        <p:nvSpPr>
          <p:cNvPr id="2" name="Espace réservé du numéro de diapositive 3">
            <a:extLst>
              <a:ext uri="{FF2B5EF4-FFF2-40B4-BE49-F238E27FC236}">
                <a16:creationId xmlns:a16="http://schemas.microsoft.com/office/drawing/2014/main" id="{45443D32-55F3-29E3-675D-4A520CE6011C}"/>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62</a:t>
            </a:fld>
            <a:endParaRPr lang="fr-FR"/>
          </a:p>
        </p:txBody>
      </p:sp>
    </p:spTree>
    <p:extLst>
      <p:ext uri="{BB962C8B-B14F-4D97-AF65-F5344CB8AC3E}">
        <p14:creationId xmlns:p14="http://schemas.microsoft.com/office/powerpoint/2010/main" val="85714729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Espace réservé du contenu 2">
            <a:extLst>
              <a:ext uri="{FF2B5EF4-FFF2-40B4-BE49-F238E27FC236}">
                <a16:creationId xmlns:a16="http://schemas.microsoft.com/office/drawing/2014/main" id="{239D60DE-57A5-4448-8679-A228426153B8}"/>
              </a:ext>
            </a:extLst>
          </p:cNvPr>
          <p:cNvSpPr txBox="1">
            <a:spLocks/>
          </p:cNvSpPr>
          <p:nvPr/>
        </p:nvSpPr>
        <p:spPr bwMode="auto">
          <a:xfrm>
            <a:off x="2112108" y="188640"/>
            <a:ext cx="9217024" cy="4968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marL="0" indent="0" algn="l" rtl="0" eaLnBrk="1" fontAlgn="base" hangingPunct="1">
              <a:spcBef>
                <a:spcPct val="20000"/>
              </a:spcBef>
              <a:spcAft>
                <a:spcPct val="0"/>
              </a:spcAft>
              <a:buClr>
                <a:srgbClr val="FF9900"/>
              </a:buClr>
              <a:buNone/>
              <a:defRPr sz="2400" b="1">
                <a:solidFill>
                  <a:srgbClr val="000099"/>
                </a:solidFill>
                <a:latin typeface="+mn-lt"/>
                <a:ea typeface="+mn-ea"/>
                <a:cs typeface="+mn-cs"/>
              </a:defRPr>
            </a:lvl1pPr>
            <a:lvl2pPr marL="457200" indent="0" algn="l" rtl="0" eaLnBrk="1" fontAlgn="base" hangingPunct="1">
              <a:spcBef>
                <a:spcPct val="20000"/>
              </a:spcBef>
              <a:spcAft>
                <a:spcPct val="0"/>
              </a:spcAft>
              <a:buClr>
                <a:srgbClr val="FF9900"/>
              </a:buClr>
              <a:buNone/>
              <a:defRPr sz="2000" b="1">
                <a:solidFill>
                  <a:srgbClr val="000099"/>
                </a:solidFill>
                <a:latin typeface="+mn-lt"/>
              </a:defRPr>
            </a:lvl2pPr>
            <a:lvl3pPr marL="914400" indent="0" algn="l" rtl="0" eaLnBrk="1" fontAlgn="base" hangingPunct="1">
              <a:spcBef>
                <a:spcPct val="20000"/>
              </a:spcBef>
              <a:spcAft>
                <a:spcPct val="0"/>
              </a:spcAft>
              <a:buClr>
                <a:srgbClr val="FF9900"/>
              </a:buClr>
              <a:buNone/>
              <a:defRPr sz="1800" b="1">
                <a:solidFill>
                  <a:srgbClr val="000099"/>
                </a:solidFill>
                <a:latin typeface="+mn-lt"/>
              </a:defRPr>
            </a:lvl3pPr>
            <a:lvl4pPr marL="1371600" indent="0" algn="l" rtl="0" eaLnBrk="1" fontAlgn="base" hangingPunct="1">
              <a:spcBef>
                <a:spcPct val="20000"/>
              </a:spcBef>
              <a:spcAft>
                <a:spcPct val="0"/>
              </a:spcAft>
              <a:buClr>
                <a:srgbClr val="FF9900"/>
              </a:buClr>
              <a:buNone/>
              <a:defRPr sz="1600" b="1">
                <a:solidFill>
                  <a:srgbClr val="000099"/>
                </a:solidFill>
                <a:latin typeface="+mn-lt"/>
              </a:defRPr>
            </a:lvl4pPr>
            <a:lvl5pPr marL="1828800" indent="0" algn="l" rtl="0" eaLnBrk="1" fontAlgn="base" hangingPunct="1">
              <a:spcBef>
                <a:spcPct val="20000"/>
              </a:spcBef>
              <a:spcAft>
                <a:spcPct val="0"/>
              </a:spcAft>
              <a:buClr>
                <a:srgbClr val="FF9900"/>
              </a:buClr>
              <a:buNone/>
              <a:defRPr sz="1600" b="1">
                <a:solidFill>
                  <a:srgbClr val="000099"/>
                </a:solidFill>
                <a:latin typeface="+mn-lt"/>
              </a:defRPr>
            </a:lvl5pPr>
            <a:lvl6pPr marL="2286000" indent="0" algn="l" rtl="0" eaLnBrk="1" fontAlgn="base" hangingPunct="1">
              <a:spcBef>
                <a:spcPct val="20000"/>
              </a:spcBef>
              <a:spcAft>
                <a:spcPct val="0"/>
              </a:spcAft>
              <a:buClr>
                <a:srgbClr val="FF9900"/>
              </a:buClr>
              <a:buNone/>
              <a:defRPr sz="1600" b="1">
                <a:solidFill>
                  <a:srgbClr val="000099"/>
                </a:solidFill>
                <a:latin typeface="+mn-lt"/>
              </a:defRPr>
            </a:lvl6pPr>
            <a:lvl7pPr marL="2743200" indent="0" algn="l" rtl="0" eaLnBrk="1" fontAlgn="base" hangingPunct="1">
              <a:spcBef>
                <a:spcPct val="20000"/>
              </a:spcBef>
              <a:spcAft>
                <a:spcPct val="0"/>
              </a:spcAft>
              <a:buClr>
                <a:srgbClr val="FF9900"/>
              </a:buClr>
              <a:buNone/>
              <a:defRPr sz="1600" b="1">
                <a:solidFill>
                  <a:srgbClr val="000099"/>
                </a:solidFill>
                <a:latin typeface="+mn-lt"/>
              </a:defRPr>
            </a:lvl7pPr>
            <a:lvl8pPr marL="3200400" indent="0" algn="l" rtl="0" eaLnBrk="1" fontAlgn="base" hangingPunct="1">
              <a:spcBef>
                <a:spcPct val="20000"/>
              </a:spcBef>
              <a:spcAft>
                <a:spcPct val="0"/>
              </a:spcAft>
              <a:buClr>
                <a:srgbClr val="FF9900"/>
              </a:buClr>
              <a:buNone/>
              <a:defRPr sz="1600" b="1">
                <a:solidFill>
                  <a:srgbClr val="000099"/>
                </a:solidFill>
                <a:latin typeface="+mn-lt"/>
              </a:defRPr>
            </a:lvl8pPr>
            <a:lvl9pPr marL="3657600" indent="0" algn="l" rtl="0" eaLnBrk="1" fontAlgn="base" hangingPunct="1">
              <a:spcBef>
                <a:spcPct val="20000"/>
              </a:spcBef>
              <a:spcAft>
                <a:spcPct val="0"/>
              </a:spcAft>
              <a:buClr>
                <a:srgbClr val="FF9900"/>
              </a:buClr>
              <a:buNone/>
              <a:defRPr sz="1600" b="1">
                <a:solidFill>
                  <a:srgbClr val="000099"/>
                </a:solidFill>
                <a:latin typeface="+mn-lt"/>
              </a:defRPr>
            </a:lvl9pPr>
          </a:lstStyle>
          <a:p>
            <a:endParaRPr lang="fr-FR" sz="700" kern="0">
              <a:latin typeface="Quire Sans" panose="020B0502040400020003" pitchFamily="34" charset="0"/>
              <a:cs typeface="Quire Sans" panose="020B0502040400020003" pitchFamily="34" charset="0"/>
            </a:endParaRPr>
          </a:p>
          <a:p>
            <a:r>
              <a:rPr lang="fr-FR" sz="2000" kern="0">
                <a:latin typeface="Quire Sans" panose="020B0502040400020003" pitchFamily="34" charset="0"/>
                <a:cs typeface="Quire Sans" panose="020B0502040400020003" pitchFamily="34" charset="0"/>
              </a:rPr>
              <a:t>Budget FEDER 2021-2027 : 182 M€</a:t>
            </a:r>
          </a:p>
          <a:p>
            <a:endParaRPr lang="fr-FR" sz="2000" kern="0">
              <a:latin typeface="Quire Sans" panose="020B0502040400020003" pitchFamily="34" charset="0"/>
              <a:cs typeface="Quire Sans" panose="020B0502040400020003" pitchFamily="34" charset="0"/>
            </a:endParaRPr>
          </a:p>
          <a:p>
            <a:r>
              <a:rPr lang="fr-FR" sz="2000" kern="0">
                <a:latin typeface="Quire Sans" panose="020B0502040400020003" pitchFamily="34" charset="0"/>
                <a:cs typeface="Quire Sans" panose="020B0502040400020003" pitchFamily="34" charset="0"/>
              </a:rPr>
              <a:t>Priorités thématiques :</a:t>
            </a:r>
          </a:p>
          <a:p>
            <a:pPr marL="447675" lvl="1" indent="265113" algn="just">
              <a:buFont typeface="Wingdings" panose="05000000000000000000" pitchFamily="2" charset="2"/>
              <a:buChar char="ü"/>
            </a:pPr>
            <a:r>
              <a:rPr lang="fr-FR" kern="0">
                <a:latin typeface="Quire Sans" panose="020B0502040400020003" pitchFamily="34" charset="0"/>
                <a:cs typeface="Quire Sans" panose="020B0502040400020003" pitchFamily="34" charset="0"/>
              </a:rPr>
              <a:t>Innovation et recherche		 </a:t>
            </a:r>
          </a:p>
          <a:p>
            <a:pPr marL="447675" lvl="1" indent="265113" algn="just">
              <a:buFont typeface="Wingdings" panose="05000000000000000000" pitchFamily="2" charset="2"/>
              <a:buChar char="ü"/>
            </a:pPr>
            <a:r>
              <a:rPr lang="fr-FR" kern="0">
                <a:latin typeface="Quire Sans" panose="020B0502040400020003" pitchFamily="34" charset="0"/>
                <a:cs typeface="Quire Sans" panose="020B0502040400020003" pitchFamily="34" charset="0"/>
              </a:rPr>
              <a:t>Environnement</a:t>
            </a:r>
          </a:p>
          <a:p>
            <a:pPr marL="447675" lvl="1" indent="265113" algn="just">
              <a:buFont typeface="Wingdings" panose="05000000000000000000" pitchFamily="2" charset="2"/>
              <a:buChar char="ü"/>
            </a:pPr>
            <a:r>
              <a:rPr lang="fr-FR" kern="0">
                <a:latin typeface="Quire Sans" panose="020B0502040400020003" pitchFamily="34" charset="0"/>
                <a:cs typeface="Quire Sans" panose="020B0502040400020003" pitchFamily="34" charset="0"/>
              </a:rPr>
              <a:t>Inclusion sociale</a:t>
            </a:r>
          </a:p>
          <a:p>
            <a:pPr marL="447675" lvl="1" indent="265113" algn="just">
              <a:buFont typeface="Wingdings" panose="05000000000000000000" pitchFamily="2" charset="2"/>
              <a:buChar char="ü"/>
            </a:pPr>
            <a:r>
              <a:rPr lang="fr-FR" kern="0">
                <a:latin typeface="Quire Sans" panose="020B0502040400020003" pitchFamily="34" charset="0"/>
                <a:cs typeface="Quire Sans" panose="020B0502040400020003" pitchFamily="34" charset="0"/>
              </a:rPr>
              <a:t>Approche territoriale</a:t>
            </a:r>
          </a:p>
          <a:p>
            <a:pPr marL="447675" lvl="1" indent="265113" algn="just">
              <a:buFont typeface="Wingdings" panose="05000000000000000000" pitchFamily="2" charset="2"/>
              <a:buChar char="ü"/>
            </a:pPr>
            <a:r>
              <a:rPr lang="fr-FR" kern="0">
                <a:latin typeface="Quire Sans" panose="020B0502040400020003" pitchFamily="34" charset="0"/>
                <a:cs typeface="Quire Sans" panose="020B0502040400020003" pitchFamily="34" charset="0"/>
              </a:rPr>
              <a:t>Dépasser les obstacles transfrontaliers </a:t>
            </a:r>
          </a:p>
          <a:p>
            <a:endParaRPr lang="fr-FR" kern="0"/>
          </a:p>
        </p:txBody>
      </p:sp>
      <p:pic>
        <p:nvPicPr>
          <p:cNvPr id="6" name="Image 5" descr="O:\Espaces Departementaux\Reseau Rural\5. Forum annuel du RRR\Forum 2018\OUTILS de COMM\Image ALCOTRA.jpg">
            <a:extLst>
              <a:ext uri="{FF2B5EF4-FFF2-40B4-BE49-F238E27FC236}">
                <a16:creationId xmlns:a16="http://schemas.microsoft.com/office/drawing/2014/main" id="{65357FDA-12A7-48AE-8B8C-0EC604D41826}"/>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456730" y="2398863"/>
            <a:ext cx="3146329" cy="1030138"/>
          </a:xfrm>
          <a:prstGeom prst="rect">
            <a:avLst/>
          </a:prstGeom>
          <a:noFill/>
          <a:ln>
            <a:noFill/>
          </a:ln>
        </p:spPr>
      </p:pic>
      <p:pic>
        <p:nvPicPr>
          <p:cNvPr id="2" name="Image 1">
            <a:extLst>
              <a:ext uri="{FF2B5EF4-FFF2-40B4-BE49-F238E27FC236}">
                <a16:creationId xmlns:a16="http://schemas.microsoft.com/office/drawing/2014/main" id="{04B39309-3D4A-66AF-4779-6E0EEA40F46E}"/>
              </a:ext>
            </a:extLst>
          </p:cNvPr>
          <p:cNvPicPr>
            <a:picLocks noChangeAspect="1"/>
          </p:cNvPicPr>
          <p:nvPr/>
        </p:nvPicPr>
        <p:blipFill>
          <a:blip r:embed="rId3"/>
          <a:stretch>
            <a:fillRect/>
          </a:stretch>
        </p:blipFill>
        <p:spPr>
          <a:xfrm>
            <a:off x="7445198" y="190715"/>
            <a:ext cx="4392488" cy="4370465"/>
          </a:xfrm>
          <a:prstGeom prst="rect">
            <a:avLst/>
          </a:prstGeom>
        </p:spPr>
      </p:pic>
      <p:sp>
        <p:nvSpPr>
          <p:cNvPr id="3" name="Espace réservé du numéro de diapositive 3">
            <a:extLst>
              <a:ext uri="{FF2B5EF4-FFF2-40B4-BE49-F238E27FC236}">
                <a16:creationId xmlns:a16="http://schemas.microsoft.com/office/drawing/2014/main" id="{55154806-B057-18EE-33FD-AF681C943080}"/>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63</a:t>
            </a:fld>
            <a:endParaRPr lang="fr-FR"/>
          </a:p>
        </p:txBody>
      </p:sp>
    </p:spTree>
    <p:extLst>
      <p:ext uri="{BB962C8B-B14F-4D97-AF65-F5344CB8AC3E}">
        <p14:creationId xmlns:p14="http://schemas.microsoft.com/office/powerpoint/2010/main" val="161807314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A3F88F6C-ECAA-4984-A9C0-D91FD92D9BE8}"/>
              </a:ext>
            </a:extLst>
          </p:cNvPr>
          <p:cNvSpPr txBox="1"/>
          <p:nvPr/>
        </p:nvSpPr>
        <p:spPr>
          <a:xfrm>
            <a:off x="1697046" y="548680"/>
            <a:ext cx="7596292" cy="5470728"/>
          </a:xfrm>
          <a:prstGeom prst="rect">
            <a:avLst/>
          </a:prstGeom>
          <a:noFill/>
        </p:spPr>
        <p:txBody>
          <a:bodyPr wrap="square" lIns="91440" tIns="45720" rIns="91440" bIns="45720" rtlCol="0" anchor="t">
            <a:spAutoFit/>
          </a:bodyPr>
          <a:lstStyle/>
          <a:p>
            <a:pPr marL="342900" indent="-342900" algn="l">
              <a:spcBef>
                <a:spcPts val="1200"/>
              </a:spcBef>
              <a:buFont typeface="Arial" panose="020B0604020202020204" pitchFamily="34" charset="0"/>
              <a:buChar char="•"/>
            </a:pPr>
            <a:endParaRPr lang="fr-FR" sz="2000" b="1">
              <a:latin typeface="Quire Sans"/>
              <a:cs typeface="Quire Sans"/>
            </a:endParaRPr>
          </a:p>
          <a:p>
            <a:pPr marL="342900" indent="-342900" algn="l">
              <a:spcBef>
                <a:spcPts val="1200"/>
              </a:spcBef>
              <a:buFont typeface="Arial" panose="020B0604020202020204" pitchFamily="34" charset="0"/>
              <a:buChar char="•"/>
            </a:pPr>
            <a:r>
              <a:rPr lang="fr-FR" sz="2000" b="1">
                <a:latin typeface="Quire Sans"/>
                <a:cs typeface="Quire Sans"/>
              </a:rPr>
              <a:t>Principales activités des projets : </a:t>
            </a:r>
            <a:r>
              <a:rPr lang="fr-FR" sz="2000" cap="all">
                <a:latin typeface="Quire Sans"/>
                <a:cs typeface="Quire Sans"/>
              </a:rPr>
              <a:t>é</a:t>
            </a:r>
            <a:r>
              <a:rPr lang="fr-FR" sz="2000">
                <a:latin typeface="Quire Sans"/>
                <a:cs typeface="Quire Sans"/>
              </a:rPr>
              <a:t>changes d’expériences et de bonnes pratiques, possibilité de petits investissements, création et renforcement des réseaux de coopération, renforcement des capacités des acteurs locaux</a:t>
            </a:r>
            <a:endParaRPr lang="en-US">
              <a:latin typeface="Quire Sans"/>
              <a:cs typeface="Quire Sans"/>
            </a:endParaRPr>
          </a:p>
          <a:p>
            <a:pPr algn="l">
              <a:spcBef>
                <a:spcPts val="1200"/>
              </a:spcBef>
              <a:buNone/>
            </a:pPr>
            <a:endParaRPr lang="fr-FR" sz="2000">
              <a:latin typeface="Quire Sans" panose="020B0502040400020003" pitchFamily="34" charset="0"/>
              <a:cs typeface="Quire Sans" panose="020B0502040400020003" pitchFamily="34" charset="0"/>
            </a:endParaRPr>
          </a:p>
          <a:p>
            <a:pPr marL="800100" lvl="2" indent="-342900" algn="l">
              <a:spcBef>
                <a:spcPts val="300"/>
              </a:spcBef>
              <a:buFont typeface="Arial" panose="05000000000000000000" pitchFamily="2" charset="2"/>
              <a:buChar char="•"/>
            </a:pPr>
            <a:r>
              <a:rPr lang="fr-FR" sz="2000">
                <a:latin typeface="Quire Sans"/>
                <a:cs typeface="Quire Sans"/>
              </a:rPr>
              <a:t>Appels en cours : </a:t>
            </a:r>
          </a:p>
          <a:p>
            <a:pPr marL="457200" lvl="2" algn="l">
              <a:spcBef>
                <a:spcPts val="300"/>
              </a:spcBef>
              <a:buNone/>
            </a:pPr>
            <a:r>
              <a:rPr lang="fr-FR" sz="2000">
                <a:latin typeface="Quire Sans"/>
                <a:cs typeface="Quire Sans"/>
              </a:rPr>
              <a:t>         ●   Projets simples : 30 avril 2024 – 31 janvier 2025</a:t>
            </a:r>
          </a:p>
          <a:p>
            <a:pPr marL="457200" lvl="2" algn="l">
              <a:spcBef>
                <a:spcPts val="300"/>
              </a:spcBef>
              <a:buNone/>
            </a:pPr>
            <a:r>
              <a:rPr lang="fr-FR" sz="2000">
                <a:latin typeface="Quire Sans"/>
                <a:cs typeface="Quire Sans"/>
              </a:rPr>
              <a:t>         ●   Micro-projets : 9 décembre 2024 – 23 avril 2025</a:t>
            </a:r>
            <a:endParaRPr lang="fr-FR" sz="2000">
              <a:latin typeface="Quire Sans" panose="020B0502040400020003" pitchFamily="34" charset="0"/>
              <a:cs typeface="Quire Sans" panose="020B0502040400020003" pitchFamily="34" charset="0"/>
            </a:endParaRPr>
          </a:p>
          <a:p>
            <a:pPr marL="457200" lvl="2" algn="l">
              <a:spcBef>
                <a:spcPts val="300"/>
              </a:spcBef>
              <a:buNone/>
            </a:pPr>
            <a:endParaRPr lang="fr-FR" sz="800">
              <a:latin typeface="Quire Sans"/>
              <a:cs typeface="Quire Sans"/>
            </a:endParaRPr>
          </a:p>
          <a:p>
            <a:pPr marL="457200" lvl="2" algn="l">
              <a:spcBef>
                <a:spcPts val="300"/>
              </a:spcBef>
              <a:buNone/>
            </a:pPr>
            <a:endParaRPr lang="fr-FR" sz="2000">
              <a:latin typeface="Quire Sans"/>
              <a:cs typeface="Quire Sans"/>
            </a:endParaRPr>
          </a:p>
          <a:p>
            <a:pPr marL="457200" lvl="2" algn="l">
              <a:spcBef>
                <a:spcPts val="300"/>
              </a:spcBef>
              <a:buNone/>
            </a:pPr>
            <a:endParaRPr lang="fr-FR" sz="2000">
              <a:latin typeface="Quire Sans" panose="020B0502040400020003" pitchFamily="34" charset="0"/>
              <a:cs typeface="Quire Sans" panose="020B0502040400020003" pitchFamily="34" charset="0"/>
            </a:endParaRPr>
          </a:p>
          <a:p>
            <a:pPr marL="800100" lvl="2" indent="-342900" algn="l">
              <a:spcBef>
                <a:spcPts val="300"/>
              </a:spcBef>
              <a:buFont typeface="Arial" panose="05000000000000000000" pitchFamily="2" charset="2"/>
              <a:buChar char="•"/>
            </a:pPr>
            <a:r>
              <a:rPr lang="fr-FR" sz="2000">
                <a:latin typeface="Quire Sans"/>
                <a:cs typeface="Quire Sans"/>
              </a:rPr>
              <a:t>Contact Région: Sandrine VOGEL </a:t>
            </a:r>
            <a:r>
              <a:rPr lang="fr-FR" sz="2000">
                <a:latin typeface="Dosis" pitchFamily="2" charset="0"/>
                <a:cs typeface="Quire Sans"/>
                <a:hlinkClick r:id="rId2"/>
              </a:rPr>
              <a:t>svogel@maregionsud.fr</a:t>
            </a:r>
            <a:r>
              <a:rPr lang="fr-FR" sz="2000">
                <a:latin typeface="Dosis" pitchFamily="2" charset="0"/>
                <a:cs typeface="Quire Sans"/>
              </a:rPr>
              <a:t> </a:t>
            </a:r>
            <a:r>
              <a:rPr lang="fr-FR" sz="2000">
                <a:latin typeface="Quire Sans"/>
                <a:cs typeface="Quire Sans"/>
              </a:rPr>
              <a:t>- Nicola ALIMENTI </a:t>
            </a:r>
            <a:r>
              <a:rPr lang="fr-FR" sz="2000">
                <a:latin typeface="Dosis" pitchFamily="2" charset="0"/>
                <a:cs typeface="Quire Sans"/>
                <a:hlinkClick r:id="rId3"/>
              </a:rPr>
              <a:t>nalimenti@maregionsud.fr</a:t>
            </a:r>
            <a:r>
              <a:rPr lang="fr-FR" sz="2000">
                <a:latin typeface="Dosis" pitchFamily="2" charset="0"/>
                <a:cs typeface="Quire Sans"/>
              </a:rPr>
              <a:t> </a:t>
            </a:r>
            <a:endParaRPr lang="fr-FR" sz="2000">
              <a:latin typeface="Dosis" pitchFamily="2" charset="0"/>
              <a:cs typeface="Quire Sans" panose="020B0502040400020003" pitchFamily="34" charset="0"/>
            </a:endParaRPr>
          </a:p>
          <a:p>
            <a:pPr marL="800100" lvl="2" indent="-342900" algn="l">
              <a:spcBef>
                <a:spcPts val="300"/>
              </a:spcBef>
              <a:buFont typeface="Arial" panose="05000000000000000000" pitchFamily="2" charset="2"/>
              <a:buChar char="•"/>
            </a:pPr>
            <a:r>
              <a:rPr lang="fr-FR" sz="2000">
                <a:latin typeface="Quire Sans"/>
                <a:cs typeface="Quire Sans"/>
              </a:rPr>
              <a:t>Plus d’informations : </a:t>
            </a:r>
            <a:r>
              <a:rPr lang="fr-FR" sz="2000">
                <a:latin typeface="Quire Sans"/>
                <a:cs typeface="Quire Sans"/>
                <a:hlinkClick r:id="rId4"/>
              </a:rPr>
              <a:t>https://www.interreg-alcotra.eu/fr</a:t>
            </a:r>
            <a:endParaRPr lang="fr-FR" sz="2000">
              <a:latin typeface="Quire Sans"/>
              <a:cs typeface="Quire Sans"/>
            </a:endParaRPr>
          </a:p>
          <a:p>
            <a:pPr marL="457200" lvl="2" algn="l">
              <a:spcBef>
                <a:spcPts val="300"/>
              </a:spcBef>
              <a:buNone/>
            </a:pPr>
            <a:endParaRPr lang="fr-FR" sz="1900"/>
          </a:p>
        </p:txBody>
      </p:sp>
      <p:pic>
        <p:nvPicPr>
          <p:cNvPr id="6" name="Image 5" descr="O:\Espaces Departementaux\Reseau Rural\5. Forum annuel du RRR\Forum 2018\OUTILS de COMM\Image ALCOTRA.jpg">
            <a:extLst>
              <a:ext uri="{FF2B5EF4-FFF2-40B4-BE49-F238E27FC236}">
                <a16:creationId xmlns:a16="http://schemas.microsoft.com/office/drawing/2014/main" id="{40C236EE-3D9C-4C0D-8908-2FA67ED28AB5}"/>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rot="16200000">
            <a:off x="-456728" y="2780928"/>
            <a:ext cx="2808312" cy="792088"/>
          </a:xfrm>
          <a:prstGeom prst="rect">
            <a:avLst/>
          </a:prstGeom>
          <a:noFill/>
          <a:ln>
            <a:noFill/>
          </a:ln>
        </p:spPr>
      </p:pic>
      <p:sp>
        <p:nvSpPr>
          <p:cNvPr id="2" name="Espace réservé du numéro de diapositive 3">
            <a:extLst>
              <a:ext uri="{FF2B5EF4-FFF2-40B4-BE49-F238E27FC236}">
                <a16:creationId xmlns:a16="http://schemas.microsoft.com/office/drawing/2014/main" id="{9D6858D2-2EA8-04D2-D431-8720419355CA}"/>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64</a:t>
            </a:fld>
            <a:endParaRPr lang="fr-FR"/>
          </a:p>
        </p:txBody>
      </p:sp>
    </p:spTree>
    <p:extLst>
      <p:ext uri="{BB962C8B-B14F-4D97-AF65-F5344CB8AC3E}">
        <p14:creationId xmlns:p14="http://schemas.microsoft.com/office/powerpoint/2010/main" val="203520733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Image 4" descr="O:\Espaces Departementaux\Reseau Rural\5. Forum annuel du RRR\Forum 2018\OUTILS de COMM\Espace alpin.png">
            <a:extLst>
              <a:ext uri="{FF2B5EF4-FFF2-40B4-BE49-F238E27FC236}">
                <a16:creationId xmlns:a16="http://schemas.microsoft.com/office/drawing/2014/main" id="{2E1894E3-82A2-44A4-8A46-F559FA14E209}"/>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6200000">
            <a:off x="-751809" y="2490940"/>
            <a:ext cx="3361787" cy="1180406"/>
          </a:xfrm>
          <a:prstGeom prst="rect">
            <a:avLst/>
          </a:prstGeom>
          <a:noFill/>
          <a:ln>
            <a:noFill/>
          </a:ln>
        </p:spPr>
      </p:pic>
      <p:sp>
        <p:nvSpPr>
          <p:cNvPr id="6" name="Titre 1">
            <a:extLst>
              <a:ext uri="{FF2B5EF4-FFF2-40B4-BE49-F238E27FC236}">
                <a16:creationId xmlns:a16="http://schemas.microsoft.com/office/drawing/2014/main" id="{0820CFF6-6CAD-4A00-96B4-86555AE229D7}"/>
              </a:ext>
            </a:extLst>
          </p:cNvPr>
          <p:cNvSpPr txBox="1">
            <a:spLocks/>
          </p:cNvSpPr>
          <p:nvPr/>
        </p:nvSpPr>
        <p:spPr>
          <a:xfrm>
            <a:off x="1883532" y="2060848"/>
            <a:ext cx="8424936" cy="21392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fr-FR" sz="5400" b="1">
                <a:solidFill>
                  <a:schemeClr val="accent1">
                    <a:lumMod val="75000"/>
                  </a:schemeClr>
                </a:solidFill>
                <a:latin typeface="Dosis" pitchFamily="2" charset="0"/>
                <a:cs typeface="Quire Sans" panose="020B0502040400020003" pitchFamily="34" charset="0"/>
              </a:rPr>
              <a:t>Programme INTERREG </a:t>
            </a:r>
          </a:p>
          <a:p>
            <a:pPr algn="ctr">
              <a:lnSpc>
                <a:spcPct val="100000"/>
              </a:lnSpc>
            </a:pPr>
            <a:r>
              <a:rPr lang="fr-FR" sz="5400" b="1">
                <a:solidFill>
                  <a:schemeClr val="accent1">
                    <a:lumMod val="75000"/>
                  </a:schemeClr>
                </a:solidFill>
                <a:latin typeface="Dosis" pitchFamily="2" charset="0"/>
                <a:cs typeface="Quire Sans" panose="020B0502040400020003" pitchFamily="34" charset="0"/>
              </a:rPr>
              <a:t>Espace Alpin</a:t>
            </a:r>
          </a:p>
          <a:p>
            <a:pPr algn="ctr"/>
            <a:endParaRPr lang="fr-FR" sz="3600" b="1">
              <a:solidFill>
                <a:schemeClr val="accent1">
                  <a:lumMod val="75000"/>
                </a:schemeClr>
              </a:solidFill>
              <a:latin typeface="Calibri" panose="020F0502020204030204" pitchFamily="34" charset="0"/>
              <a:cs typeface="Calibri" panose="020F0502020204030204" pitchFamily="34" charset="0"/>
            </a:endParaRPr>
          </a:p>
        </p:txBody>
      </p:sp>
      <p:sp>
        <p:nvSpPr>
          <p:cNvPr id="2" name="Espace réservé du numéro de diapositive 3">
            <a:extLst>
              <a:ext uri="{FF2B5EF4-FFF2-40B4-BE49-F238E27FC236}">
                <a16:creationId xmlns:a16="http://schemas.microsoft.com/office/drawing/2014/main" id="{B53FAD77-9629-B903-9F25-EB601E3C61AF}"/>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65</a:t>
            </a:fld>
            <a:endParaRPr lang="fr-FR"/>
          </a:p>
        </p:txBody>
      </p:sp>
    </p:spTree>
    <p:extLst>
      <p:ext uri="{BB962C8B-B14F-4D97-AF65-F5344CB8AC3E}">
        <p14:creationId xmlns:p14="http://schemas.microsoft.com/office/powerpoint/2010/main" val="102017295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Image 3" descr="O:\Espaces Departementaux\Reseau Rural\5. Forum annuel du RRR\Forum 2018\OUTILS de COMM\Carte espace alpin.jpg">
            <a:extLst>
              <a:ext uri="{FF2B5EF4-FFF2-40B4-BE49-F238E27FC236}">
                <a16:creationId xmlns:a16="http://schemas.microsoft.com/office/drawing/2014/main" id="{00270E6E-5B49-4B77-92A2-F8A3422F7FE2}"/>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19536" y="620688"/>
            <a:ext cx="7665352" cy="4896544"/>
          </a:xfrm>
          <a:prstGeom prst="rect">
            <a:avLst/>
          </a:prstGeom>
          <a:noFill/>
          <a:ln>
            <a:noFill/>
          </a:ln>
        </p:spPr>
      </p:pic>
      <p:pic>
        <p:nvPicPr>
          <p:cNvPr id="5" name="Image 4" descr="O:\Espaces Departementaux\Reseau Rural\5. Forum annuel du RRR\Forum 2018\OUTILS de COMM\Espace alpin.png">
            <a:extLst>
              <a:ext uri="{FF2B5EF4-FFF2-40B4-BE49-F238E27FC236}">
                <a16:creationId xmlns:a16="http://schemas.microsoft.com/office/drawing/2014/main" id="{17CC4ACF-4EE9-4C54-9A3A-E201A597D8EC}"/>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a:off x="-766624" y="2226729"/>
            <a:ext cx="3384378" cy="1180406"/>
          </a:xfrm>
          <a:prstGeom prst="rect">
            <a:avLst/>
          </a:prstGeom>
          <a:noFill/>
          <a:ln>
            <a:noFill/>
          </a:ln>
        </p:spPr>
      </p:pic>
      <p:sp>
        <p:nvSpPr>
          <p:cNvPr id="2" name="Espace réservé du numéro de diapositive 3">
            <a:extLst>
              <a:ext uri="{FF2B5EF4-FFF2-40B4-BE49-F238E27FC236}">
                <a16:creationId xmlns:a16="http://schemas.microsoft.com/office/drawing/2014/main" id="{F06AF62D-C959-4B19-AACB-E2D3598014A0}"/>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66</a:t>
            </a:fld>
            <a:endParaRPr lang="fr-FR"/>
          </a:p>
        </p:txBody>
      </p:sp>
    </p:spTree>
    <p:extLst>
      <p:ext uri="{BB962C8B-B14F-4D97-AF65-F5344CB8AC3E}">
        <p14:creationId xmlns:p14="http://schemas.microsoft.com/office/powerpoint/2010/main" val="83707468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ous-titre 1">
            <a:extLst>
              <a:ext uri="{FF2B5EF4-FFF2-40B4-BE49-F238E27FC236}">
                <a16:creationId xmlns:a16="http://schemas.microsoft.com/office/drawing/2014/main" id="{59EAE58F-C3F2-446F-B2C4-F39A2698DA7F}"/>
              </a:ext>
            </a:extLst>
          </p:cNvPr>
          <p:cNvSpPr txBox="1">
            <a:spLocks/>
          </p:cNvSpPr>
          <p:nvPr/>
        </p:nvSpPr>
        <p:spPr bwMode="auto">
          <a:xfrm>
            <a:off x="2495600" y="2708920"/>
            <a:ext cx="9144000" cy="4693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normAutofit fontScale="92500" lnSpcReduction="20000"/>
          </a:bodyPr>
          <a:lstStyle>
            <a:lvl1pPr marL="0" indent="0" algn="l" rtl="0" eaLnBrk="1" fontAlgn="base" hangingPunct="1">
              <a:spcBef>
                <a:spcPct val="20000"/>
              </a:spcBef>
              <a:spcAft>
                <a:spcPct val="0"/>
              </a:spcAft>
              <a:buClr>
                <a:srgbClr val="FF9900"/>
              </a:buClr>
              <a:buNone/>
              <a:defRPr sz="2400" b="1">
                <a:solidFill>
                  <a:srgbClr val="000099"/>
                </a:solidFill>
                <a:latin typeface="+mn-lt"/>
                <a:ea typeface="+mn-ea"/>
                <a:cs typeface="+mn-cs"/>
              </a:defRPr>
            </a:lvl1pPr>
            <a:lvl2pPr marL="457200" indent="0" algn="l" rtl="0" eaLnBrk="1" fontAlgn="base" hangingPunct="1">
              <a:spcBef>
                <a:spcPct val="20000"/>
              </a:spcBef>
              <a:spcAft>
                <a:spcPct val="0"/>
              </a:spcAft>
              <a:buClr>
                <a:srgbClr val="FF9900"/>
              </a:buClr>
              <a:buNone/>
              <a:defRPr sz="2000" b="1">
                <a:solidFill>
                  <a:srgbClr val="000099"/>
                </a:solidFill>
                <a:latin typeface="+mn-lt"/>
              </a:defRPr>
            </a:lvl2pPr>
            <a:lvl3pPr marL="914400" indent="0" algn="l" rtl="0" eaLnBrk="1" fontAlgn="base" hangingPunct="1">
              <a:spcBef>
                <a:spcPct val="20000"/>
              </a:spcBef>
              <a:spcAft>
                <a:spcPct val="0"/>
              </a:spcAft>
              <a:buClr>
                <a:srgbClr val="FF9900"/>
              </a:buClr>
              <a:buNone/>
              <a:defRPr sz="1800" b="1">
                <a:solidFill>
                  <a:srgbClr val="000099"/>
                </a:solidFill>
                <a:latin typeface="+mn-lt"/>
              </a:defRPr>
            </a:lvl3pPr>
            <a:lvl4pPr marL="1371600" indent="0" algn="l" rtl="0" eaLnBrk="1" fontAlgn="base" hangingPunct="1">
              <a:spcBef>
                <a:spcPct val="20000"/>
              </a:spcBef>
              <a:spcAft>
                <a:spcPct val="0"/>
              </a:spcAft>
              <a:buClr>
                <a:srgbClr val="FF9900"/>
              </a:buClr>
              <a:buNone/>
              <a:defRPr sz="1600" b="1">
                <a:solidFill>
                  <a:srgbClr val="000099"/>
                </a:solidFill>
                <a:latin typeface="+mn-lt"/>
              </a:defRPr>
            </a:lvl4pPr>
            <a:lvl5pPr marL="1828800" indent="0" algn="l" rtl="0" eaLnBrk="1" fontAlgn="base" hangingPunct="1">
              <a:spcBef>
                <a:spcPct val="20000"/>
              </a:spcBef>
              <a:spcAft>
                <a:spcPct val="0"/>
              </a:spcAft>
              <a:buClr>
                <a:srgbClr val="FF9900"/>
              </a:buClr>
              <a:buNone/>
              <a:defRPr sz="1600" b="1">
                <a:solidFill>
                  <a:srgbClr val="000099"/>
                </a:solidFill>
                <a:latin typeface="+mn-lt"/>
              </a:defRPr>
            </a:lvl5pPr>
            <a:lvl6pPr marL="2286000" indent="0" algn="l" rtl="0" eaLnBrk="1" fontAlgn="base" hangingPunct="1">
              <a:spcBef>
                <a:spcPct val="20000"/>
              </a:spcBef>
              <a:spcAft>
                <a:spcPct val="0"/>
              </a:spcAft>
              <a:buClr>
                <a:srgbClr val="FF9900"/>
              </a:buClr>
              <a:buNone/>
              <a:defRPr sz="1600" b="1">
                <a:solidFill>
                  <a:srgbClr val="000099"/>
                </a:solidFill>
                <a:latin typeface="+mn-lt"/>
              </a:defRPr>
            </a:lvl6pPr>
            <a:lvl7pPr marL="2743200" indent="0" algn="l" rtl="0" eaLnBrk="1" fontAlgn="base" hangingPunct="1">
              <a:spcBef>
                <a:spcPct val="20000"/>
              </a:spcBef>
              <a:spcAft>
                <a:spcPct val="0"/>
              </a:spcAft>
              <a:buClr>
                <a:srgbClr val="FF9900"/>
              </a:buClr>
              <a:buNone/>
              <a:defRPr sz="1600" b="1">
                <a:solidFill>
                  <a:srgbClr val="000099"/>
                </a:solidFill>
                <a:latin typeface="+mn-lt"/>
              </a:defRPr>
            </a:lvl7pPr>
            <a:lvl8pPr marL="3200400" indent="0" algn="l" rtl="0" eaLnBrk="1" fontAlgn="base" hangingPunct="1">
              <a:spcBef>
                <a:spcPct val="20000"/>
              </a:spcBef>
              <a:spcAft>
                <a:spcPct val="0"/>
              </a:spcAft>
              <a:buClr>
                <a:srgbClr val="FF9900"/>
              </a:buClr>
              <a:buNone/>
              <a:defRPr sz="1600" b="1">
                <a:solidFill>
                  <a:srgbClr val="000099"/>
                </a:solidFill>
                <a:latin typeface="+mn-lt"/>
              </a:defRPr>
            </a:lvl8pPr>
            <a:lvl9pPr marL="3657600" indent="0" algn="l" rtl="0" eaLnBrk="1" fontAlgn="base" hangingPunct="1">
              <a:spcBef>
                <a:spcPct val="20000"/>
              </a:spcBef>
              <a:spcAft>
                <a:spcPct val="0"/>
              </a:spcAft>
              <a:buClr>
                <a:srgbClr val="FF9900"/>
              </a:buClr>
              <a:buNone/>
              <a:defRPr sz="1600" b="1">
                <a:solidFill>
                  <a:srgbClr val="000099"/>
                </a:solidFill>
                <a:latin typeface="+mn-lt"/>
              </a:defRPr>
            </a:lvl9pPr>
          </a:lstStyle>
          <a:p>
            <a:r>
              <a:rPr lang="fr-FR" sz="3000" kern="1400">
                <a:solidFill>
                  <a:srgbClr val="333399"/>
                </a:solidFill>
                <a:latin typeface="Quire Sans" panose="020B0502040400020003" pitchFamily="34" charset="0"/>
                <a:ea typeface="Segoe UI Symbol" panose="020B0502040204020203" pitchFamily="34" charset="0"/>
                <a:cs typeface="Quire Sans" panose="020B0502040400020003" pitchFamily="34" charset="0"/>
              </a:rPr>
              <a:t>PRESENTATION PROGRAMME</a:t>
            </a:r>
          </a:p>
          <a:p>
            <a:endParaRPr lang="fr-FR" sz="1700" kern="1400">
              <a:solidFill>
                <a:srgbClr val="333399"/>
              </a:solidFill>
              <a:latin typeface="Quire Sans" panose="020B0502040400020003" pitchFamily="34" charset="0"/>
              <a:ea typeface="Segoe UI Symbol" panose="020B0502040204020203" pitchFamily="34" charset="0"/>
              <a:cs typeface="Quire Sans" panose="020B0502040400020003" pitchFamily="34" charset="0"/>
            </a:endParaRPr>
          </a:p>
          <a:p>
            <a:pPr algn="just"/>
            <a:r>
              <a:rPr lang="fr-FR" sz="1700" kern="1400">
                <a:solidFill>
                  <a:srgbClr val="333399"/>
                </a:solidFill>
                <a:latin typeface="Quire Sans" panose="020B0502040400020003" pitchFamily="34" charset="0"/>
                <a:ea typeface="Segoe UI Symbol" panose="020B0502040204020203" pitchFamily="34" charset="0"/>
                <a:cs typeface="Quire Sans" panose="020B0502040400020003" pitchFamily="34" charset="0"/>
              </a:rPr>
              <a:t>Programme européen de coopération transnationale à l’échelle de l’arc alpin</a:t>
            </a:r>
          </a:p>
          <a:p>
            <a:pPr algn="just"/>
            <a:r>
              <a:rPr lang="fr-FR" sz="1700" kern="1400">
                <a:solidFill>
                  <a:srgbClr val="333399"/>
                </a:solidFill>
                <a:latin typeface="Quire Sans" panose="020B0502040400020003" pitchFamily="34" charset="0"/>
                <a:ea typeface="Segoe UI Symbol" panose="020B0502040204020203" pitchFamily="34" charset="0"/>
                <a:cs typeface="Quire Sans" panose="020B0502040400020003" pitchFamily="34" charset="0"/>
              </a:rPr>
              <a:t>Autorité de Gestion : Land de Salzburg</a:t>
            </a:r>
          </a:p>
          <a:p>
            <a:pPr algn="just"/>
            <a:endParaRPr lang="fr-FR" sz="1700" kern="1400">
              <a:solidFill>
                <a:srgbClr val="333399"/>
              </a:solidFill>
              <a:latin typeface="Quire Sans" panose="020B0502040400020003" pitchFamily="34" charset="0"/>
              <a:ea typeface="Segoe UI Symbol" panose="020B0502040204020203" pitchFamily="34" charset="0"/>
              <a:cs typeface="Quire Sans" panose="020B0502040400020003" pitchFamily="34" charset="0"/>
            </a:endParaRPr>
          </a:p>
          <a:p>
            <a:pPr algn="just"/>
            <a:r>
              <a:rPr lang="fr-FR" sz="1700" kern="1400">
                <a:solidFill>
                  <a:srgbClr val="333399"/>
                </a:solidFill>
                <a:latin typeface="Quire Sans" panose="020B0502040400020003" pitchFamily="34" charset="0"/>
                <a:ea typeface="Segoe UI Symbol" panose="020B0502040204020203" pitchFamily="34" charset="0"/>
                <a:cs typeface="Quire Sans" panose="020B0502040400020003" pitchFamily="34" charset="0"/>
              </a:rPr>
              <a:t>Zones d’éligibilité : Massif alpin : Territoires de 5 Etats membres de l’Union </a:t>
            </a:r>
          </a:p>
          <a:p>
            <a:pPr algn="just"/>
            <a:r>
              <a:rPr lang="fr-FR" sz="1700" kern="1400">
                <a:solidFill>
                  <a:srgbClr val="333399"/>
                </a:solidFill>
                <a:latin typeface="Quire Sans" panose="020B0502040400020003" pitchFamily="34" charset="0"/>
                <a:ea typeface="Segoe UI Symbol" panose="020B0502040204020203" pitchFamily="34" charset="0"/>
                <a:cs typeface="Quire Sans" panose="020B0502040400020003" pitchFamily="34" charset="0"/>
              </a:rPr>
              <a:t>européenne (Autriche, France, Allemagne, Italie, Slovénie) ainsi que la Suisse </a:t>
            </a:r>
          </a:p>
          <a:p>
            <a:pPr algn="just"/>
            <a:r>
              <a:rPr lang="fr-FR" sz="1700" kern="1400">
                <a:solidFill>
                  <a:srgbClr val="333399"/>
                </a:solidFill>
                <a:latin typeface="Quire Sans" panose="020B0502040400020003" pitchFamily="34" charset="0"/>
                <a:ea typeface="Segoe UI Symbol" panose="020B0502040204020203" pitchFamily="34" charset="0"/>
                <a:cs typeface="Quire Sans" panose="020B0502040400020003" pitchFamily="34" charset="0"/>
              </a:rPr>
              <a:t>et le Liechtenstein 4 régions françaises y participent : Grand Est, </a:t>
            </a:r>
          </a:p>
          <a:p>
            <a:pPr algn="just"/>
            <a:r>
              <a:rPr lang="fr-FR" sz="1700" kern="1400">
                <a:solidFill>
                  <a:srgbClr val="333399"/>
                </a:solidFill>
                <a:latin typeface="Quire Sans" panose="020B0502040400020003" pitchFamily="34" charset="0"/>
                <a:ea typeface="Segoe UI Symbol" panose="020B0502040204020203" pitchFamily="34" charset="0"/>
                <a:cs typeface="Quire Sans" panose="020B0502040400020003" pitchFamily="34" charset="0"/>
              </a:rPr>
              <a:t>Bourgogne-Franche-Comté, Provence-Alpes-Côte d'Azur, Auvergne-Rhône-Alpes.</a:t>
            </a:r>
          </a:p>
          <a:p>
            <a:pPr algn="just"/>
            <a:endParaRPr lang="fr-FR" sz="1700" kern="1400">
              <a:solidFill>
                <a:srgbClr val="333399"/>
              </a:solidFill>
              <a:latin typeface="Quire Sans" panose="020B0502040400020003" pitchFamily="34" charset="0"/>
              <a:ea typeface="Segoe UI Symbol" panose="020B0502040204020203" pitchFamily="34" charset="0"/>
              <a:cs typeface="Quire Sans" panose="020B0502040400020003" pitchFamily="34" charset="0"/>
            </a:endParaRPr>
          </a:p>
          <a:p>
            <a:pPr algn="just"/>
            <a:r>
              <a:rPr lang="fr-FR" sz="1700" kern="1400">
                <a:solidFill>
                  <a:srgbClr val="333399"/>
                </a:solidFill>
                <a:latin typeface="Quire Sans" panose="020B0502040400020003" pitchFamily="34" charset="0"/>
                <a:ea typeface="Segoe UI Symbol" panose="020B0502040204020203" pitchFamily="34" charset="0"/>
                <a:cs typeface="Quire Sans" panose="020B0502040400020003" pitchFamily="34" charset="0"/>
              </a:rPr>
              <a:t>Taux d’intervention du FEDER : 75% maximum</a:t>
            </a:r>
          </a:p>
          <a:p>
            <a:pPr algn="just"/>
            <a:r>
              <a:rPr lang="fr-FR" sz="1700" kern="0">
                <a:solidFill>
                  <a:srgbClr val="333399"/>
                </a:solidFill>
                <a:latin typeface="Quire Sans" panose="020B0502040400020003" pitchFamily="34" charset="0"/>
                <a:cs typeface="Quire Sans" panose="020B0502040400020003" pitchFamily="34" charset="0"/>
              </a:rPr>
              <a:t>Budget FEDER 2021-2027 : 107 M€ (140 M€ en budget total)</a:t>
            </a:r>
          </a:p>
          <a:p>
            <a:pPr algn="just"/>
            <a:endParaRPr lang="fr-FR" sz="1700" kern="1400">
              <a:solidFill>
                <a:srgbClr val="333399"/>
              </a:solidFill>
              <a:latin typeface="Quire Sans" panose="020B0502040400020003" pitchFamily="34" charset="0"/>
              <a:ea typeface="Segoe UI Symbol" panose="020B0502040204020203" pitchFamily="34" charset="0"/>
              <a:cs typeface="Quire Sans" panose="020B0502040400020003" pitchFamily="34" charset="0"/>
            </a:endParaRPr>
          </a:p>
          <a:p>
            <a:pPr algn="just"/>
            <a:endParaRPr lang="fr-FR" sz="1700" kern="1400">
              <a:solidFill>
                <a:srgbClr val="333399"/>
              </a:solidFill>
              <a:latin typeface="Quire Sans" panose="020B0502040400020003" pitchFamily="34" charset="0"/>
              <a:ea typeface="Segoe UI Symbol" panose="020B0502040204020203" pitchFamily="34" charset="0"/>
              <a:cs typeface="Quire Sans" panose="020B0502040400020003" pitchFamily="34" charset="0"/>
            </a:endParaRPr>
          </a:p>
          <a:p>
            <a:pPr algn="just"/>
            <a:r>
              <a:rPr lang="fr-FR" sz="1700" kern="1400">
                <a:solidFill>
                  <a:srgbClr val="333399"/>
                </a:solidFill>
                <a:latin typeface="Quire Sans" panose="020B0502040400020003" pitchFamily="34" charset="0"/>
                <a:ea typeface="Segoe UI Symbol" panose="020B0502040204020203" pitchFamily="34" charset="0"/>
                <a:cs typeface="Quire Sans" panose="020B0502040400020003" pitchFamily="34" charset="0"/>
              </a:rPr>
              <a:t>Bénéficiaires : le Programme s’adresse aux acteurs du secteur public </a:t>
            </a:r>
          </a:p>
          <a:p>
            <a:pPr algn="just"/>
            <a:r>
              <a:rPr lang="fr-FR" sz="1700" kern="1400">
                <a:solidFill>
                  <a:srgbClr val="333399"/>
                </a:solidFill>
                <a:latin typeface="Quire Sans" panose="020B0502040400020003" pitchFamily="34" charset="0"/>
                <a:ea typeface="Segoe UI Symbol" panose="020B0502040204020203" pitchFamily="34" charset="0"/>
                <a:cs typeface="Quire Sans" panose="020B0502040400020003" pitchFamily="34" charset="0"/>
              </a:rPr>
              <a:t>et privé: les autorités publiques, les agences,  les PME, les établissements </a:t>
            </a:r>
          </a:p>
          <a:p>
            <a:pPr algn="just"/>
            <a:r>
              <a:rPr lang="fr-FR" sz="1700" kern="1400">
                <a:solidFill>
                  <a:srgbClr val="333399"/>
                </a:solidFill>
                <a:latin typeface="Quire Sans" panose="020B0502040400020003" pitchFamily="34" charset="0"/>
                <a:ea typeface="Segoe UI Symbol" panose="020B0502040204020203" pitchFamily="34" charset="0"/>
                <a:cs typeface="Quire Sans" panose="020B0502040400020003" pitchFamily="34" charset="0"/>
              </a:rPr>
              <a:t>de l’enseignement supérieur, les centres de formation, les organismes de </a:t>
            </a:r>
          </a:p>
          <a:p>
            <a:pPr algn="just"/>
            <a:r>
              <a:rPr lang="fr-FR" sz="1700" kern="1400">
                <a:solidFill>
                  <a:srgbClr val="333399"/>
                </a:solidFill>
                <a:latin typeface="Quire Sans" panose="020B0502040400020003" pitchFamily="34" charset="0"/>
                <a:ea typeface="Segoe UI Symbol" panose="020B0502040204020203" pitchFamily="34" charset="0"/>
                <a:cs typeface="Quire Sans" panose="020B0502040400020003" pitchFamily="34" charset="0"/>
              </a:rPr>
              <a:t>soutien aux entreprises, les groupes d’intérêt dont les ONG, etc.</a:t>
            </a:r>
          </a:p>
          <a:p>
            <a:endParaRPr lang="fr-FR" sz="1600" kern="1400">
              <a:solidFill>
                <a:prstClr val="black"/>
              </a:solidFill>
              <a:latin typeface="Segoe UI Symbol" panose="020B0502040204020203" pitchFamily="34" charset="0"/>
              <a:ea typeface="Segoe UI Symbol" panose="020B0502040204020203" pitchFamily="34" charset="0"/>
              <a:cs typeface="Segoe UI" panose="020B0502040204020203" pitchFamily="34" charset="0"/>
            </a:endParaRPr>
          </a:p>
          <a:p>
            <a:endParaRPr lang="fr-FR" sz="7400" kern="0"/>
          </a:p>
          <a:p>
            <a:endParaRPr lang="fr-FR" kern="0"/>
          </a:p>
          <a:p>
            <a:endParaRPr lang="fr-FR" kern="0"/>
          </a:p>
        </p:txBody>
      </p:sp>
      <p:pic>
        <p:nvPicPr>
          <p:cNvPr id="4" name="Image 3" descr="O:\Espaces Departementaux\Reseau Rural\5. Forum annuel du RRR\Forum 2018\OUTILS de COMM\Espace alpin.png">
            <a:extLst>
              <a:ext uri="{FF2B5EF4-FFF2-40B4-BE49-F238E27FC236}">
                <a16:creationId xmlns:a16="http://schemas.microsoft.com/office/drawing/2014/main" id="{C37EE0BE-C6A0-4B14-B9CA-8D59A6615016}"/>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6200000">
            <a:off x="-730620" y="2334741"/>
            <a:ext cx="3456386" cy="1180406"/>
          </a:xfrm>
          <a:prstGeom prst="rect">
            <a:avLst/>
          </a:prstGeom>
          <a:noFill/>
          <a:ln>
            <a:noFill/>
          </a:ln>
        </p:spPr>
      </p:pic>
      <p:sp>
        <p:nvSpPr>
          <p:cNvPr id="2" name="Espace réservé du numéro de diapositive 3">
            <a:extLst>
              <a:ext uri="{FF2B5EF4-FFF2-40B4-BE49-F238E27FC236}">
                <a16:creationId xmlns:a16="http://schemas.microsoft.com/office/drawing/2014/main" id="{260767A5-2F0A-36BF-1454-EB341784E755}"/>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67</a:t>
            </a:fld>
            <a:endParaRPr lang="fr-FR"/>
          </a:p>
        </p:txBody>
      </p:sp>
    </p:spTree>
    <p:extLst>
      <p:ext uri="{BB962C8B-B14F-4D97-AF65-F5344CB8AC3E}">
        <p14:creationId xmlns:p14="http://schemas.microsoft.com/office/powerpoint/2010/main" val="24571838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2">
            <a:extLst>
              <a:ext uri="{FF2B5EF4-FFF2-40B4-BE49-F238E27FC236}">
                <a16:creationId xmlns:a16="http://schemas.microsoft.com/office/drawing/2014/main" id="{239D60DE-57A5-4448-8679-A228426153B8}"/>
              </a:ext>
            </a:extLst>
          </p:cNvPr>
          <p:cNvSpPr txBox="1">
            <a:spLocks/>
          </p:cNvSpPr>
          <p:nvPr/>
        </p:nvSpPr>
        <p:spPr bwMode="auto">
          <a:xfrm>
            <a:off x="2567608" y="1484784"/>
            <a:ext cx="9217024" cy="4968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marL="0" indent="0" algn="l" rtl="0" eaLnBrk="1" fontAlgn="base" hangingPunct="1">
              <a:spcBef>
                <a:spcPct val="20000"/>
              </a:spcBef>
              <a:spcAft>
                <a:spcPct val="0"/>
              </a:spcAft>
              <a:buClr>
                <a:srgbClr val="FF9900"/>
              </a:buClr>
              <a:buNone/>
              <a:defRPr sz="2400" b="1">
                <a:solidFill>
                  <a:srgbClr val="000099"/>
                </a:solidFill>
                <a:latin typeface="+mn-lt"/>
                <a:ea typeface="+mn-ea"/>
                <a:cs typeface="+mn-cs"/>
              </a:defRPr>
            </a:lvl1pPr>
            <a:lvl2pPr marL="457200" indent="0" algn="l" rtl="0" eaLnBrk="1" fontAlgn="base" hangingPunct="1">
              <a:spcBef>
                <a:spcPct val="20000"/>
              </a:spcBef>
              <a:spcAft>
                <a:spcPct val="0"/>
              </a:spcAft>
              <a:buClr>
                <a:srgbClr val="FF9900"/>
              </a:buClr>
              <a:buNone/>
              <a:defRPr sz="2000" b="1">
                <a:solidFill>
                  <a:srgbClr val="000099"/>
                </a:solidFill>
                <a:latin typeface="+mn-lt"/>
              </a:defRPr>
            </a:lvl2pPr>
            <a:lvl3pPr marL="914400" indent="0" algn="l" rtl="0" eaLnBrk="1" fontAlgn="base" hangingPunct="1">
              <a:spcBef>
                <a:spcPct val="20000"/>
              </a:spcBef>
              <a:spcAft>
                <a:spcPct val="0"/>
              </a:spcAft>
              <a:buClr>
                <a:srgbClr val="FF9900"/>
              </a:buClr>
              <a:buNone/>
              <a:defRPr sz="1800" b="1">
                <a:solidFill>
                  <a:srgbClr val="000099"/>
                </a:solidFill>
                <a:latin typeface="+mn-lt"/>
              </a:defRPr>
            </a:lvl3pPr>
            <a:lvl4pPr marL="1371600" indent="0" algn="l" rtl="0" eaLnBrk="1" fontAlgn="base" hangingPunct="1">
              <a:spcBef>
                <a:spcPct val="20000"/>
              </a:spcBef>
              <a:spcAft>
                <a:spcPct val="0"/>
              </a:spcAft>
              <a:buClr>
                <a:srgbClr val="FF9900"/>
              </a:buClr>
              <a:buNone/>
              <a:defRPr sz="1600" b="1">
                <a:solidFill>
                  <a:srgbClr val="000099"/>
                </a:solidFill>
                <a:latin typeface="+mn-lt"/>
              </a:defRPr>
            </a:lvl4pPr>
            <a:lvl5pPr marL="1828800" indent="0" algn="l" rtl="0" eaLnBrk="1" fontAlgn="base" hangingPunct="1">
              <a:spcBef>
                <a:spcPct val="20000"/>
              </a:spcBef>
              <a:spcAft>
                <a:spcPct val="0"/>
              </a:spcAft>
              <a:buClr>
                <a:srgbClr val="FF9900"/>
              </a:buClr>
              <a:buNone/>
              <a:defRPr sz="1600" b="1">
                <a:solidFill>
                  <a:srgbClr val="000099"/>
                </a:solidFill>
                <a:latin typeface="+mn-lt"/>
              </a:defRPr>
            </a:lvl5pPr>
            <a:lvl6pPr marL="2286000" indent="0" algn="l" rtl="0" eaLnBrk="1" fontAlgn="base" hangingPunct="1">
              <a:spcBef>
                <a:spcPct val="20000"/>
              </a:spcBef>
              <a:spcAft>
                <a:spcPct val="0"/>
              </a:spcAft>
              <a:buClr>
                <a:srgbClr val="FF9900"/>
              </a:buClr>
              <a:buNone/>
              <a:defRPr sz="1600" b="1">
                <a:solidFill>
                  <a:srgbClr val="000099"/>
                </a:solidFill>
                <a:latin typeface="+mn-lt"/>
              </a:defRPr>
            </a:lvl6pPr>
            <a:lvl7pPr marL="2743200" indent="0" algn="l" rtl="0" eaLnBrk="1" fontAlgn="base" hangingPunct="1">
              <a:spcBef>
                <a:spcPct val="20000"/>
              </a:spcBef>
              <a:spcAft>
                <a:spcPct val="0"/>
              </a:spcAft>
              <a:buClr>
                <a:srgbClr val="FF9900"/>
              </a:buClr>
              <a:buNone/>
              <a:defRPr sz="1600" b="1">
                <a:solidFill>
                  <a:srgbClr val="000099"/>
                </a:solidFill>
                <a:latin typeface="+mn-lt"/>
              </a:defRPr>
            </a:lvl7pPr>
            <a:lvl8pPr marL="3200400" indent="0" algn="l" rtl="0" eaLnBrk="1" fontAlgn="base" hangingPunct="1">
              <a:spcBef>
                <a:spcPct val="20000"/>
              </a:spcBef>
              <a:spcAft>
                <a:spcPct val="0"/>
              </a:spcAft>
              <a:buClr>
                <a:srgbClr val="FF9900"/>
              </a:buClr>
              <a:buNone/>
              <a:defRPr sz="1600" b="1">
                <a:solidFill>
                  <a:srgbClr val="000099"/>
                </a:solidFill>
                <a:latin typeface="+mn-lt"/>
              </a:defRPr>
            </a:lvl8pPr>
            <a:lvl9pPr marL="3657600" indent="0" algn="l" rtl="0" eaLnBrk="1" fontAlgn="base" hangingPunct="1">
              <a:spcBef>
                <a:spcPct val="20000"/>
              </a:spcBef>
              <a:spcAft>
                <a:spcPct val="0"/>
              </a:spcAft>
              <a:buClr>
                <a:srgbClr val="FF9900"/>
              </a:buClr>
              <a:buNone/>
              <a:defRPr sz="1600" b="1">
                <a:solidFill>
                  <a:srgbClr val="000099"/>
                </a:solidFill>
                <a:latin typeface="+mn-lt"/>
              </a:defRPr>
            </a:lvl9pPr>
          </a:lstStyle>
          <a:p>
            <a:endParaRPr lang="fr-FR" sz="1600" kern="0">
              <a:latin typeface="Arial" panose="020B0604020202020204" pitchFamily="34" charset="0"/>
              <a:cs typeface="Arial" panose="020B0604020202020204" pitchFamily="34" charset="0"/>
            </a:endParaRPr>
          </a:p>
          <a:p>
            <a:r>
              <a:rPr lang="fr-FR" sz="1600" i="1" kern="0">
                <a:latin typeface="Quire Sans"/>
                <a:cs typeface="Quire Sans"/>
              </a:rPr>
              <a:t>Priorités thématiques :</a:t>
            </a:r>
          </a:p>
          <a:p>
            <a:endParaRPr lang="fr-FR" sz="1600" kern="0">
              <a:latin typeface="Quire Sans" panose="020B0502040400020003" pitchFamily="34" charset="0"/>
              <a:cs typeface="Quire Sans" panose="020B0502040400020003" pitchFamily="34" charset="0"/>
            </a:endParaRPr>
          </a:p>
          <a:p>
            <a:pPr marL="0" indent="0">
              <a:buNone/>
            </a:pPr>
            <a:r>
              <a:rPr lang="fr-FR" sz="1600" kern="0">
                <a:latin typeface="Quire Sans"/>
                <a:cs typeface="Quire Sans"/>
              </a:rPr>
              <a:t>-</a:t>
            </a:r>
            <a:r>
              <a:rPr lang="fr-FR" sz="1600">
                <a:latin typeface="Quire Sans"/>
                <a:cs typeface="Quire Sans"/>
              </a:rPr>
              <a:t>lutte contre le changement climatique, adaptation atténuation: 22, 5%</a:t>
            </a:r>
          </a:p>
          <a:p>
            <a:pPr marL="0" indent="0">
              <a:buNone/>
            </a:pPr>
            <a:r>
              <a:rPr lang="fr-FR" sz="1600">
                <a:latin typeface="Quire Sans"/>
                <a:cs typeface="Quire Sans"/>
              </a:rPr>
              <a:t>- promotion de l'économie circulaire: 18, 1%</a:t>
            </a:r>
          </a:p>
          <a:p>
            <a:pPr marL="0" indent="0">
              <a:buNone/>
            </a:pPr>
            <a:r>
              <a:rPr lang="fr-FR" sz="1600">
                <a:latin typeface="Quire Sans"/>
                <a:cs typeface="Quire Sans"/>
              </a:rPr>
              <a:t>- préservation de la biodiversité: 14%</a:t>
            </a:r>
          </a:p>
          <a:p>
            <a:pPr marL="0" indent="0">
              <a:buNone/>
            </a:pPr>
            <a:r>
              <a:rPr lang="fr-FR" sz="1600">
                <a:latin typeface="Quire Sans"/>
                <a:cs typeface="Quire Sans"/>
              </a:rPr>
              <a:t>- innovation: 10%</a:t>
            </a:r>
          </a:p>
          <a:p>
            <a:pPr marL="0" indent="0">
              <a:buNone/>
            </a:pPr>
            <a:r>
              <a:rPr lang="fr-FR" sz="1600">
                <a:latin typeface="Quire Sans"/>
                <a:cs typeface="Quire Sans"/>
              </a:rPr>
              <a:t>- meilleure gouvernance: 10%</a:t>
            </a:r>
          </a:p>
          <a:p>
            <a:r>
              <a:rPr lang="fr-FR" sz="1600">
                <a:latin typeface="Quire Sans"/>
                <a:cs typeface="Quire Sans"/>
              </a:rPr>
              <a:t>-efficacité énergétique: 8%</a:t>
            </a:r>
          </a:p>
          <a:p>
            <a:endParaRPr lang="fr-FR" sz="1600">
              <a:latin typeface="Quire Sans" panose="020B0502040400020003" pitchFamily="34" charset="0"/>
              <a:cs typeface="Quire Sans" panose="020B0502040400020003" pitchFamily="34" charset="0"/>
            </a:endParaRPr>
          </a:p>
          <a:p>
            <a:r>
              <a:rPr lang="fr-FR" sz="1600" i="1">
                <a:latin typeface="Quire Sans"/>
                <a:cs typeface="Quire Sans"/>
              </a:rPr>
              <a:t>Prochains appels (dates prévisionnelles) :</a:t>
            </a:r>
            <a:endParaRPr lang="fr-FR" sz="1600" i="1">
              <a:latin typeface="Quire Sans" panose="020B0502040400020003" pitchFamily="34" charset="0"/>
              <a:cs typeface="Quire Sans" panose="020B0502040400020003" pitchFamily="34" charset="0"/>
            </a:endParaRPr>
          </a:p>
          <a:p>
            <a:endParaRPr lang="fr-FR" sz="1600" i="1">
              <a:latin typeface="Quire Sans" panose="020B0502040400020003" pitchFamily="34" charset="0"/>
              <a:cs typeface="Quire Sans" panose="020B0502040400020003" pitchFamily="34" charset="0"/>
            </a:endParaRPr>
          </a:p>
          <a:p>
            <a:r>
              <a:rPr lang="fr-FR" sz="1600">
                <a:latin typeface="Quire Sans"/>
                <a:cs typeface="Quire Sans"/>
              </a:rPr>
              <a:t>-projets classiques: mai 2025 (dépôt en 2 phases : novembre 2025 / février 2026) pour sélection printemps 2026</a:t>
            </a:r>
            <a:endParaRPr lang="fr-FR" sz="1600">
              <a:latin typeface="Quire Sans" panose="020B0502040400020003" pitchFamily="34" charset="0"/>
              <a:cs typeface="Quire Sans" panose="020B0502040400020003" pitchFamily="34" charset="0"/>
            </a:endParaRPr>
          </a:p>
          <a:p>
            <a:endParaRPr lang="fr-FR" sz="2000">
              <a:latin typeface="Quire Sans" panose="020B0502040400020003" pitchFamily="34" charset="0"/>
              <a:cs typeface="Quire Sans" panose="020B0502040400020003" pitchFamily="34" charset="0"/>
            </a:endParaRPr>
          </a:p>
          <a:p>
            <a:pPr marL="800100" lvl="2" indent="-342900">
              <a:spcBef>
                <a:spcPts val="300"/>
              </a:spcBef>
              <a:buFont typeface="Wingdings" panose="05000000000000000000" pitchFamily="2" charset="2"/>
              <a:buChar char="Ø"/>
            </a:pPr>
            <a:r>
              <a:rPr lang="fr-FR" sz="1400">
                <a:latin typeface="Quire Sans"/>
                <a:cs typeface="Quire Sans"/>
              </a:rPr>
              <a:t>Contact Région: Sandrine VOGEL </a:t>
            </a:r>
            <a:r>
              <a:rPr lang="fr-FR" sz="1600" b="0">
                <a:latin typeface="Dosis" pitchFamily="2" charset="0"/>
                <a:cs typeface="Quire Sans"/>
                <a:hlinkClick r:id="rId2"/>
              </a:rPr>
              <a:t>svogel@maregionsud.fr</a:t>
            </a:r>
            <a:r>
              <a:rPr lang="fr-FR" sz="1600" b="0">
                <a:latin typeface="Dosis" pitchFamily="2" charset="0"/>
                <a:cs typeface="Quire Sans"/>
              </a:rPr>
              <a:t> </a:t>
            </a:r>
            <a:endParaRPr lang="fr-FR" sz="1600" b="0">
              <a:latin typeface="Dosis" pitchFamily="2" charset="0"/>
              <a:cs typeface="Quire Sans" panose="020B0502040400020003" pitchFamily="34" charset="0"/>
            </a:endParaRPr>
          </a:p>
          <a:p>
            <a:pPr marL="800100" lvl="2" indent="-342900" algn="l">
              <a:spcBef>
                <a:spcPts val="300"/>
              </a:spcBef>
              <a:buFont typeface="Wingdings" panose="05000000000000000000" pitchFamily="2" charset="2"/>
              <a:buChar char="Ø"/>
            </a:pPr>
            <a:r>
              <a:rPr lang="fr-FR" sz="1400">
                <a:latin typeface="Quire Sans"/>
                <a:cs typeface="Quire Sans"/>
              </a:rPr>
              <a:t>Plus d’informations : </a:t>
            </a:r>
            <a:r>
              <a:rPr lang="fr-FR" sz="1400">
                <a:latin typeface="Quire Sans"/>
                <a:cs typeface="Quire Sans"/>
                <a:hlinkClick r:id="rId3"/>
              </a:rPr>
              <a:t>https://www.alpine-space.eu/</a:t>
            </a:r>
            <a:endParaRPr lang="fr-FR" sz="1400">
              <a:latin typeface="Quire Sans"/>
              <a:cs typeface="Quire Sans"/>
            </a:endParaRPr>
          </a:p>
          <a:p>
            <a:pPr lvl="1" algn="just">
              <a:buFont typeface="Wingdings" panose="05000000000000000000" pitchFamily="2" charset="2"/>
              <a:buChar char="ü"/>
            </a:pPr>
            <a:endParaRPr lang="fr-FR" kern="0">
              <a:latin typeface="Arial" panose="020B0604020202020204" pitchFamily="34" charset="0"/>
              <a:cs typeface="Arial" panose="020B0604020202020204" pitchFamily="34" charset="0"/>
            </a:endParaRPr>
          </a:p>
          <a:p>
            <a:endParaRPr lang="fr-FR" kern="0"/>
          </a:p>
        </p:txBody>
      </p:sp>
      <p:pic>
        <p:nvPicPr>
          <p:cNvPr id="3" name="Image 2">
            <a:extLst>
              <a:ext uri="{FF2B5EF4-FFF2-40B4-BE49-F238E27FC236}">
                <a16:creationId xmlns:a16="http://schemas.microsoft.com/office/drawing/2014/main" id="{F1E0B057-9A00-626A-59E1-7C441457DD44}"/>
              </a:ext>
            </a:extLst>
          </p:cNvPr>
          <p:cNvPicPr>
            <a:picLocks noChangeAspect="1"/>
          </p:cNvPicPr>
          <p:nvPr/>
        </p:nvPicPr>
        <p:blipFill>
          <a:blip r:embed="rId4"/>
          <a:stretch>
            <a:fillRect/>
          </a:stretch>
        </p:blipFill>
        <p:spPr>
          <a:xfrm>
            <a:off x="623392" y="1412776"/>
            <a:ext cx="1182727" cy="3383573"/>
          </a:xfrm>
          <a:prstGeom prst="rect">
            <a:avLst/>
          </a:prstGeom>
        </p:spPr>
      </p:pic>
      <p:sp>
        <p:nvSpPr>
          <p:cNvPr id="2" name="Espace réservé du numéro de diapositive 3">
            <a:extLst>
              <a:ext uri="{FF2B5EF4-FFF2-40B4-BE49-F238E27FC236}">
                <a16:creationId xmlns:a16="http://schemas.microsoft.com/office/drawing/2014/main" id="{28DE2A42-A343-84D0-5E11-E9A548E0AB5C}"/>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68</a:t>
            </a:fld>
            <a:endParaRPr lang="fr-FR"/>
          </a:p>
        </p:txBody>
      </p:sp>
    </p:spTree>
    <p:extLst>
      <p:ext uri="{BB962C8B-B14F-4D97-AF65-F5344CB8AC3E}">
        <p14:creationId xmlns:p14="http://schemas.microsoft.com/office/powerpoint/2010/main" val="46684935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25116" y="2295407"/>
            <a:ext cx="8229600" cy="1143000"/>
          </a:xfrm>
        </p:spPr>
        <p:txBody>
          <a:bodyPr>
            <a:normAutofit fontScale="90000"/>
          </a:bodyPr>
          <a:lstStyle/>
          <a:p>
            <a:pPr algn="ctr"/>
            <a:r>
              <a:rPr lang="fr-FR" sz="6000" b="1">
                <a:solidFill>
                  <a:schemeClr val="accent1">
                    <a:lumMod val="75000"/>
                  </a:schemeClr>
                </a:solidFill>
                <a:latin typeface="Dosis" pitchFamily="2" charset="0"/>
                <a:cs typeface="Quire Sans"/>
              </a:rPr>
              <a:t>SESSION 3</a:t>
            </a:r>
            <a:br>
              <a:rPr lang="fr-FR" sz="4900">
                <a:solidFill>
                  <a:schemeClr val="accent1">
                    <a:lumMod val="75000"/>
                  </a:schemeClr>
                </a:solidFill>
                <a:latin typeface="Dosis" pitchFamily="2" charset="0"/>
                <a:cs typeface="Quire Sans" panose="020B0502040400020003" pitchFamily="34" charset="0"/>
              </a:rPr>
            </a:br>
            <a:br>
              <a:rPr lang="fr-FR" sz="4900">
                <a:solidFill>
                  <a:schemeClr val="accent1">
                    <a:lumMod val="75000"/>
                  </a:schemeClr>
                </a:solidFill>
                <a:latin typeface="Dosis" pitchFamily="2" charset="0"/>
                <a:cs typeface="Quire Sans" panose="020B0502040400020003" pitchFamily="34" charset="0"/>
              </a:rPr>
            </a:br>
            <a:br>
              <a:rPr lang="fr-FR" sz="4900">
                <a:solidFill>
                  <a:schemeClr val="accent1">
                    <a:lumMod val="75000"/>
                  </a:schemeClr>
                </a:solidFill>
                <a:latin typeface="Dosis" pitchFamily="2" charset="0"/>
                <a:cs typeface="Quire Sans" panose="020B0502040400020003" pitchFamily="34" charset="0"/>
              </a:rPr>
            </a:br>
            <a:r>
              <a:rPr lang="fr-FR" sz="4900" b="1">
                <a:solidFill>
                  <a:schemeClr val="accent1">
                    <a:lumMod val="75000"/>
                  </a:schemeClr>
                </a:solidFill>
                <a:latin typeface="Dosis" pitchFamily="2" charset="0"/>
                <a:cs typeface="Quire Sans"/>
              </a:rPr>
              <a:t>Les programmes régionaux </a:t>
            </a:r>
            <a:br>
              <a:rPr lang="fr-FR" sz="4900"/>
            </a:br>
            <a:br>
              <a:rPr lang="fr-FR" sz="2400"/>
            </a:br>
            <a:endParaRPr lang="fr-FR" sz="2400"/>
          </a:p>
        </p:txBody>
      </p:sp>
      <p:sp>
        <p:nvSpPr>
          <p:cNvPr id="3" name="Espace réservé du numéro de diapositive 3">
            <a:extLst>
              <a:ext uri="{FF2B5EF4-FFF2-40B4-BE49-F238E27FC236}">
                <a16:creationId xmlns:a16="http://schemas.microsoft.com/office/drawing/2014/main" id="{0EA17191-DD9F-7C16-D93F-67D04F723170}"/>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69</a:t>
            </a:fld>
            <a:endParaRPr lang="fr-FR"/>
          </a:p>
        </p:txBody>
      </p:sp>
    </p:spTree>
    <p:extLst>
      <p:ext uri="{BB962C8B-B14F-4D97-AF65-F5344CB8AC3E}">
        <p14:creationId xmlns:p14="http://schemas.microsoft.com/office/powerpoint/2010/main" val="2959854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Espace réservé du contenu 5"/>
          <p:cNvSpPr>
            <a:spLocks noGrp="1"/>
          </p:cNvSpPr>
          <p:nvPr>
            <p:ph sz="half" idx="2"/>
          </p:nvPr>
        </p:nvSpPr>
        <p:spPr>
          <a:xfrm>
            <a:off x="344886" y="241794"/>
            <a:ext cx="9585498" cy="5916128"/>
          </a:xfrm>
          <a:noFill/>
        </p:spPr>
        <p:txBody>
          <a:bodyPr vert="horz" lIns="91440" tIns="45720" rIns="91440" bIns="45720" rtlCol="0" anchor="t">
            <a:normAutofit fontScale="25000" lnSpcReduction="20000"/>
          </a:bodyPr>
          <a:lstStyle/>
          <a:p>
            <a:pPr marL="0" indent="0">
              <a:buNone/>
            </a:pPr>
            <a:r>
              <a:rPr lang="en-US" sz="7200" b="1"/>
              <a:t> </a:t>
            </a:r>
            <a:r>
              <a:rPr lang="fr-FR" sz="13600" b="1" u="sng">
                <a:solidFill>
                  <a:schemeClr val="accent1">
                    <a:lumMod val="75000"/>
                  </a:schemeClr>
                </a:solidFill>
              </a:rPr>
              <a:t>Différents types de projets</a:t>
            </a:r>
            <a:endParaRPr lang="en-US" sz="13600" b="1" u="sng">
              <a:solidFill>
                <a:schemeClr val="accent1">
                  <a:lumMod val="75000"/>
                </a:schemeClr>
              </a:solidFill>
            </a:endParaRPr>
          </a:p>
          <a:p>
            <a:pPr marL="0" indent="0">
              <a:buNone/>
            </a:pPr>
            <a:endParaRPr lang="en-US" sz="5900" b="1" u="sng"/>
          </a:p>
          <a:p>
            <a:pPr marL="0" indent="0">
              <a:buNone/>
            </a:pPr>
            <a:r>
              <a:rPr lang="fr-FR" sz="12800" b="1">
                <a:solidFill>
                  <a:schemeClr val="accent1">
                    <a:lumMod val="75000"/>
                  </a:schemeClr>
                </a:solidFill>
              </a:rPr>
              <a:t>Projets d’action standard « SAP »</a:t>
            </a:r>
          </a:p>
          <a:p>
            <a:pPr marL="0" indent="0">
              <a:buNone/>
            </a:pPr>
            <a:r>
              <a:rPr lang="fr-FR" sz="8600">
                <a:solidFill>
                  <a:schemeClr val="accent1">
                    <a:lumMod val="75000"/>
                  </a:schemeClr>
                </a:solidFill>
              </a:rPr>
              <a:t>(anciennement appelés « traditionnel ») : </a:t>
            </a:r>
          </a:p>
          <a:p>
            <a:pPr marL="0" indent="0">
              <a:buNone/>
            </a:pPr>
            <a:endParaRPr lang="fr-FR" sz="8600"/>
          </a:p>
          <a:p>
            <a:pPr marL="0" indent="0">
              <a:buNone/>
            </a:pPr>
            <a:r>
              <a:rPr lang="fr-FR" sz="11200">
                <a:solidFill>
                  <a:schemeClr val="accent1">
                    <a:lumMod val="75000"/>
                  </a:schemeClr>
                </a:solidFill>
              </a:rPr>
              <a:t>En moyenne : </a:t>
            </a:r>
          </a:p>
          <a:p>
            <a:pPr marL="630238" lvl="2" indent="-174625">
              <a:lnSpc>
                <a:spcPct val="120000"/>
              </a:lnSpc>
              <a:spcBef>
                <a:spcPts val="600"/>
              </a:spcBef>
              <a:buClr>
                <a:srgbClr val="FFC000"/>
              </a:buClr>
            </a:pPr>
            <a:r>
              <a:rPr lang="fr-FR" sz="11200">
                <a:solidFill>
                  <a:schemeClr val="accent1">
                    <a:lumMod val="75000"/>
                  </a:schemeClr>
                </a:solidFill>
              </a:rPr>
              <a:t> Durée du projet de 2 à 5 ans (maxi 10 ans)</a:t>
            </a:r>
          </a:p>
          <a:p>
            <a:pPr marL="630238" lvl="2" indent="-174625">
              <a:lnSpc>
                <a:spcPct val="120000"/>
              </a:lnSpc>
              <a:spcBef>
                <a:spcPts val="600"/>
              </a:spcBef>
              <a:buClr>
                <a:srgbClr val="FFC000"/>
              </a:buClr>
            </a:pPr>
            <a:r>
              <a:rPr lang="fr-FR" sz="11200">
                <a:solidFill>
                  <a:schemeClr val="accent1">
                    <a:lumMod val="75000"/>
                  </a:schemeClr>
                </a:solidFill>
              </a:rPr>
              <a:t> 1 à 6-7 partenaires</a:t>
            </a:r>
          </a:p>
          <a:p>
            <a:pPr marL="630238" lvl="2" indent="-174625">
              <a:lnSpc>
                <a:spcPct val="120000"/>
              </a:lnSpc>
              <a:spcBef>
                <a:spcPts val="600"/>
              </a:spcBef>
              <a:buClr>
                <a:srgbClr val="FFC000"/>
              </a:buClr>
            </a:pPr>
            <a:r>
              <a:rPr lang="fr-FR" sz="11200">
                <a:solidFill>
                  <a:schemeClr val="accent1">
                    <a:lumMod val="75000"/>
                  </a:schemeClr>
                </a:solidFill>
              </a:rPr>
              <a:t> Montant de crédits Life de 1 à 3 M€ (pas de plafond)</a:t>
            </a:r>
          </a:p>
          <a:p>
            <a:pPr marL="630238" lvl="2" indent="-174625">
              <a:lnSpc>
                <a:spcPct val="120000"/>
              </a:lnSpc>
              <a:spcBef>
                <a:spcPts val="600"/>
              </a:spcBef>
              <a:buClr>
                <a:srgbClr val="FFC000"/>
              </a:buClr>
            </a:pPr>
            <a:r>
              <a:rPr lang="fr-FR" sz="11200">
                <a:solidFill>
                  <a:schemeClr val="accent1">
                    <a:lumMod val="75000"/>
                  </a:schemeClr>
                </a:solidFill>
              </a:rPr>
              <a:t> Taux de cofinancement de 60 % maximum</a:t>
            </a:r>
            <a:endParaRPr lang="en-GB" altLang="en-US" sz="11200">
              <a:solidFill>
                <a:schemeClr val="accent1">
                  <a:lumMod val="75000"/>
                </a:schemeClr>
              </a:solidFill>
            </a:endParaRPr>
          </a:p>
          <a:p>
            <a:pPr marL="630238" lvl="2" indent="-174625">
              <a:lnSpc>
                <a:spcPct val="120000"/>
              </a:lnSpc>
              <a:spcBef>
                <a:spcPts val="600"/>
              </a:spcBef>
              <a:buClr>
                <a:srgbClr val="FFC000"/>
              </a:buClr>
            </a:pPr>
            <a:r>
              <a:rPr lang="en-GB" altLang="en-US" sz="11200">
                <a:solidFill>
                  <a:schemeClr val="accent1">
                    <a:lumMod val="75000"/>
                  </a:schemeClr>
                </a:solidFill>
              </a:rPr>
              <a:t>	75 % </a:t>
            </a:r>
            <a:r>
              <a:rPr lang="en-GB" altLang="en-US" sz="11200" err="1">
                <a:solidFill>
                  <a:schemeClr val="accent1">
                    <a:lumMod val="75000"/>
                  </a:schemeClr>
                </a:solidFill>
              </a:rPr>
              <a:t>projets</a:t>
            </a:r>
            <a:r>
              <a:rPr lang="en-GB" altLang="en-US" sz="11200">
                <a:solidFill>
                  <a:schemeClr val="accent1">
                    <a:lumMod val="75000"/>
                  </a:schemeClr>
                </a:solidFill>
              </a:rPr>
              <a:t> </a:t>
            </a:r>
            <a:r>
              <a:rPr lang="en-GB" altLang="en-US" sz="11200" err="1">
                <a:solidFill>
                  <a:schemeClr val="accent1">
                    <a:lumMod val="75000"/>
                  </a:schemeClr>
                </a:solidFill>
              </a:rPr>
              <a:t>ciblant</a:t>
            </a:r>
            <a:r>
              <a:rPr lang="en-GB" altLang="en-US" sz="11200">
                <a:solidFill>
                  <a:schemeClr val="accent1">
                    <a:lumMod val="75000"/>
                  </a:schemeClr>
                </a:solidFill>
              </a:rPr>
              <a:t> des habitats et </a:t>
            </a:r>
            <a:r>
              <a:rPr lang="en-GB" altLang="en-US" sz="11200" err="1">
                <a:solidFill>
                  <a:schemeClr val="accent1">
                    <a:lumMod val="75000"/>
                  </a:schemeClr>
                </a:solidFill>
              </a:rPr>
              <a:t>espèces</a:t>
            </a:r>
            <a:r>
              <a:rPr lang="en-GB" altLang="en-US" sz="11200">
                <a:solidFill>
                  <a:schemeClr val="accent1">
                    <a:lumMod val="75000"/>
                  </a:schemeClr>
                </a:solidFill>
              </a:rPr>
              <a:t> </a:t>
            </a:r>
            <a:r>
              <a:rPr lang="en-GB" altLang="en-US" sz="11200" err="1">
                <a:solidFill>
                  <a:schemeClr val="accent1">
                    <a:lumMod val="75000"/>
                  </a:schemeClr>
                </a:solidFill>
              </a:rPr>
              <a:t>d’intérêt</a:t>
            </a:r>
            <a:r>
              <a:rPr lang="en-GB" altLang="en-US" sz="11200">
                <a:solidFill>
                  <a:schemeClr val="accent1">
                    <a:lumMod val="75000"/>
                  </a:schemeClr>
                </a:solidFill>
              </a:rPr>
              <a:t> Communautaire (sous-programme Nature &amp; </a:t>
            </a:r>
            <a:r>
              <a:rPr lang="en-GB" altLang="en-US" sz="11200" err="1">
                <a:solidFill>
                  <a:schemeClr val="accent1">
                    <a:lumMod val="75000"/>
                  </a:schemeClr>
                </a:solidFill>
              </a:rPr>
              <a:t>biodiversité</a:t>
            </a:r>
            <a:r>
              <a:rPr lang="en-GB" altLang="en-US" sz="11200">
                <a:solidFill>
                  <a:schemeClr val="accent1">
                    <a:lumMod val="75000"/>
                  </a:schemeClr>
                </a:solidFill>
              </a:rPr>
              <a:t>).</a:t>
            </a:r>
          </a:p>
          <a:p>
            <a:pPr marL="630238" lvl="2" indent="-174625">
              <a:lnSpc>
                <a:spcPct val="120000"/>
              </a:lnSpc>
              <a:spcBef>
                <a:spcPts val="600"/>
              </a:spcBef>
            </a:pPr>
            <a:endParaRPr lang="en-GB" altLang="en-US" sz="6200">
              <a:solidFill>
                <a:schemeClr val="accent1">
                  <a:lumMod val="75000"/>
                </a:schemeClr>
              </a:solidFill>
            </a:endParaRPr>
          </a:p>
          <a:p>
            <a:pPr marL="630238" lvl="2" indent="-174625">
              <a:lnSpc>
                <a:spcPct val="120000"/>
              </a:lnSpc>
              <a:spcBef>
                <a:spcPts val="600"/>
              </a:spcBef>
            </a:pPr>
            <a:endParaRPr lang="en-GB" altLang="en-US" sz="6200">
              <a:solidFill>
                <a:schemeClr val="accent1">
                  <a:lumMod val="75000"/>
                </a:schemeClr>
              </a:solidFill>
            </a:endParaRPr>
          </a:p>
          <a:p>
            <a:pPr marL="455613" lvl="2" indent="0">
              <a:lnSpc>
                <a:spcPct val="120000"/>
              </a:lnSpc>
              <a:spcBef>
                <a:spcPts val="600"/>
              </a:spcBef>
              <a:buNone/>
            </a:pPr>
            <a:endParaRPr lang="en-GB" altLang="en-US" sz="6200">
              <a:solidFill>
                <a:schemeClr val="accent1">
                  <a:lumMod val="75000"/>
                </a:schemeClr>
              </a:solidFill>
            </a:endParaRPr>
          </a:p>
          <a:p>
            <a:pPr marL="914400" lvl="2" indent="0" algn="just">
              <a:buNone/>
            </a:pPr>
            <a:r>
              <a:rPr lang="en-GB" altLang="en-US" sz="2900"/>
              <a:t>  </a:t>
            </a:r>
          </a:p>
          <a:p>
            <a:pPr marL="914400" lvl="2" indent="0" algn="just">
              <a:buNone/>
            </a:pPr>
            <a:endParaRPr lang="fr-FR" sz="7200"/>
          </a:p>
          <a:p>
            <a:pPr marL="0" indent="0">
              <a:buNone/>
            </a:pPr>
            <a:endParaRPr lang="fr-FR" sz="5600"/>
          </a:p>
          <a:p>
            <a:pPr marL="342900" lvl="1" indent="0">
              <a:buNone/>
            </a:pPr>
            <a:endParaRPr lang="en-US" sz="5400"/>
          </a:p>
          <a:p>
            <a:endParaRPr lang="fr-FR"/>
          </a:p>
        </p:txBody>
      </p:sp>
      <p:pic>
        <p:nvPicPr>
          <p:cNvPr id="4" name="Picture 2" descr="http://www.astrale.org/images/life%20logo.jpg">
            <a:extLst>
              <a:ext uri="{FF2B5EF4-FFF2-40B4-BE49-F238E27FC236}">
                <a16:creationId xmlns:a16="http://schemas.microsoft.com/office/drawing/2014/main" id="{73EFD519-F5F8-7742-68F8-C0E945F5E04A}"/>
              </a:ext>
            </a:extLst>
          </p:cNvPr>
          <p:cNvPicPr>
            <a:picLocks noChangeAspect="1" noChangeArrowheads="1"/>
          </p:cNvPicPr>
          <p:nvPr/>
        </p:nvPicPr>
        <p:blipFill>
          <a:blip r:embed="rId2" cstate="print"/>
          <a:srcRect/>
          <a:stretch>
            <a:fillRect/>
          </a:stretch>
        </p:blipFill>
        <p:spPr bwMode="auto">
          <a:xfrm>
            <a:off x="9515744" y="241795"/>
            <a:ext cx="2460557" cy="1779030"/>
          </a:xfrm>
          <a:prstGeom prst="rect">
            <a:avLst/>
          </a:prstGeom>
          <a:noFill/>
        </p:spPr>
      </p:pic>
      <p:pic>
        <p:nvPicPr>
          <p:cNvPr id="5" name="Image 4">
            <a:extLst>
              <a:ext uri="{FF2B5EF4-FFF2-40B4-BE49-F238E27FC236}">
                <a16:creationId xmlns:a16="http://schemas.microsoft.com/office/drawing/2014/main" id="{33AF08DC-872F-D4E0-A991-B1217B50C60B}"/>
              </a:ext>
            </a:extLst>
          </p:cNvPr>
          <p:cNvPicPr>
            <a:picLocks noChangeAspect="1"/>
          </p:cNvPicPr>
          <p:nvPr/>
        </p:nvPicPr>
        <p:blipFill>
          <a:blip r:embed="rId3"/>
          <a:stretch>
            <a:fillRect/>
          </a:stretch>
        </p:blipFill>
        <p:spPr>
          <a:xfrm>
            <a:off x="9670958" y="2100481"/>
            <a:ext cx="2438746" cy="1900164"/>
          </a:xfrm>
          <a:prstGeom prst="rect">
            <a:avLst/>
          </a:prstGeom>
        </p:spPr>
      </p:pic>
      <p:sp>
        <p:nvSpPr>
          <p:cNvPr id="7" name="Espace réservé du numéro de diapositive 3">
            <a:extLst>
              <a:ext uri="{FF2B5EF4-FFF2-40B4-BE49-F238E27FC236}">
                <a16:creationId xmlns:a16="http://schemas.microsoft.com/office/drawing/2014/main" id="{59970A75-3C53-DDD0-16C6-92F9041EE30B}"/>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7</a:t>
            </a:fld>
            <a:endParaRPr lang="fr-FR"/>
          </a:p>
        </p:txBody>
      </p:sp>
    </p:spTree>
    <p:extLst>
      <p:ext uri="{BB962C8B-B14F-4D97-AF65-F5344CB8AC3E}">
        <p14:creationId xmlns:p14="http://schemas.microsoft.com/office/powerpoint/2010/main" val="283189544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61B1820-2450-4BE2-8330-5B1EF721CD84}"/>
              </a:ext>
            </a:extLst>
          </p:cNvPr>
          <p:cNvSpPr>
            <a:spLocks noGrp="1"/>
          </p:cNvSpPr>
          <p:nvPr>
            <p:ph type="ctrTitle"/>
          </p:nvPr>
        </p:nvSpPr>
        <p:spPr>
          <a:xfrm>
            <a:off x="243840" y="1543088"/>
            <a:ext cx="11539728" cy="3170733"/>
          </a:xfrm>
        </p:spPr>
        <p:txBody>
          <a:bodyPr>
            <a:normAutofit/>
          </a:bodyPr>
          <a:lstStyle/>
          <a:p>
            <a:r>
              <a:rPr lang="fr-FR" sz="4800" b="1">
                <a:solidFill>
                  <a:schemeClr val="accent1">
                    <a:lumMod val="75000"/>
                  </a:schemeClr>
                </a:solidFill>
                <a:latin typeface="Dosis" pitchFamily="2" charset="0"/>
                <a:cs typeface="Quire Sans" panose="020B0502040400020003" pitchFamily="34" charset="0"/>
              </a:rPr>
              <a:t>Fonds Européens Structurels</a:t>
            </a:r>
            <a:br>
              <a:rPr lang="fr-FR" sz="4800" b="1">
                <a:solidFill>
                  <a:schemeClr val="accent1">
                    <a:lumMod val="75000"/>
                  </a:schemeClr>
                </a:solidFill>
                <a:latin typeface="Dosis" pitchFamily="2" charset="0"/>
                <a:cs typeface="Quire Sans" panose="020B0502040400020003" pitchFamily="34" charset="0"/>
              </a:rPr>
            </a:br>
            <a:r>
              <a:rPr lang="fr-FR" sz="4800" b="1">
                <a:solidFill>
                  <a:schemeClr val="accent1">
                    <a:lumMod val="75000"/>
                  </a:schemeClr>
                </a:solidFill>
                <a:latin typeface="Dosis" pitchFamily="2" charset="0"/>
                <a:cs typeface="Quire Sans" panose="020B0502040400020003" pitchFamily="34" charset="0"/>
              </a:rPr>
              <a:t>et d’Investissements</a:t>
            </a:r>
            <a:br>
              <a:rPr lang="fr-FR" b="1">
                <a:solidFill>
                  <a:schemeClr val="accent1">
                    <a:lumMod val="75000"/>
                  </a:schemeClr>
                </a:solidFill>
                <a:latin typeface="Dosis" pitchFamily="2" charset="0"/>
                <a:cs typeface="Quire Sans" panose="020B0502040400020003" pitchFamily="34" charset="0"/>
              </a:rPr>
            </a:br>
            <a:r>
              <a:rPr lang="fr-FR" b="1">
                <a:solidFill>
                  <a:schemeClr val="accent1">
                    <a:lumMod val="75000"/>
                  </a:schemeClr>
                </a:solidFill>
                <a:latin typeface="Dosis" pitchFamily="2" charset="0"/>
                <a:cs typeface="Quire Sans" panose="020B0502040400020003" pitchFamily="34" charset="0"/>
              </a:rPr>
              <a:t> </a:t>
            </a:r>
            <a:br>
              <a:rPr lang="fr-FR" b="1">
                <a:solidFill>
                  <a:schemeClr val="accent1">
                    <a:lumMod val="75000"/>
                  </a:schemeClr>
                </a:solidFill>
                <a:latin typeface="Dosis" pitchFamily="2" charset="0"/>
                <a:cs typeface="Quire Sans" panose="020B0502040400020003" pitchFamily="34" charset="0"/>
              </a:rPr>
            </a:br>
            <a:r>
              <a:rPr lang="fr-FR" b="1">
                <a:solidFill>
                  <a:schemeClr val="accent1">
                    <a:lumMod val="75000"/>
                  </a:schemeClr>
                </a:solidFill>
                <a:latin typeface="Dosis" pitchFamily="2" charset="0"/>
                <a:cs typeface="Quire Sans" panose="020B0502040400020003" pitchFamily="34" charset="0"/>
              </a:rPr>
              <a:t>2021-2027</a:t>
            </a:r>
          </a:p>
        </p:txBody>
      </p:sp>
      <p:sp>
        <p:nvSpPr>
          <p:cNvPr id="5" name="Sous-titre 4">
            <a:extLst>
              <a:ext uri="{FF2B5EF4-FFF2-40B4-BE49-F238E27FC236}">
                <a16:creationId xmlns:a16="http://schemas.microsoft.com/office/drawing/2014/main" id="{6CA175B3-4968-4688-AC9A-80C8D6763438}"/>
              </a:ext>
            </a:extLst>
          </p:cNvPr>
          <p:cNvSpPr>
            <a:spLocks noGrp="1"/>
          </p:cNvSpPr>
          <p:nvPr>
            <p:ph type="subTitle" idx="1"/>
          </p:nvPr>
        </p:nvSpPr>
        <p:spPr>
          <a:xfrm>
            <a:off x="1094232" y="5010214"/>
            <a:ext cx="9144000" cy="595058"/>
          </a:xfrm>
        </p:spPr>
        <p:txBody>
          <a:bodyPr>
            <a:normAutofit/>
          </a:bodyPr>
          <a:lstStyle/>
          <a:p>
            <a:r>
              <a:rPr lang="fr-FR" sz="2055">
                <a:solidFill>
                  <a:schemeClr val="accent1">
                    <a:lumMod val="75000"/>
                  </a:schemeClr>
                </a:solidFill>
                <a:latin typeface="Dosis" pitchFamily="2" charset="0"/>
              </a:rPr>
              <a:t>Orientations prévues sur la transition écologique et énergétique</a:t>
            </a:r>
          </a:p>
        </p:txBody>
      </p:sp>
      <p:sp>
        <p:nvSpPr>
          <p:cNvPr id="3" name="Espace réservé du numéro de diapositive 3">
            <a:extLst>
              <a:ext uri="{FF2B5EF4-FFF2-40B4-BE49-F238E27FC236}">
                <a16:creationId xmlns:a16="http://schemas.microsoft.com/office/drawing/2014/main" id="{FD3E0EF6-E9EF-5324-B207-CCA3ABA70E30}"/>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70</a:t>
            </a:fld>
            <a:endParaRPr lang="fr-FR"/>
          </a:p>
        </p:txBody>
      </p:sp>
    </p:spTree>
    <p:extLst>
      <p:ext uri="{BB962C8B-B14F-4D97-AF65-F5344CB8AC3E}">
        <p14:creationId xmlns:p14="http://schemas.microsoft.com/office/powerpoint/2010/main" val="8181159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61B1820-2450-4BE2-8330-5B1EF721CD84}"/>
              </a:ext>
            </a:extLst>
          </p:cNvPr>
          <p:cNvSpPr>
            <a:spLocks noGrp="1"/>
          </p:cNvSpPr>
          <p:nvPr>
            <p:ph type="ctrTitle"/>
          </p:nvPr>
        </p:nvSpPr>
        <p:spPr/>
        <p:txBody>
          <a:bodyPr>
            <a:normAutofit/>
          </a:bodyPr>
          <a:lstStyle/>
          <a:p>
            <a:r>
              <a:rPr lang="fr-FR"/>
              <a:t>Le FEDER – FSE – FTJ</a:t>
            </a:r>
            <a:br>
              <a:rPr lang="fr-FR"/>
            </a:br>
            <a:r>
              <a:rPr lang="fr-FR"/>
              <a:t> 2021-2027</a:t>
            </a:r>
          </a:p>
        </p:txBody>
      </p:sp>
      <p:sp>
        <p:nvSpPr>
          <p:cNvPr id="3" name="Titre 1">
            <a:extLst>
              <a:ext uri="{FF2B5EF4-FFF2-40B4-BE49-F238E27FC236}">
                <a16:creationId xmlns:a16="http://schemas.microsoft.com/office/drawing/2014/main" id="{137FA18F-EB6F-479A-8346-5FFB8727E90B}"/>
              </a:ext>
            </a:extLst>
          </p:cNvPr>
          <p:cNvSpPr txBox="1">
            <a:spLocks/>
          </p:cNvSpPr>
          <p:nvPr/>
        </p:nvSpPr>
        <p:spPr>
          <a:xfrm>
            <a:off x="1343472" y="1556792"/>
            <a:ext cx="9144000" cy="2387600"/>
          </a:xfrm>
          <a:prstGeom prst="rect">
            <a:avLst/>
          </a:prstGeom>
        </p:spPr>
        <p:txBody>
          <a:bodyPr vert="horz" lIns="91440" tIns="45720" rIns="91440" bIns="45720" rtlCol="0" anchor="b">
            <a:normAutofit/>
          </a:bodyPr>
          <a:lstStyle>
            <a:lvl1pPr algn="ctr" defTabSz="685800" rtl="0" eaLnBrk="1" latinLnBrk="0" hangingPunct="1">
              <a:lnSpc>
                <a:spcPct val="90000"/>
              </a:lnSpc>
              <a:spcBef>
                <a:spcPct val="0"/>
              </a:spcBef>
              <a:buNone/>
              <a:defRPr sz="4500" kern="1200">
                <a:solidFill>
                  <a:schemeClr val="bg1"/>
                </a:solidFill>
                <a:latin typeface="+mj-lt"/>
                <a:ea typeface="+mj-ea"/>
                <a:cs typeface="+mj-cs"/>
              </a:defRPr>
            </a:lvl1pPr>
          </a:lstStyle>
          <a:p>
            <a:pPr fontAlgn="auto">
              <a:spcAft>
                <a:spcPts val="0"/>
              </a:spcAft>
              <a:buClrTx/>
            </a:pPr>
            <a:r>
              <a:rPr lang="fr-FR" sz="5400" b="1">
                <a:solidFill>
                  <a:schemeClr val="accent1">
                    <a:lumMod val="75000"/>
                  </a:schemeClr>
                </a:solidFill>
                <a:latin typeface="Dosis" pitchFamily="2" charset="0"/>
                <a:cs typeface="Quire Sans" panose="020B0502040400020003" pitchFamily="34" charset="0"/>
              </a:rPr>
              <a:t>FEDER – FSE – FTJ</a:t>
            </a:r>
            <a:br>
              <a:rPr lang="fr-FR" sz="5400" b="1">
                <a:solidFill>
                  <a:schemeClr val="accent1">
                    <a:lumMod val="75000"/>
                  </a:schemeClr>
                </a:solidFill>
                <a:latin typeface="Dosis" pitchFamily="2" charset="0"/>
                <a:cs typeface="Quire Sans" panose="020B0502040400020003" pitchFamily="34" charset="0"/>
              </a:rPr>
            </a:br>
            <a:endParaRPr lang="fr-FR" sz="5400" b="1">
              <a:solidFill>
                <a:schemeClr val="accent1">
                  <a:lumMod val="75000"/>
                </a:schemeClr>
              </a:solidFill>
              <a:latin typeface="Dosis" pitchFamily="2" charset="0"/>
              <a:cs typeface="Quire Sans" panose="020B0502040400020003" pitchFamily="34" charset="0"/>
            </a:endParaRPr>
          </a:p>
          <a:p>
            <a:pPr fontAlgn="auto">
              <a:spcAft>
                <a:spcPts val="0"/>
              </a:spcAft>
              <a:buClrTx/>
            </a:pPr>
            <a:r>
              <a:rPr lang="fr-FR" sz="5400" b="1">
                <a:solidFill>
                  <a:schemeClr val="accent1">
                    <a:lumMod val="75000"/>
                  </a:schemeClr>
                </a:solidFill>
                <a:latin typeface="Dosis" pitchFamily="2" charset="0"/>
                <a:cs typeface="Quire Sans" panose="020B0502040400020003" pitchFamily="34" charset="0"/>
              </a:rPr>
              <a:t> 2021-2027</a:t>
            </a:r>
            <a:endParaRPr lang="fr-FR" b="1">
              <a:solidFill>
                <a:schemeClr val="accent1">
                  <a:lumMod val="75000"/>
                </a:schemeClr>
              </a:solidFill>
              <a:latin typeface="Dosis" pitchFamily="2" charset="0"/>
              <a:cs typeface="Quire Sans" panose="020B0502040400020003" pitchFamily="34" charset="0"/>
            </a:endParaRPr>
          </a:p>
        </p:txBody>
      </p:sp>
      <p:sp>
        <p:nvSpPr>
          <p:cNvPr id="4" name="Espace réservé du numéro de diapositive 3">
            <a:extLst>
              <a:ext uri="{FF2B5EF4-FFF2-40B4-BE49-F238E27FC236}">
                <a16:creationId xmlns:a16="http://schemas.microsoft.com/office/drawing/2014/main" id="{818D7CFA-34D6-1012-6D5E-FC65E674691D}"/>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71</a:t>
            </a:fld>
            <a:endParaRPr lang="fr-FR"/>
          </a:p>
        </p:txBody>
      </p:sp>
    </p:spTree>
    <p:extLst>
      <p:ext uri="{BB962C8B-B14F-4D97-AF65-F5344CB8AC3E}">
        <p14:creationId xmlns:p14="http://schemas.microsoft.com/office/powerpoint/2010/main" val="221939725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8366B27-D8FF-40C9-9610-8FB5DEDA2B08}"/>
              </a:ext>
            </a:extLst>
          </p:cNvPr>
          <p:cNvSpPr>
            <a:spLocks noGrp="1"/>
          </p:cNvSpPr>
          <p:nvPr>
            <p:ph type="ctrTitle"/>
          </p:nvPr>
        </p:nvSpPr>
        <p:spPr>
          <a:xfrm>
            <a:off x="1642872" y="900111"/>
            <a:ext cx="7446264" cy="764382"/>
          </a:xfrm>
        </p:spPr>
        <p:txBody>
          <a:bodyPr>
            <a:noAutofit/>
          </a:bodyPr>
          <a:lstStyle/>
          <a:p>
            <a:br>
              <a:rPr lang="fr-FR" sz="3300">
                <a:solidFill>
                  <a:schemeClr val="tx1"/>
                </a:solidFill>
                <a:latin typeface="Quire Sans" panose="020B0502040400020003" pitchFamily="34" charset="0"/>
                <a:cs typeface="Quire Sans" panose="020B0502040400020003" pitchFamily="34" charset="0"/>
              </a:rPr>
            </a:br>
            <a:br>
              <a:rPr lang="fr-FR" sz="3300">
                <a:solidFill>
                  <a:schemeClr val="tx1"/>
                </a:solidFill>
                <a:latin typeface="Quire Sans" panose="020B0502040400020003" pitchFamily="34" charset="0"/>
                <a:cs typeface="Quire Sans" panose="020B0502040400020003" pitchFamily="34" charset="0"/>
              </a:rPr>
            </a:br>
            <a:br>
              <a:rPr lang="fr-FR" sz="3300">
                <a:solidFill>
                  <a:schemeClr val="tx1"/>
                </a:solidFill>
                <a:latin typeface="Quire Sans" panose="020B0502040400020003" pitchFamily="34" charset="0"/>
                <a:cs typeface="Quire Sans" panose="020B0502040400020003" pitchFamily="34" charset="0"/>
              </a:rPr>
            </a:br>
            <a:r>
              <a:rPr lang="fr-FR" sz="2200" b="1">
                <a:latin typeface="Quire Sans" panose="020B0502040400020003" pitchFamily="34" charset="0"/>
                <a:cs typeface="Quire Sans" panose="020B0502040400020003" pitchFamily="34" charset="0"/>
              </a:rPr>
              <a:t>Un programme opérationnel régional unique pour 21-27</a:t>
            </a:r>
          </a:p>
        </p:txBody>
      </p:sp>
      <p:sp>
        <p:nvSpPr>
          <p:cNvPr id="3" name="Sous-titre 2">
            <a:extLst>
              <a:ext uri="{FF2B5EF4-FFF2-40B4-BE49-F238E27FC236}">
                <a16:creationId xmlns:a16="http://schemas.microsoft.com/office/drawing/2014/main" id="{74759685-2D75-4FE9-A2C6-23C38CA90573}"/>
              </a:ext>
            </a:extLst>
          </p:cNvPr>
          <p:cNvSpPr>
            <a:spLocks noGrp="1"/>
          </p:cNvSpPr>
          <p:nvPr>
            <p:ph type="subTitle" idx="1"/>
          </p:nvPr>
        </p:nvSpPr>
        <p:spPr>
          <a:xfrm>
            <a:off x="1060704" y="1978819"/>
            <a:ext cx="8833103" cy="3214688"/>
          </a:xfrm>
        </p:spPr>
        <p:txBody>
          <a:bodyPr>
            <a:normAutofit/>
          </a:bodyPr>
          <a:lstStyle/>
          <a:p>
            <a:pPr algn="just"/>
            <a:endParaRPr lang="fr-FR">
              <a:latin typeface="Quire Sans" panose="020B0502040400020003" pitchFamily="34" charset="0"/>
              <a:cs typeface="Quire Sans" panose="020B0502040400020003" pitchFamily="34" charset="0"/>
            </a:endParaRPr>
          </a:p>
          <a:p>
            <a:pPr algn="l"/>
            <a:r>
              <a:rPr lang="fr-FR">
                <a:latin typeface="Quire Sans" panose="020B0502040400020003" pitchFamily="34" charset="0"/>
                <a:cs typeface="Quire Sans" panose="020B0502040400020003" pitchFamily="34" charset="0"/>
              </a:rPr>
              <a:t>Pour 2021-2027, la Région est Autorité de Gestion d’un Programme opérationnel unique, abondé par</a:t>
            </a:r>
            <a:r>
              <a:rPr lang="fr-FR" b="1">
                <a:latin typeface="Quire Sans" panose="020B0502040400020003" pitchFamily="34" charset="0"/>
                <a:cs typeface="Quire Sans" panose="020B0502040400020003" pitchFamily="34" charset="0"/>
              </a:rPr>
              <a:t> 3 fonds européens </a:t>
            </a:r>
            <a:r>
              <a:rPr lang="fr-FR">
                <a:latin typeface="Quire Sans" panose="020B0502040400020003" pitchFamily="34" charset="0"/>
                <a:cs typeface="Quire Sans" panose="020B0502040400020003" pitchFamily="34" charset="0"/>
              </a:rPr>
              <a:t>:</a:t>
            </a:r>
          </a:p>
          <a:p>
            <a:pPr marL="257175" indent="-257175" algn="l">
              <a:buFont typeface="Arial" panose="020B0604020202020204" pitchFamily="34" charset="0"/>
              <a:buChar char="•"/>
            </a:pPr>
            <a:r>
              <a:rPr lang="fr-FR">
                <a:latin typeface="Quire Sans" panose="020B0502040400020003" pitchFamily="34" charset="0"/>
                <a:cs typeface="Quire Sans" panose="020B0502040400020003" pitchFamily="34" charset="0"/>
              </a:rPr>
              <a:t>FEDER : Fonds Européen pour le Développement Régional</a:t>
            </a:r>
          </a:p>
          <a:p>
            <a:pPr marL="257175" indent="-257175" algn="l">
              <a:buFont typeface="Arial" panose="020B0604020202020204" pitchFamily="34" charset="0"/>
              <a:buChar char="•"/>
            </a:pPr>
            <a:r>
              <a:rPr lang="fr-FR">
                <a:latin typeface="Quire Sans" panose="020B0502040400020003" pitchFamily="34" charset="0"/>
                <a:cs typeface="Quire Sans" panose="020B0502040400020003" pitchFamily="34" charset="0"/>
              </a:rPr>
              <a:t>FSE+ : Fonds Social Européen</a:t>
            </a:r>
          </a:p>
          <a:p>
            <a:pPr marL="257175" indent="-257175" algn="l">
              <a:buFont typeface="Arial" panose="020B0604020202020204" pitchFamily="34" charset="0"/>
              <a:buChar char="•"/>
            </a:pPr>
            <a:r>
              <a:rPr lang="fr-FR">
                <a:latin typeface="Quire Sans" panose="020B0502040400020003" pitchFamily="34" charset="0"/>
                <a:cs typeface="Quire Sans" panose="020B0502040400020003" pitchFamily="34" charset="0"/>
              </a:rPr>
              <a:t>FTJ : Fonds de Transition Juste</a:t>
            </a:r>
          </a:p>
          <a:p>
            <a:pPr algn="l"/>
            <a:endParaRPr lang="fr-FR">
              <a:latin typeface="Quire Sans" panose="020B0502040400020003" pitchFamily="34" charset="0"/>
              <a:cs typeface="Quire Sans" panose="020B0502040400020003" pitchFamily="34" charset="0"/>
            </a:endParaRPr>
          </a:p>
          <a:p>
            <a:pPr algn="l"/>
            <a:r>
              <a:rPr lang="fr-FR">
                <a:latin typeface="Quire Sans" panose="020B0502040400020003" pitchFamily="34" charset="0"/>
                <a:cs typeface="Quire Sans" panose="020B0502040400020003" pitchFamily="34" charset="0"/>
              </a:rPr>
              <a:t>Ce programme intègrera un </a:t>
            </a:r>
            <a:r>
              <a:rPr lang="fr-FR" b="1">
                <a:latin typeface="Quire Sans" panose="020B0502040400020003" pitchFamily="34" charset="0"/>
                <a:cs typeface="Quire Sans" panose="020B0502040400020003" pitchFamily="34" charset="0"/>
              </a:rPr>
              <a:t>volet interrégional</a:t>
            </a:r>
            <a:r>
              <a:rPr lang="fr-FR">
                <a:latin typeface="Quire Sans" panose="020B0502040400020003" pitchFamily="34" charset="0"/>
                <a:cs typeface="Quire Sans" panose="020B0502040400020003" pitchFamily="34" charset="0"/>
              </a:rPr>
              <a:t>, pour le Massif des Alpes, </a:t>
            </a:r>
          </a:p>
          <a:p>
            <a:pPr algn="l"/>
            <a:r>
              <a:rPr lang="fr-FR">
                <a:latin typeface="Quire Sans" panose="020B0502040400020003" pitchFamily="34" charset="0"/>
                <a:cs typeface="Quire Sans" panose="020B0502040400020003" pitchFamily="34" charset="0"/>
              </a:rPr>
              <a:t>couvrant 9 Départements alpins, en région Sud et Auvergne-Rhône-Alpes.</a:t>
            </a:r>
          </a:p>
        </p:txBody>
      </p:sp>
      <p:sp>
        <p:nvSpPr>
          <p:cNvPr id="4" name="Espace réservé du numéro de diapositive 3">
            <a:extLst>
              <a:ext uri="{FF2B5EF4-FFF2-40B4-BE49-F238E27FC236}">
                <a16:creationId xmlns:a16="http://schemas.microsoft.com/office/drawing/2014/main" id="{4D880D02-9467-6199-3805-F4004D59C28A}"/>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72</a:t>
            </a:fld>
            <a:endParaRPr lang="fr-FR"/>
          </a:p>
        </p:txBody>
      </p:sp>
    </p:spTree>
    <p:extLst>
      <p:ext uri="{BB962C8B-B14F-4D97-AF65-F5344CB8AC3E}">
        <p14:creationId xmlns:p14="http://schemas.microsoft.com/office/powerpoint/2010/main" val="2389529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8366B27-D8FF-40C9-9610-8FB5DEDA2B08}"/>
              </a:ext>
            </a:extLst>
          </p:cNvPr>
          <p:cNvSpPr>
            <a:spLocks noGrp="1"/>
          </p:cNvSpPr>
          <p:nvPr>
            <p:ph type="ctrTitle"/>
          </p:nvPr>
        </p:nvSpPr>
        <p:spPr>
          <a:xfrm>
            <a:off x="1883664" y="784098"/>
            <a:ext cx="7877653" cy="764382"/>
          </a:xfrm>
        </p:spPr>
        <p:txBody>
          <a:bodyPr>
            <a:normAutofit fontScale="90000"/>
          </a:bodyPr>
          <a:lstStyle/>
          <a:p>
            <a:r>
              <a:rPr lang="fr-FR" sz="2400" b="1">
                <a:latin typeface="Quire Sans" panose="020B0502040400020003" pitchFamily="34" charset="0"/>
                <a:cs typeface="Quire Sans" panose="020B0502040400020003" pitchFamily="34" charset="0"/>
              </a:rPr>
              <a:t>Les 5 Objectifs Stratégiques (OS) de la politique de cohésion </a:t>
            </a:r>
            <a:br>
              <a:rPr lang="fr-FR" sz="2400" b="1">
                <a:latin typeface="Quire Sans" panose="020B0502040400020003" pitchFamily="34" charset="0"/>
                <a:cs typeface="Quire Sans" panose="020B0502040400020003" pitchFamily="34" charset="0"/>
              </a:rPr>
            </a:br>
            <a:r>
              <a:rPr lang="fr-FR" sz="2400" b="1">
                <a:latin typeface="Quire Sans" panose="020B0502040400020003" pitchFamily="34" charset="0"/>
                <a:cs typeface="Quire Sans" panose="020B0502040400020003" pitchFamily="34" charset="0"/>
              </a:rPr>
              <a:t>pour 2021-2027 (FEDER/FSE+)</a:t>
            </a:r>
          </a:p>
        </p:txBody>
      </p:sp>
      <p:sp>
        <p:nvSpPr>
          <p:cNvPr id="3" name="Sous-titre 2">
            <a:extLst>
              <a:ext uri="{FF2B5EF4-FFF2-40B4-BE49-F238E27FC236}">
                <a16:creationId xmlns:a16="http://schemas.microsoft.com/office/drawing/2014/main" id="{74759685-2D75-4FE9-A2C6-23C38CA90573}"/>
              </a:ext>
            </a:extLst>
          </p:cNvPr>
          <p:cNvSpPr>
            <a:spLocks noGrp="1"/>
          </p:cNvSpPr>
          <p:nvPr>
            <p:ph type="subTitle" idx="1"/>
          </p:nvPr>
        </p:nvSpPr>
        <p:spPr>
          <a:xfrm>
            <a:off x="1554480" y="2007394"/>
            <a:ext cx="7877653" cy="3214688"/>
          </a:xfrm>
        </p:spPr>
        <p:txBody>
          <a:bodyPr>
            <a:normAutofit fontScale="25000" lnSpcReduction="20000"/>
          </a:bodyPr>
          <a:lstStyle/>
          <a:p>
            <a:pPr marL="514350" lvl="1" indent="-171450" algn="l">
              <a:lnSpc>
                <a:spcPts val="1350"/>
              </a:lnSpc>
              <a:buFont typeface="Wingdings" panose="05000000000000000000" pitchFamily="2" charset="2"/>
              <a:buChar char="ü"/>
            </a:pPr>
            <a:r>
              <a:rPr lang="fr-FR" sz="6000" b="1">
                <a:solidFill>
                  <a:prstClr val="black"/>
                </a:solidFill>
                <a:latin typeface="Quire Sans" panose="020B0502040400020003" pitchFamily="34" charset="0"/>
                <a:cs typeface="Quire Sans" panose="020B0502040400020003" pitchFamily="34" charset="0"/>
              </a:rPr>
              <a:t>OS 1 </a:t>
            </a:r>
            <a:r>
              <a:rPr lang="fr-FR" sz="6000">
                <a:solidFill>
                  <a:prstClr val="black"/>
                </a:solidFill>
                <a:latin typeface="Quire Sans" panose="020B0502040400020003" pitchFamily="34" charset="0"/>
                <a:cs typeface="Quire Sans" panose="020B0502040400020003" pitchFamily="34" charset="0"/>
              </a:rPr>
              <a:t>: Une </a:t>
            </a:r>
            <a:r>
              <a:rPr lang="fr-FR" sz="6000" b="1">
                <a:solidFill>
                  <a:prstClr val="black"/>
                </a:solidFill>
                <a:latin typeface="Quire Sans" panose="020B0502040400020003" pitchFamily="34" charset="0"/>
                <a:cs typeface="Quire Sans" panose="020B0502040400020003" pitchFamily="34" charset="0"/>
              </a:rPr>
              <a:t>Europe plus intelligente </a:t>
            </a:r>
            <a:r>
              <a:rPr lang="fr-FR" sz="6000">
                <a:solidFill>
                  <a:prstClr val="black"/>
                </a:solidFill>
                <a:latin typeface="Quire Sans" panose="020B0502040400020003" pitchFamily="34" charset="0"/>
                <a:cs typeface="Quire Sans" panose="020B0502040400020003" pitchFamily="34" charset="0"/>
              </a:rPr>
              <a:t>(grâce à l’innovation, à la numérisation, aux mutations industrielles et au soutien aux Petites et Moyennes Entreprises) </a:t>
            </a:r>
            <a:r>
              <a:rPr lang="fr-FR" sz="6000" b="1">
                <a:solidFill>
                  <a:prstClr val="black"/>
                </a:solidFill>
                <a:latin typeface="Quire Sans" panose="020B0502040400020003" pitchFamily="34" charset="0"/>
                <a:cs typeface="Quire Sans" panose="020B0502040400020003" pitchFamily="34" charset="0"/>
              </a:rPr>
              <a:t>[FEDER]</a:t>
            </a:r>
          </a:p>
          <a:p>
            <a:pPr marL="514350" lvl="1" indent="-171450" algn="l">
              <a:lnSpc>
                <a:spcPts val="1350"/>
              </a:lnSpc>
              <a:buFont typeface="Wingdings" panose="05000000000000000000" pitchFamily="2" charset="2"/>
              <a:buChar char="ü"/>
            </a:pPr>
            <a:endParaRPr lang="fr-FR" sz="6000" b="1">
              <a:solidFill>
                <a:prstClr val="black"/>
              </a:solidFill>
              <a:latin typeface="Quire Sans" panose="020B0502040400020003" pitchFamily="34" charset="0"/>
              <a:cs typeface="Quire Sans" panose="020B0502040400020003" pitchFamily="34" charset="0"/>
            </a:endParaRPr>
          </a:p>
          <a:p>
            <a:pPr marL="514350" lvl="1" indent="-171450" algn="l">
              <a:lnSpc>
                <a:spcPts val="1350"/>
              </a:lnSpc>
              <a:buFont typeface="Wingdings" panose="05000000000000000000" pitchFamily="2" charset="2"/>
              <a:buChar char="ü"/>
            </a:pPr>
            <a:r>
              <a:rPr lang="fr-FR" sz="6000" b="1">
                <a:solidFill>
                  <a:prstClr val="black"/>
                </a:solidFill>
                <a:latin typeface="Quire Sans" panose="020B0502040400020003" pitchFamily="34" charset="0"/>
                <a:cs typeface="Quire Sans" panose="020B0502040400020003" pitchFamily="34" charset="0"/>
              </a:rPr>
              <a:t>OS 2 </a:t>
            </a:r>
            <a:r>
              <a:rPr lang="fr-FR" sz="6000">
                <a:solidFill>
                  <a:prstClr val="black"/>
                </a:solidFill>
                <a:latin typeface="Quire Sans" panose="020B0502040400020003" pitchFamily="34" charset="0"/>
                <a:cs typeface="Quire Sans" panose="020B0502040400020003" pitchFamily="34" charset="0"/>
              </a:rPr>
              <a:t>: Une </a:t>
            </a:r>
            <a:r>
              <a:rPr lang="fr-FR" sz="6000" b="1">
                <a:solidFill>
                  <a:prstClr val="black"/>
                </a:solidFill>
                <a:latin typeface="Quire Sans" panose="020B0502040400020003" pitchFamily="34" charset="0"/>
                <a:cs typeface="Quire Sans" panose="020B0502040400020003" pitchFamily="34" charset="0"/>
              </a:rPr>
              <a:t>Europe plus verte et à zéro émission de Carbone </a:t>
            </a:r>
            <a:r>
              <a:rPr lang="fr-FR" sz="6000">
                <a:solidFill>
                  <a:prstClr val="black"/>
                </a:solidFill>
                <a:latin typeface="Quire Sans" panose="020B0502040400020003" pitchFamily="34" charset="0"/>
                <a:cs typeface="Quire Sans" panose="020B0502040400020003" pitchFamily="34" charset="0"/>
              </a:rPr>
              <a:t>(investissement dans la transition énergétique, les énergies renouvelables et la lutte contre le changement climatique) </a:t>
            </a:r>
            <a:r>
              <a:rPr lang="fr-FR" sz="6000" b="1">
                <a:solidFill>
                  <a:prstClr val="black"/>
                </a:solidFill>
                <a:latin typeface="Quire Sans" panose="020B0502040400020003" pitchFamily="34" charset="0"/>
                <a:cs typeface="Quire Sans" panose="020B0502040400020003" pitchFamily="34" charset="0"/>
              </a:rPr>
              <a:t>[FEDER]</a:t>
            </a:r>
          </a:p>
          <a:p>
            <a:pPr marL="514350" lvl="1" indent="-171450" algn="l">
              <a:lnSpc>
                <a:spcPts val="1350"/>
              </a:lnSpc>
              <a:buFont typeface="Wingdings" panose="05000000000000000000" pitchFamily="2" charset="2"/>
              <a:buChar char="ü"/>
            </a:pPr>
            <a:endParaRPr lang="fr-FR" sz="6000">
              <a:solidFill>
                <a:prstClr val="black"/>
              </a:solidFill>
              <a:latin typeface="Quire Sans" panose="020B0502040400020003" pitchFamily="34" charset="0"/>
              <a:cs typeface="Quire Sans" panose="020B0502040400020003" pitchFamily="34" charset="0"/>
            </a:endParaRPr>
          </a:p>
          <a:p>
            <a:pPr marL="514350" lvl="1" indent="-171450" algn="l">
              <a:lnSpc>
                <a:spcPts val="1350"/>
              </a:lnSpc>
              <a:buFont typeface="Wingdings" panose="05000000000000000000" pitchFamily="2" charset="2"/>
              <a:buChar char="ü"/>
            </a:pPr>
            <a:r>
              <a:rPr lang="fr-FR" sz="6000" b="1">
                <a:solidFill>
                  <a:prstClr val="black"/>
                </a:solidFill>
                <a:latin typeface="Quire Sans" panose="020B0502040400020003" pitchFamily="34" charset="0"/>
                <a:cs typeface="Quire Sans" panose="020B0502040400020003" pitchFamily="34" charset="0"/>
              </a:rPr>
              <a:t>OS 3 </a:t>
            </a:r>
            <a:r>
              <a:rPr lang="fr-FR" sz="6000">
                <a:solidFill>
                  <a:prstClr val="black"/>
                </a:solidFill>
                <a:latin typeface="Quire Sans" panose="020B0502040400020003" pitchFamily="34" charset="0"/>
                <a:cs typeface="Quire Sans" panose="020B0502040400020003" pitchFamily="34" charset="0"/>
              </a:rPr>
              <a:t>: Une </a:t>
            </a:r>
            <a:r>
              <a:rPr lang="fr-FR" sz="6000" b="1">
                <a:solidFill>
                  <a:prstClr val="black"/>
                </a:solidFill>
                <a:latin typeface="Quire Sans" panose="020B0502040400020003" pitchFamily="34" charset="0"/>
                <a:cs typeface="Quire Sans" panose="020B0502040400020003" pitchFamily="34" charset="0"/>
              </a:rPr>
              <a:t>Europe plus connectée </a:t>
            </a:r>
            <a:r>
              <a:rPr lang="fr-FR" sz="6000">
                <a:solidFill>
                  <a:prstClr val="black"/>
                </a:solidFill>
                <a:latin typeface="Quire Sans" panose="020B0502040400020003" pitchFamily="34" charset="0"/>
                <a:cs typeface="Quire Sans" panose="020B0502040400020003" pitchFamily="34" charset="0"/>
              </a:rPr>
              <a:t>(dotée de réseaux stratégiques de transports et de communication numérique) </a:t>
            </a:r>
            <a:r>
              <a:rPr lang="fr-FR" sz="6000" b="1">
                <a:solidFill>
                  <a:prstClr val="black"/>
                </a:solidFill>
                <a:latin typeface="Quire Sans" panose="020B0502040400020003" pitchFamily="34" charset="0"/>
                <a:cs typeface="Quire Sans" panose="020B0502040400020003" pitchFamily="34" charset="0"/>
              </a:rPr>
              <a:t>[FEDER] – </a:t>
            </a:r>
            <a:r>
              <a:rPr lang="fr-FR" sz="6000" b="1" i="1" u="sng">
                <a:solidFill>
                  <a:prstClr val="black"/>
                </a:solidFill>
                <a:latin typeface="Quire Sans" panose="020B0502040400020003" pitchFamily="34" charset="0"/>
                <a:cs typeface="Quire Sans" panose="020B0502040400020003" pitchFamily="34" charset="0"/>
              </a:rPr>
              <a:t>Réservé aux Régions d’Outre Mer</a:t>
            </a:r>
          </a:p>
          <a:p>
            <a:pPr marL="514350" lvl="1" indent="-171450" algn="l">
              <a:lnSpc>
                <a:spcPts val="1350"/>
              </a:lnSpc>
              <a:buFont typeface="Wingdings" panose="05000000000000000000" pitchFamily="2" charset="2"/>
              <a:buChar char="ü"/>
            </a:pPr>
            <a:endParaRPr lang="fr-FR" sz="6000">
              <a:solidFill>
                <a:prstClr val="black"/>
              </a:solidFill>
              <a:latin typeface="Quire Sans" panose="020B0502040400020003" pitchFamily="34" charset="0"/>
              <a:cs typeface="Quire Sans" panose="020B0502040400020003" pitchFamily="34" charset="0"/>
            </a:endParaRPr>
          </a:p>
          <a:p>
            <a:pPr marL="514350" lvl="1" indent="-171450" algn="l">
              <a:lnSpc>
                <a:spcPts val="1350"/>
              </a:lnSpc>
              <a:buFont typeface="Wingdings" panose="05000000000000000000" pitchFamily="2" charset="2"/>
              <a:buChar char="ü"/>
            </a:pPr>
            <a:r>
              <a:rPr lang="fr-FR" sz="6000" b="1">
                <a:solidFill>
                  <a:prstClr val="black"/>
                </a:solidFill>
                <a:latin typeface="Quire Sans" panose="020B0502040400020003" pitchFamily="34" charset="0"/>
                <a:cs typeface="Quire Sans" panose="020B0502040400020003" pitchFamily="34" charset="0"/>
              </a:rPr>
              <a:t>OS 4</a:t>
            </a:r>
            <a:r>
              <a:rPr lang="fr-FR" sz="6000">
                <a:solidFill>
                  <a:prstClr val="black"/>
                </a:solidFill>
                <a:latin typeface="Quire Sans" panose="020B0502040400020003" pitchFamily="34" charset="0"/>
                <a:cs typeface="Quire Sans" panose="020B0502040400020003" pitchFamily="34" charset="0"/>
              </a:rPr>
              <a:t> : Une </a:t>
            </a:r>
            <a:r>
              <a:rPr lang="fr-FR" sz="6000" b="1">
                <a:solidFill>
                  <a:prstClr val="black"/>
                </a:solidFill>
                <a:latin typeface="Quire Sans" panose="020B0502040400020003" pitchFamily="34" charset="0"/>
                <a:cs typeface="Quire Sans" panose="020B0502040400020003" pitchFamily="34" charset="0"/>
              </a:rPr>
              <a:t>Europe plus sociale </a:t>
            </a:r>
            <a:r>
              <a:rPr lang="fr-FR" sz="6000">
                <a:solidFill>
                  <a:prstClr val="black"/>
                </a:solidFill>
                <a:latin typeface="Quire Sans" panose="020B0502040400020003" pitchFamily="34" charset="0"/>
                <a:cs typeface="Quire Sans" panose="020B0502040400020003" pitchFamily="34" charset="0"/>
              </a:rPr>
              <a:t>(soutien à des emplois de qualité, l’éducation, les compétences, l’inclusion sociale et l’égalité d’accès aux soins de santé) </a:t>
            </a:r>
            <a:r>
              <a:rPr lang="fr-FR" sz="6000" b="1">
                <a:solidFill>
                  <a:prstClr val="black"/>
                </a:solidFill>
                <a:latin typeface="Quire Sans" panose="020B0502040400020003" pitchFamily="34" charset="0"/>
                <a:cs typeface="Quire Sans" panose="020B0502040400020003" pitchFamily="34" charset="0"/>
              </a:rPr>
              <a:t>[FEDER et FSE +]</a:t>
            </a:r>
          </a:p>
          <a:p>
            <a:pPr marL="514350" lvl="1" indent="-171450" algn="l">
              <a:lnSpc>
                <a:spcPts val="1350"/>
              </a:lnSpc>
              <a:buFont typeface="Wingdings" panose="05000000000000000000" pitchFamily="2" charset="2"/>
              <a:buChar char="ü"/>
            </a:pPr>
            <a:endParaRPr lang="fr-FR" sz="6000" b="1">
              <a:solidFill>
                <a:srgbClr val="FFFF00"/>
              </a:solidFill>
              <a:latin typeface="Quire Sans" panose="020B0502040400020003" pitchFamily="34" charset="0"/>
              <a:cs typeface="Quire Sans" panose="020B0502040400020003" pitchFamily="34" charset="0"/>
            </a:endParaRPr>
          </a:p>
          <a:p>
            <a:pPr marL="514350" lvl="1" indent="-171450" algn="l">
              <a:lnSpc>
                <a:spcPts val="1350"/>
              </a:lnSpc>
              <a:buFont typeface="Wingdings" panose="05000000000000000000" pitchFamily="2" charset="2"/>
              <a:buChar char="ü"/>
            </a:pPr>
            <a:r>
              <a:rPr lang="fr-FR" sz="6000" b="1">
                <a:latin typeface="Quire Sans" panose="020B0502040400020003" pitchFamily="34" charset="0"/>
                <a:cs typeface="Quire Sans" panose="020B0502040400020003" pitchFamily="34" charset="0"/>
              </a:rPr>
              <a:t>OS 5</a:t>
            </a:r>
            <a:r>
              <a:rPr lang="fr-FR" sz="6000">
                <a:latin typeface="Quire Sans" panose="020B0502040400020003" pitchFamily="34" charset="0"/>
                <a:cs typeface="Quire Sans" panose="020B0502040400020003" pitchFamily="34" charset="0"/>
              </a:rPr>
              <a:t> : Une </a:t>
            </a:r>
            <a:r>
              <a:rPr lang="fr-FR" sz="6000" b="1">
                <a:latin typeface="Quire Sans" panose="020B0502040400020003" pitchFamily="34" charset="0"/>
                <a:cs typeface="Quire Sans" panose="020B0502040400020003" pitchFamily="34" charset="0"/>
              </a:rPr>
              <a:t>Europe plus proche des citoyens </a:t>
            </a:r>
            <a:r>
              <a:rPr lang="fr-FR" sz="6000">
                <a:latin typeface="Quire Sans" panose="020B0502040400020003" pitchFamily="34" charset="0"/>
                <a:cs typeface="Quire Sans" panose="020B0502040400020003" pitchFamily="34" charset="0"/>
              </a:rPr>
              <a:t>(soutien aux stratégies de développement pilotées au niveau local  et à un développement urbain durable) </a:t>
            </a:r>
            <a:r>
              <a:rPr lang="fr-FR" sz="6000" b="1">
                <a:latin typeface="Quire Sans" panose="020B0502040400020003" pitchFamily="34" charset="0"/>
                <a:cs typeface="Quire Sans" panose="020B0502040400020003" pitchFamily="34" charset="0"/>
              </a:rPr>
              <a:t>[FEDER]</a:t>
            </a:r>
          </a:p>
          <a:p>
            <a:endParaRPr lang="fr-FR"/>
          </a:p>
        </p:txBody>
      </p:sp>
      <p:sp>
        <p:nvSpPr>
          <p:cNvPr id="4" name="Espace réservé du numéro de diapositive 3">
            <a:extLst>
              <a:ext uri="{FF2B5EF4-FFF2-40B4-BE49-F238E27FC236}">
                <a16:creationId xmlns:a16="http://schemas.microsoft.com/office/drawing/2014/main" id="{E2C76741-E657-69C9-95A0-08AB56AB5AAA}"/>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73</a:t>
            </a:fld>
            <a:endParaRPr lang="fr-FR"/>
          </a:p>
        </p:txBody>
      </p:sp>
    </p:spTree>
    <p:extLst>
      <p:ext uri="{BB962C8B-B14F-4D97-AF65-F5344CB8AC3E}">
        <p14:creationId xmlns:p14="http://schemas.microsoft.com/office/powerpoint/2010/main" val="314858219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B41D06DD-E447-4A6A-9DE4-25808250EFF8}"/>
              </a:ext>
            </a:extLst>
          </p:cNvPr>
          <p:cNvSpPr>
            <a:spLocks noGrp="1"/>
          </p:cNvSpPr>
          <p:nvPr>
            <p:ph type="title"/>
          </p:nvPr>
        </p:nvSpPr>
        <p:spPr>
          <a:xfrm>
            <a:off x="1896618" y="168837"/>
            <a:ext cx="7886700" cy="633413"/>
          </a:xfrm>
        </p:spPr>
        <p:txBody>
          <a:bodyPr anchor="ctr">
            <a:normAutofit/>
          </a:bodyPr>
          <a:lstStyle/>
          <a:p>
            <a:pPr algn="ctr"/>
            <a:r>
              <a:rPr lang="en-US" sz="2400" b="1">
                <a:latin typeface="Quire Sans" panose="020B0502040400020003" pitchFamily="34" charset="0"/>
                <a:cs typeface="Quire Sans" panose="020B0502040400020003" pitchFamily="34" charset="0"/>
              </a:rPr>
              <a:t>Architecture du </a:t>
            </a:r>
            <a:r>
              <a:rPr lang="en-US" sz="2400" b="1" err="1">
                <a:latin typeface="Quire Sans" panose="020B0502040400020003" pitchFamily="34" charset="0"/>
                <a:cs typeface="Quire Sans" panose="020B0502040400020003" pitchFamily="34" charset="0"/>
              </a:rPr>
              <a:t>Programme</a:t>
            </a:r>
            <a:r>
              <a:rPr lang="en-US" sz="2400" b="1">
                <a:latin typeface="Quire Sans" panose="020B0502040400020003" pitchFamily="34" charset="0"/>
                <a:cs typeface="Quire Sans" panose="020B0502040400020003" pitchFamily="34" charset="0"/>
              </a:rPr>
              <a:t> </a:t>
            </a:r>
            <a:r>
              <a:rPr lang="en-US" sz="2400" b="1" err="1">
                <a:latin typeface="Quire Sans" panose="020B0502040400020003" pitchFamily="34" charset="0"/>
                <a:cs typeface="Quire Sans" panose="020B0502040400020003" pitchFamily="34" charset="0"/>
              </a:rPr>
              <a:t>Opérationnel</a:t>
            </a:r>
            <a:r>
              <a:rPr lang="en-US" sz="2400" b="1">
                <a:latin typeface="Quire Sans" panose="020B0502040400020003" pitchFamily="34" charset="0"/>
                <a:cs typeface="Quire Sans" panose="020B0502040400020003" pitchFamily="34" charset="0"/>
              </a:rPr>
              <a:t> 2021-2027 </a:t>
            </a:r>
          </a:p>
        </p:txBody>
      </p:sp>
      <p:pic>
        <p:nvPicPr>
          <p:cNvPr id="4" name="Image 3">
            <a:extLst>
              <a:ext uri="{FF2B5EF4-FFF2-40B4-BE49-F238E27FC236}">
                <a16:creationId xmlns:a16="http://schemas.microsoft.com/office/drawing/2014/main" id="{3AE7BF07-F30E-408E-A217-0E164855C330}"/>
              </a:ext>
            </a:extLst>
          </p:cNvPr>
          <p:cNvPicPr>
            <a:picLocks noChangeAspect="1"/>
          </p:cNvPicPr>
          <p:nvPr/>
        </p:nvPicPr>
        <p:blipFill>
          <a:blip r:embed="rId3"/>
          <a:stretch>
            <a:fillRect/>
          </a:stretch>
        </p:blipFill>
        <p:spPr>
          <a:xfrm>
            <a:off x="1040643" y="923100"/>
            <a:ext cx="9126721" cy="4572887"/>
          </a:xfrm>
          <a:prstGeom prst="rect">
            <a:avLst/>
          </a:prstGeom>
          <a:noFill/>
        </p:spPr>
      </p:pic>
      <p:sp>
        <p:nvSpPr>
          <p:cNvPr id="2" name="Espace réservé du numéro de diapositive 3">
            <a:extLst>
              <a:ext uri="{FF2B5EF4-FFF2-40B4-BE49-F238E27FC236}">
                <a16:creationId xmlns:a16="http://schemas.microsoft.com/office/drawing/2014/main" id="{DD848ADC-2255-2A53-E7AB-A575204A009A}"/>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74</a:t>
            </a:fld>
            <a:endParaRPr lang="fr-FR"/>
          </a:p>
        </p:txBody>
      </p:sp>
    </p:spTree>
    <p:extLst>
      <p:ext uri="{BB962C8B-B14F-4D97-AF65-F5344CB8AC3E}">
        <p14:creationId xmlns:p14="http://schemas.microsoft.com/office/powerpoint/2010/main" val="192604469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AA81038-35AE-4255-B186-A893EE35C62B}"/>
              </a:ext>
            </a:extLst>
          </p:cNvPr>
          <p:cNvSpPr>
            <a:spLocks noGrp="1"/>
          </p:cNvSpPr>
          <p:nvPr>
            <p:ph type="title"/>
          </p:nvPr>
        </p:nvSpPr>
        <p:spPr>
          <a:xfrm>
            <a:off x="2009899" y="508574"/>
            <a:ext cx="7886700" cy="994172"/>
          </a:xfrm>
        </p:spPr>
        <p:txBody>
          <a:bodyPr>
            <a:normAutofit/>
          </a:bodyPr>
          <a:lstStyle/>
          <a:p>
            <a:pPr algn="ctr"/>
            <a:r>
              <a:rPr lang="en-US" sz="2400" b="1">
                <a:latin typeface="Quire Sans" panose="020B0502040400020003" pitchFamily="34" charset="0"/>
                <a:cs typeface="Quire Sans" panose="020B0502040400020003" pitchFamily="34" charset="0"/>
              </a:rPr>
              <a:t>La repartition financière 2021-2027 /2014-2020</a:t>
            </a:r>
            <a:br>
              <a:rPr lang="en-US" sz="2400" b="1">
                <a:latin typeface="Quire Sans" panose="020B0502040400020003" pitchFamily="34" charset="0"/>
                <a:cs typeface="Quire Sans" panose="020B0502040400020003" pitchFamily="34" charset="0"/>
              </a:rPr>
            </a:br>
            <a:r>
              <a:rPr lang="en-US" sz="2400" b="1">
                <a:latin typeface="Quire Sans" panose="020B0502040400020003" pitchFamily="34" charset="0"/>
                <a:cs typeface="Quire Sans" panose="020B0502040400020003" pitchFamily="34" charset="0"/>
              </a:rPr>
              <a:t>(hors budget </a:t>
            </a:r>
            <a:r>
              <a:rPr lang="en-US" sz="2400" b="1" err="1">
                <a:latin typeface="Quire Sans" panose="020B0502040400020003" pitchFamily="34" charset="0"/>
                <a:cs typeface="Quire Sans" panose="020B0502040400020003" pitchFamily="34" charset="0"/>
              </a:rPr>
              <a:t>d’assistance</a:t>
            </a:r>
            <a:r>
              <a:rPr lang="en-US" sz="2400" b="1">
                <a:latin typeface="Quire Sans" panose="020B0502040400020003" pitchFamily="34" charset="0"/>
                <a:cs typeface="Quire Sans" panose="020B0502040400020003" pitchFamily="34" charset="0"/>
              </a:rPr>
              <a:t> technique) </a:t>
            </a:r>
          </a:p>
        </p:txBody>
      </p:sp>
      <p:pic>
        <p:nvPicPr>
          <p:cNvPr id="4" name="Espace réservé du contenu 3">
            <a:extLst>
              <a:ext uri="{FF2B5EF4-FFF2-40B4-BE49-F238E27FC236}">
                <a16:creationId xmlns:a16="http://schemas.microsoft.com/office/drawing/2014/main" id="{79BF97DF-2D7D-4E88-95AA-881428D37179}"/>
              </a:ext>
            </a:extLst>
          </p:cNvPr>
          <p:cNvPicPr>
            <a:picLocks noGrp="1" noChangeAspect="1"/>
          </p:cNvPicPr>
          <p:nvPr>
            <p:ph idx="1"/>
          </p:nvPr>
        </p:nvPicPr>
        <p:blipFill>
          <a:blip r:embed="rId2"/>
          <a:stretch>
            <a:fillRect/>
          </a:stretch>
        </p:blipFill>
        <p:spPr>
          <a:xfrm>
            <a:off x="2618499" y="1473162"/>
            <a:ext cx="6669501" cy="3974265"/>
          </a:xfrm>
          <a:prstGeom prst="rect">
            <a:avLst/>
          </a:prstGeom>
          <a:noFill/>
        </p:spPr>
      </p:pic>
      <p:sp>
        <p:nvSpPr>
          <p:cNvPr id="2" name="Espace réservé du numéro de diapositive 3">
            <a:extLst>
              <a:ext uri="{FF2B5EF4-FFF2-40B4-BE49-F238E27FC236}">
                <a16:creationId xmlns:a16="http://schemas.microsoft.com/office/drawing/2014/main" id="{ABB3616C-EABE-F7DE-35F8-EA35B230A000}"/>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75</a:t>
            </a:fld>
            <a:endParaRPr lang="fr-FR"/>
          </a:p>
        </p:txBody>
      </p:sp>
    </p:spTree>
    <p:extLst>
      <p:ext uri="{BB962C8B-B14F-4D97-AF65-F5344CB8AC3E}">
        <p14:creationId xmlns:p14="http://schemas.microsoft.com/office/powerpoint/2010/main" val="52357127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748CA85-41F4-44B4-86BE-4153AA5484A5}"/>
              </a:ext>
            </a:extLst>
          </p:cNvPr>
          <p:cNvSpPr>
            <a:spLocks noGrp="1"/>
          </p:cNvSpPr>
          <p:nvPr>
            <p:ph type="title"/>
          </p:nvPr>
        </p:nvSpPr>
        <p:spPr>
          <a:xfrm>
            <a:off x="3682746" y="722218"/>
            <a:ext cx="3998214" cy="994172"/>
          </a:xfrm>
        </p:spPr>
        <p:txBody>
          <a:bodyPr>
            <a:normAutofit/>
          </a:bodyPr>
          <a:lstStyle/>
          <a:p>
            <a:r>
              <a:rPr lang="en-US" sz="2400" b="1" err="1">
                <a:latin typeface="Quire Sans" panose="020B0502040400020003" pitchFamily="34" charset="0"/>
                <a:cs typeface="Quire Sans" panose="020B0502040400020003" pitchFamily="34" charset="0"/>
              </a:rPr>
              <a:t>Quelques</a:t>
            </a:r>
            <a:r>
              <a:rPr lang="en-US" sz="2400" b="1">
                <a:latin typeface="Quire Sans" panose="020B0502040400020003" pitchFamily="34" charset="0"/>
                <a:cs typeface="Quire Sans" panose="020B0502040400020003" pitchFamily="34" charset="0"/>
              </a:rPr>
              <a:t> </a:t>
            </a:r>
            <a:r>
              <a:rPr lang="en-US" sz="2400" b="1" err="1">
                <a:latin typeface="Quire Sans" panose="020B0502040400020003" pitchFamily="34" charset="0"/>
                <a:cs typeface="Quire Sans" panose="020B0502040400020003" pitchFamily="34" charset="0"/>
              </a:rPr>
              <a:t>nouveautés</a:t>
            </a:r>
            <a:r>
              <a:rPr lang="en-US" sz="2400" b="1">
                <a:latin typeface="Quire Sans" panose="020B0502040400020003" pitchFamily="34" charset="0"/>
                <a:cs typeface="Quire Sans" panose="020B0502040400020003" pitchFamily="34" charset="0"/>
              </a:rPr>
              <a:t>…</a:t>
            </a:r>
          </a:p>
        </p:txBody>
      </p:sp>
      <p:sp>
        <p:nvSpPr>
          <p:cNvPr id="3" name="Sous-titre 2">
            <a:extLst>
              <a:ext uri="{FF2B5EF4-FFF2-40B4-BE49-F238E27FC236}">
                <a16:creationId xmlns:a16="http://schemas.microsoft.com/office/drawing/2014/main" id="{F9FD827E-75CD-4861-A197-32925B1E34BE}"/>
              </a:ext>
            </a:extLst>
          </p:cNvPr>
          <p:cNvSpPr>
            <a:spLocks noGrp="1"/>
          </p:cNvSpPr>
          <p:nvPr>
            <p:ph idx="1"/>
          </p:nvPr>
        </p:nvSpPr>
        <p:spPr>
          <a:xfrm>
            <a:off x="795528" y="1797248"/>
            <a:ext cx="10158984" cy="3263504"/>
          </a:xfrm>
        </p:spPr>
        <p:txBody>
          <a:bodyPr>
            <a:normAutofit/>
          </a:bodyPr>
          <a:lstStyle/>
          <a:p>
            <a:r>
              <a:rPr lang="fr-FR">
                <a:latin typeface="Quire Sans" panose="020B0502040400020003" pitchFamily="34" charset="0"/>
                <a:cs typeface="Quire Sans" panose="020B0502040400020003" pitchFamily="34" charset="0"/>
              </a:rPr>
              <a:t>Plus de 30% de la maquette FEDER dédiée à la </a:t>
            </a:r>
            <a:r>
              <a:rPr lang="fr-FR" b="1">
                <a:latin typeface="Quire Sans" panose="020B0502040400020003" pitchFamily="34" charset="0"/>
                <a:cs typeface="Quire Sans" panose="020B0502040400020003" pitchFamily="34" charset="0"/>
              </a:rPr>
              <a:t>transition écologique et énergétique</a:t>
            </a:r>
            <a:r>
              <a:rPr lang="fr-FR">
                <a:latin typeface="Quire Sans" panose="020B0502040400020003" pitchFamily="34" charset="0"/>
                <a:cs typeface="Quire Sans" panose="020B0502040400020003" pitchFamily="34" charset="0"/>
              </a:rPr>
              <a:t>, avec une priorité nouvelle dédiée à l’économie circulaire (10M€)</a:t>
            </a:r>
          </a:p>
          <a:p>
            <a:r>
              <a:rPr lang="fr-FR">
                <a:latin typeface="Quire Sans" panose="020B0502040400020003" pitchFamily="34" charset="0"/>
                <a:cs typeface="Quire Sans" panose="020B0502040400020003" pitchFamily="34" charset="0"/>
              </a:rPr>
              <a:t>Création d’un </a:t>
            </a:r>
            <a:r>
              <a:rPr lang="fr-FR" b="1">
                <a:latin typeface="Quire Sans" panose="020B0502040400020003" pitchFamily="34" charset="0"/>
                <a:cs typeface="Quire Sans" panose="020B0502040400020003" pitchFamily="34" charset="0"/>
              </a:rPr>
              <a:t>volet rural </a:t>
            </a:r>
            <a:r>
              <a:rPr lang="fr-FR">
                <a:latin typeface="Quire Sans" panose="020B0502040400020003" pitchFamily="34" charset="0"/>
                <a:cs typeface="Quire Sans" panose="020B0502040400020003" pitchFamily="34" charset="0"/>
              </a:rPr>
              <a:t>doté de 20M€ de FEDER</a:t>
            </a:r>
          </a:p>
          <a:p>
            <a:r>
              <a:rPr lang="fr-FR">
                <a:latin typeface="Quire Sans" panose="020B0502040400020003" pitchFamily="34" charset="0"/>
                <a:cs typeface="Quire Sans" panose="020B0502040400020003" pitchFamily="34" charset="0"/>
              </a:rPr>
              <a:t>Création d’une priorité sur la </a:t>
            </a:r>
            <a:r>
              <a:rPr lang="fr-FR" b="1">
                <a:latin typeface="Quire Sans" panose="020B0502040400020003" pitchFamily="34" charset="0"/>
                <a:cs typeface="Quire Sans" panose="020B0502040400020003" pitchFamily="34" charset="0"/>
              </a:rPr>
              <a:t>santé</a:t>
            </a:r>
            <a:r>
              <a:rPr lang="fr-FR">
                <a:latin typeface="Quire Sans" panose="020B0502040400020003" pitchFamily="34" charset="0"/>
                <a:cs typeface="Quire Sans" panose="020B0502040400020003" pitchFamily="34" charset="0"/>
              </a:rPr>
              <a:t> dotée de 7M€ avec le soutien du FSE+ pour lutter contre les déserts médicaux</a:t>
            </a:r>
          </a:p>
          <a:p>
            <a:r>
              <a:rPr lang="fr-FR">
                <a:latin typeface="Quire Sans" panose="020B0502040400020003" pitchFamily="34" charset="0"/>
                <a:cs typeface="Quire Sans" panose="020B0502040400020003" pitchFamily="34" charset="0"/>
              </a:rPr>
              <a:t>Création d’une priorité dotée de 23,5M€ de FSE+ pour soutenir et développer </a:t>
            </a:r>
            <a:r>
              <a:rPr lang="fr-FR" b="1">
                <a:latin typeface="Quire Sans" panose="020B0502040400020003" pitchFamily="34" charset="0"/>
                <a:cs typeface="Quire Sans" panose="020B0502040400020003" pitchFamily="34" charset="0"/>
              </a:rPr>
              <a:t>l’</a:t>
            </a:r>
            <a:r>
              <a:rPr lang="fr-FR" b="1" err="1">
                <a:latin typeface="Quire Sans" panose="020B0502040400020003" pitchFamily="34" charset="0"/>
                <a:cs typeface="Quire Sans" panose="020B0502040400020003" pitchFamily="34" charset="0"/>
              </a:rPr>
              <a:t>entrepreunariat</a:t>
            </a:r>
            <a:r>
              <a:rPr lang="fr-FR">
                <a:latin typeface="Quire Sans" panose="020B0502040400020003" pitchFamily="34" charset="0"/>
                <a:cs typeface="Quire Sans" panose="020B0502040400020003" pitchFamily="34" charset="0"/>
              </a:rPr>
              <a:t>.</a:t>
            </a:r>
          </a:p>
          <a:p>
            <a:endParaRPr lang="fr-FR"/>
          </a:p>
        </p:txBody>
      </p:sp>
      <p:sp>
        <p:nvSpPr>
          <p:cNvPr id="2" name="Espace réservé du numéro de diapositive 3">
            <a:extLst>
              <a:ext uri="{FF2B5EF4-FFF2-40B4-BE49-F238E27FC236}">
                <a16:creationId xmlns:a16="http://schemas.microsoft.com/office/drawing/2014/main" id="{EC1C4621-A0B7-1061-1682-07ED5B40DC89}"/>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76</a:t>
            </a:fld>
            <a:endParaRPr lang="fr-FR"/>
          </a:p>
        </p:txBody>
      </p:sp>
    </p:spTree>
    <p:extLst>
      <p:ext uri="{BB962C8B-B14F-4D97-AF65-F5344CB8AC3E}">
        <p14:creationId xmlns:p14="http://schemas.microsoft.com/office/powerpoint/2010/main" val="400784245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EDA0958-6274-4628-A9F6-230438F26CC6}"/>
              </a:ext>
            </a:extLst>
          </p:cNvPr>
          <p:cNvSpPr>
            <a:spLocks noGrp="1"/>
          </p:cNvSpPr>
          <p:nvPr>
            <p:ph type="title"/>
          </p:nvPr>
        </p:nvSpPr>
        <p:spPr>
          <a:xfrm>
            <a:off x="573024" y="500062"/>
            <a:ext cx="10515600" cy="1325563"/>
          </a:xfrm>
        </p:spPr>
        <p:txBody>
          <a:bodyPr>
            <a:normAutofit/>
          </a:bodyPr>
          <a:lstStyle/>
          <a:p>
            <a:pPr algn="ctr"/>
            <a:r>
              <a:rPr lang="fr-FR" sz="2700" b="1">
                <a:latin typeface="Quire Sans" panose="020B0502040400020003" pitchFamily="34" charset="0"/>
                <a:cs typeface="Quire Sans" panose="020B0502040400020003" pitchFamily="34" charset="0"/>
              </a:rPr>
              <a:t>Le Fonds de Transition Juste</a:t>
            </a:r>
          </a:p>
        </p:txBody>
      </p:sp>
      <p:sp>
        <p:nvSpPr>
          <p:cNvPr id="3" name="Espace réservé du contenu 2">
            <a:extLst>
              <a:ext uri="{FF2B5EF4-FFF2-40B4-BE49-F238E27FC236}">
                <a16:creationId xmlns:a16="http://schemas.microsoft.com/office/drawing/2014/main" id="{BD1F3502-27AA-4703-9A61-8F8B18CB340F}"/>
              </a:ext>
            </a:extLst>
          </p:cNvPr>
          <p:cNvSpPr>
            <a:spLocks noGrp="1"/>
          </p:cNvSpPr>
          <p:nvPr>
            <p:ph idx="1"/>
          </p:nvPr>
        </p:nvSpPr>
        <p:spPr/>
        <p:txBody>
          <a:bodyPr/>
          <a:lstStyle/>
          <a:p>
            <a:pPr marL="0" indent="0" algn="just">
              <a:lnSpc>
                <a:spcPct val="100000"/>
              </a:lnSpc>
              <a:spcBef>
                <a:spcPts val="450"/>
              </a:spcBef>
              <a:spcAft>
                <a:spcPts val="600"/>
              </a:spcAft>
              <a:buNone/>
            </a:pPr>
            <a:r>
              <a:rPr lang="fr-FR">
                <a:latin typeface="Quire Sans" panose="020B0502040400020003" pitchFamily="34" charset="0"/>
                <a:cs typeface="Quire Sans" panose="020B0502040400020003" pitchFamily="34" charset="0"/>
              </a:rPr>
              <a:t>Dans le cadre du </a:t>
            </a:r>
            <a:r>
              <a:rPr lang="fr-FR" b="1">
                <a:latin typeface="Quire Sans" panose="020B0502040400020003" pitchFamily="34" charset="0"/>
                <a:cs typeface="Quire Sans" panose="020B0502040400020003" pitchFamily="34" charset="0"/>
              </a:rPr>
              <a:t>Pacte Vert européen, </a:t>
            </a:r>
            <a:r>
              <a:rPr lang="fr-FR">
                <a:latin typeface="Quire Sans" panose="020B0502040400020003" pitchFamily="34" charset="0"/>
                <a:cs typeface="Quire Sans" panose="020B0502040400020003" pitchFamily="34" charset="0"/>
              </a:rPr>
              <a:t>création d’un Mécanisme de Transition Juste en janvier 2020 dont le 1</a:t>
            </a:r>
            <a:r>
              <a:rPr lang="fr-FR" baseline="30000">
                <a:latin typeface="Quire Sans" panose="020B0502040400020003" pitchFamily="34" charset="0"/>
                <a:cs typeface="Quire Sans" panose="020B0502040400020003" pitchFamily="34" charset="0"/>
              </a:rPr>
              <a:t>er</a:t>
            </a:r>
            <a:r>
              <a:rPr lang="fr-FR">
                <a:latin typeface="Quire Sans" panose="020B0502040400020003" pitchFamily="34" charset="0"/>
                <a:cs typeface="Quire Sans" panose="020B0502040400020003" pitchFamily="34" charset="0"/>
              </a:rPr>
              <a:t> pilier est constitué par le Fonds de Transition Juste (FTJ), visant à encourager la décarbonation et la transition industrielle en Europe. </a:t>
            </a:r>
          </a:p>
          <a:p>
            <a:pPr marL="0" indent="0" algn="just">
              <a:lnSpc>
                <a:spcPct val="100000"/>
              </a:lnSpc>
              <a:spcBef>
                <a:spcPts val="450"/>
              </a:spcBef>
              <a:spcAft>
                <a:spcPts val="600"/>
              </a:spcAft>
              <a:buNone/>
            </a:pPr>
            <a:r>
              <a:rPr lang="fr-FR" b="1">
                <a:latin typeface="Quire Sans" panose="020B0502040400020003" pitchFamily="34" charset="0"/>
                <a:cs typeface="Quire Sans" panose="020B0502040400020003" pitchFamily="34" charset="0"/>
              </a:rPr>
              <a:t>Objectif : </a:t>
            </a:r>
            <a:r>
              <a:rPr lang="fr-FR">
                <a:latin typeface="Quire Sans" panose="020B0502040400020003" pitchFamily="34" charset="0"/>
                <a:cs typeface="Quire Sans" panose="020B0502040400020003" pitchFamily="34" charset="0"/>
              </a:rPr>
              <a:t>faire face aux conséquences sociales, économiques, environnementales de la transition vers une économie neutre en carbone d’ici 2050, conformément aux objectifs de l’Accord de Paris.</a:t>
            </a:r>
            <a:endParaRPr lang="fr-FR" i="1">
              <a:latin typeface="Quire Sans" panose="020B0502040400020003" pitchFamily="34" charset="0"/>
              <a:cs typeface="Quire Sans" panose="020B0502040400020003" pitchFamily="34" charset="0"/>
            </a:endParaRPr>
          </a:p>
          <a:p>
            <a:endParaRPr lang="fr-FR"/>
          </a:p>
        </p:txBody>
      </p:sp>
      <p:sp>
        <p:nvSpPr>
          <p:cNvPr id="4" name="Espace réservé du numéro de diapositive 3">
            <a:extLst>
              <a:ext uri="{FF2B5EF4-FFF2-40B4-BE49-F238E27FC236}">
                <a16:creationId xmlns:a16="http://schemas.microsoft.com/office/drawing/2014/main" id="{326D5691-F6CD-57F1-E969-5C8D3817FEB1}"/>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77</a:t>
            </a:fld>
            <a:endParaRPr lang="fr-FR"/>
          </a:p>
        </p:txBody>
      </p:sp>
    </p:spTree>
    <p:extLst>
      <p:ext uri="{BB962C8B-B14F-4D97-AF65-F5344CB8AC3E}">
        <p14:creationId xmlns:p14="http://schemas.microsoft.com/office/powerpoint/2010/main" val="144288251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81ED4F0-2B97-482C-A8B3-20F15BD49DE2}"/>
              </a:ext>
            </a:extLst>
          </p:cNvPr>
          <p:cNvSpPr>
            <a:spLocks noGrp="1"/>
          </p:cNvSpPr>
          <p:nvPr>
            <p:ph idx="1"/>
          </p:nvPr>
        </p:nvSpPr>
        <p:spPr>
          <a:xfrm>
            <a:off x="2152650" y="1647825"/>
            <a:ext cx="7886700" cy="3263504"/>
          </a:xfrm>
        </p:spPr>
        <p:txBody>
          <a:bodyPr>
            <a:normAutofit fontScale="92500" lnSpcReduction="10000"/>
          </a:bodyPr>
          <a:lstStyle/>
          <a:p>
            <a:pPr>
              <a:lnSpc>
                <a:spcPct val="100000"/>
              </a:lnSpc>
              <a:spcBef>
                <a:spcPts val="450"/>
              </a:spcBef>
              <a:spcAft>
                <a:spcPts val="600"/>
              </a:spcAft>
            </a:pPr>
            <a:r>
              <a:rPr lang="fr-FR">
                <a:latin typeface="Quire Sans" panose="020B0502040400020003" pitchFamily="34" charset="0"/>
                <a:cs typeface="Quire Sans" panose="020B0502040400020003" pitchFamily="34" charset="0"/>
              </a:rPr>
              <a:t>Enveloppe régionale prévisionnelle : </a:t>
            </a:r>
            <a:r>
              <a:rPr lang="fr-FR" b="1">
                <a:latin typeface="Quire Sans" panose="020B0502040400020003" pitchFamily="34" charset="0"/>
                <a:cs typeface="Quire Sans" panose="020B0502040400020003" pitchFamily="34" charset="0"/>
              </a:rPr>
              <a:t>148 M€ pour le volet décarbonation géré par la Région Sud, </a:t>
            </a:r>
            <a:r>
              <a:rPr lang="fr-FR">
                <a:latin typeface="Quire Sans" panose="020B0502040400020003" pitchFamily="34" charset="0"/>
                <a:cs typeface="Quire Sans" panose="020B0502040400020003" pitchFamily="34" charset="0"/>
              </a:rPr>
              <a:t>et </a:t>
            </a:r>
            <a:r>
              <a:rPr lang="fr-FR" b="1">
                <a:latin typeface="Quire Sans" panose="020B0502040400020003" pitchFamily="34" charset="0"/>
                <a:cs typeface="Quire Sans" panose="020B0502040400020003" pitchFamily="34" charset="0"/>
              </a:rPr>
              <a:t>63 M€ pour le volet social géré par l’Etat (DIRECCTE) =&gt; 211M€ au total.</a:t>
            </a:r>
          </a:p>
          <a:p>
            <a:pPr>
              <a:lnSpc>
                <a:spcPct val="100000"/>
              </a:lnSpc>
              <a:spcBef>
                <a:spcPts val="450"/>
              </a:spcBef>
              <a:spcAft>
                <a:spcPts val="600"/>
              </a:spcAft>
            </a:pPr>
            <a:r>
              <a:rPr lang="fr-FR">
                <a:latin typeface="Quire Sans" panose="020B0502040400020003" pitchFamily="34" charset="0"/>
                <a:cs typeface="Quire Sans" panose="020B0502040400020003" pitchFamily="34" charset="0"/>
              </a:rPr>
              <a:t>Périmètre géographique éligible </a:t>
            </a:r>
            <a:r>
              <a:rPr lang="fr-FR" b="1">
                <a:latin typeface="Quire Sans" panose="020B0502040400020003" pitchFamily="34" charset="0"/>
                <a:cs typeface="Quire Sans" panose="020B0502040400020003" pitchFamily="34" charset="0"/>
              </a:rPr>
              <a:t>: Les Bouches du Rhône</a:t>
            </a:r>
          </a:p>
          <a:p>
            <a:pPr>
              <a:lnSpc>
                <a:spcPct val="100000"/>
              </a:lnSpc>
              <a:spcBef>
                <a:spcPts val="450"/>
              </a:spcBef>
              <a:spcAft>
                <a:spcPts val="600"/>
              </a:spcAft>
            </a:pPr>
            <a:r>
              <a:rPr lang="fr-FR">
                <a:latin typeface="Quire Sans" panose="020B0502040400020003" pitchFamily="34" charset="0"/>
                <a:cs typeface="Quire Sans" panose="020B0502040400020003" pitchFamily="34" charset="0"/>
              </a:rPr>
              <a:t>Elaboration d’un </a:t>
            </a:r>
            <a:r>
              <a:rPr lang="fr-FR" b="1">
                <a:latin typeface="Quire Sans" panose="020B0502040400020003" pitchFamily="34" charset="0"/>
                <a:cs typeface="Quire Sans" panose="020B0502040400020003" pitchFamily="34" charset="0"/>
              </a:rPr>
              <a:t>Plan de Transition Juste </a:t>
            </a:r>
            <a:r>
              <a:rPr lang="fr-FR">
                <a:latin typeface="Quire Sans" panose="020B0502040400020003" pitchFamily="34" charset="0"/>
                <a:cs typeface="Quire Sans" panose="020B0502040400020003" pitchFamily="34" charset="0"/>
              </a:rPr>
              <a:t>intégré au PO FEDER-FSE+-Massif des Alpes 2021-2027</a:t>
            </a:r>
          </a:p>
          <a:p>
            <a:pPr>
              <a:lnSpc>
                <a:spcPct val="100000"/>
              </a:lnSpc>
              <a:spcBef>
                <a:spcPts val="450"/>
              </a:spcBef>
              <a:spcAft>
                <a:spcPts val="600"/>
              </a:spcAft>
            </a:pPr>
            <a:r>
              <a:rPr lang="fr-FR">
                <a:latin typeface="Quire Sans" panose="020B0502040400020003" pitchFamily="34" charset="0"/>
                <a:cs typeface="Quire Sans" panose="020B0502040400020003" pitchFamily="34" charset="0"/>
              </a:rPr>
              <a:t>Obligation d’un </a:t>
            </a:r>
            <a:r>
              <a:rPr lang="fr-FR" b="1">
                <a:latin typeface="Quire Sans" panose="020B0502040400020003" pitchFamily="34" charset="0"/>
                <a:cs typeface="Quire Sans" panose="020B0502040400020003" pitchFamily="34" charset="0"/>
              </a:rPr>
              <a:t>déploiement rapide des ressources </a:t>
            </a:r>
            <a:r>
              <a:rPr lang="fr-FR">
                <a:latin typeface="Quire Sans" panose="020B0502040400020003" pitchFamily="34" charset="0"/>
                <a:cs typeface="Quire Sans" panose="020B0502040400020003" pitchFamily="34" charset="0"/>
              </a:rPr>
              <a:t>: 75% des ressources devront être programmées au 31/12/2023  : depuis juillet 2020, travail de pré-identification de projets avec les industriels et les collectivités concernés (CD 13 et AMPM).</a:t>
            </a:r>
          </a:p>
          <a:p>
            <a:endParaRPr lang="fr-FR"/>
          </a:p>
        </p:txBody>
      </p:sp>
      <p:sp>
        <p:nvSpPr>
          <p:cNvPr id="2" name="Espace réservé du numéro de diapositive 3">
            <a:extLst>
              <a:ext uri="{FF2B5EF4-FFF2-40B4-BE49-F238E27FC236}">
                <a16:creationId xmlns:a16="http://schemas.microsoft.com/office/drawing/2014/main" id="{D5FEC1E7-0358-F43B-3DC0-5313E7A02DBD}"/>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78</a:t>
            </a:fld>
            <a:endParaRPr lang="fr-FR"/>
          </a:p>
        </p:txBody>
      </p:sp>
    </p:spTree>
    <p:extLst>
      <p:ext uri="{BB962C8B-B14F-4D97-AF65-F5344CB8AC3E}">
        <p14:creationId xmlns:p14="http://schemas.microsoft.com/office/powerpoint/2010/main" val="235422177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5804DB-BCAD-4FE6-8926-4EF322951D3B}"/>
              </a:ext>
            </a:extLst>
          </p:cNvPr>
          <p:cNvSpPr>
            <a:spLocks noGrp="1"/>
          </p:cNvSpPr>
          <p:nvPr>
            <p:ph type="title"/>
          </p:nvPr>
        </p:nvSpPr>
        <p:spPr>
          <a:xfrm>
            <a:off x="664464" y="694311"/>
            <a:ext cx="10515600" cy="1325563"/>
          </a:xfrm>
        </p:spPr>
        <p:txBody>
          <a:bodyPr>
            <a:normAutofit/>
          </a:bodyPr>
          <a:lstStyle/>
          <a:p>
            <a:pPr algn="ctr"/>
            <a:r>
              <a:rPr lang="fr-FR" sz="2400" b="1">
                <a:latin typeface="Quire Sans" panose="020B0502040400020003" pitchFamily="34" charset="0"/>
                <a:cs typeface="Quire Sans" panose="020B0502040400020003" pitchFamily="34" charset="0"/>
              </a:rPr>
              <a:t>Axes stratégiques du Fonds de Transition Juste</a:t>
            </a:r>
          </a:p>
        </p:txBody>
      </p:sp>
      <p:sp>
        <p:nvSpPr>
          <p:cNvPr id="3" name="Espace réservé du contenu 2">
            <a:extLst>
              <a:ext uri="{FF2B5EF4-FFF2-40B4-BE49-F238E27FC236}">
                <a16:creationId xmlns:a16="http://schemas.microsoft.com/office/drawing/2014/main" id="{D819ABC7-64BB-45F2-B905-DD64939EFA4C}"/>
              </a:ext>
            </a:extLst>
          </p:cNvPr>
          <p:cNvSpPr>
            <a:spLocks noGrp="1"/>
          </p:cNvSpPr>
          <p:nvPr>
            <p:ph idx="1"/>
          </p:nvPr>
        </p:nvSpPr>
        <p:spPr>
          <a:xfrm>
            <a:off x="2152650" y="2226470"/>
            <a:ext cx="7886700" cy="2867025"/>
          </a:xfrm>
        </p:spPr>
        <p:txBody>
          <a:bodyPr/>
          <a:lstStyle/>
          <a:p>
            <a:r>
              <a:rPr lang="fr-FR" b="1">
                <a:latin typeface="Quire Sans" panose="020B0502040400020003" pitchFamily="34" charset="0"/>
                <a:cs typeface="Quire Sans" panose="020B0502040400020003" pitchFamily="34" charset="0"/>
              </a:rPr>
              <a:t>Axe 1 </a:t>
            </a:r>
            <a:r>
              <a:rPr lang="fr-FR">
                <a:latin typeface="Quire Sans" panose="020B0502040400020003" pitchFamily="34" charset="0"/>
                <a:cs typeface="Quire Sans" panose="020B0502040400020003" pitchFamily="34" charset="0"/>
              </a:rPr>
              <a:t>: </a:t>
            </a:r>
            <a:r>
              <a:rPr lang="fr-FR" sz="1800">
                <a:latin typeface="Quire Sans" panose="020B0502040400020003" pitchFamily="34" charset="0"/>
                <a:cs typeface="Quire Sans" panose="020B0502040400020003" pitchFamily="34" charset="0"/>
              </a:rPr>
              <a:t>Amélioration les capacités de recherche/innovation et d’utilisation des technologies de pointes pour amorcer la transition industrielle -  </a:t>
            </a:r>
            <a:r>
              <a:rPr lang="fr-FR" sz="1800" b="1">
                <a:latin typeface="Quire Sans" panose="020B0502040400020003" pitchFamily="34" charset="0"/>
                <a:cs typeface="Quire Sans" panose="020B0502040400020003" pitchFamily="34" charset="0"/>
              </a:rPr>
              <a:t>10M€</a:t>
            </a:r>
          </a:p>
          <a:p>
            <a:r>
              <a:rPr lang="fr-FR" b="1">
                <a:latin typeface="Quire Sans" panose="020B0502040400020003" pitchFamily="34" charset="0"/>
                <a:cs typeface="Quire Sans" panose="020B0502040400020003" pitchFamily="34" charset="0"/>
              </a:rPr>
              <a:t>Axe 2 </a:t>
            </a:r>
            <a:r>
              <a:rPr lang="fr-FR">
                <a:latin typeface="Quire Sans" panose="020B0502040400020003" pitchFamily="34" charset="0"/>
                <a:cs typeface="Quire Sans" panose="020B0502040400020003" pitchFamily="34" charset="0"/>
              </a:rPr>
              <a:t>: </a:t>
            </a:r>
            <a:r>
              <a:rPr lang="fr-FR" sz="1800">
                <a:latin typeface="Quire Sans" panose="020B0502040400020003" pitchFamily="34" charset="0"/>
                <a:cs typeface="Quire Sans" panose="020B0502040400020003" pitchFamily="34" charset="0"/>
              </a:rPr>
              <a:t>Massifier l’usage des technologies, systèmes et infrastructures pour des énergies les moins polluantes – </a:t>
            </a:r>
            <a:r>
              <a:rPr lang="fr-FR" sz="1800" b="1">
                <a:latin typeface="Quire Sans" panose="020B0502040400020003" pitchFamily="34" charset="0"/>
                <a:cs typeface="Quire Sans" panose="020B0502040400020003" pitchFamily="34" charset="0"/>
              </a:rPr>
              <a:t>80M€</a:t>
            </a:r>
          </a:p>
          <a:p>
            <a:r>
              <a:rPr lang="fr-FR" b="1">
                <a:latin typeface="Quire Sans" panose="020B0502040400020003" pitchFamily="34" charset="0"/>
                <a:cs typeface="Quire Sans" panose="020B0502040400020003" pitchFamily="34" charset="0"/>
              </a:rPr>
              <a:t>Axe 3 </a:t>
            </a:r>
            <a:r>
              <a:rPr lang="fr-FR">
                <a:latin typeface="Quire Sans" panose="020B0502040400020003" pitchFamily="34" charset="0"/>
                <a:cs typeface="Quire Sans" panose="020B0502040400020003" pitchFamily="34" charset="0"/>
              </a:rPr>
              <a:t>: </a:t>
            </a:r>
            <a:r>
              <a:rPr lang="fr-FR" sz="1800">
                <a:latin typeface="Quire Sans" panose="020B0502040400020003" pitchFamily="34" charset="0"/>
                <a:cs typeface="Quire Sans" panose="020B0502040400020003" pitchFamily="34" charset="0"/>
              </a:rPr>
              <a:t>Décontaminer et réhabiliter les sites industriels pollués – </a:t>
            </a:r>
            <a:r>
              <a:rPr lang="fr-FR" sz="1800" b="1">
                <a:latin typeface="Quire Sans" panose="020B0502040400020003" pitchFamily="34" charset="0"/>
                <a:cs typeface="Quire Sans" panose="020B0502040400020003" pitchFamily="34" charset="0"/>
              </a:rPr>
              <a:t>25M€</a:t>
            </a:r>
          </a:p>
          <a:p>
            <a:r>
              <a:rPr lang="fr-FR" b="1">
                <a:latin typeface="Quire Sans" panose="020B0502040400020003" pitchFamily="34" charset="0"/>
                <a:cs typeface="Quire Sans" panose="020B0502040400020003" pitchFamily="34" charset="0"/>
              </a:rPr>
              <a:t>Axe 4 </a:t>
            </a:r>
            <a:r>
              <a:rPr lang="fr-FR">
                <a:latin typeface="Quire Sans" panose="020B0502040400020003" pitchFamily="34" charset="0"/>
                <a:cs typeface="Quire Sans" panose="020B0502040400020003" pitchFamily="34" charset="0"/>
              </a:rPr>
              <a:t>: </a:t>
            </a:r>
            <a:r>
              <a:rPr lang="fr-FR" sz="1800">
                <a:latin typeface="Quire Sans" panose="020B0502040400020003" pitchFamily="34" charset="0"/>
                <a:cs typeface="Quire Sans" panose="020B0502040400020003" pitchFamily="34" charset="0"/>
              </a:rPr>
              <a:t>Renforcer l’écologie industrielle – </a:t>
            </a:r>
            <a:r>
              <a:rPr lang="fr-FR" sz="1800" b="1">
                <a:latin typeface="Quire Sans" panose="020B0502040400020003" pitchFamily="34" charset="0"/>
                <a:cs typeface="Quire Sans" panose="020B0502040400020003" pitchFamily="34" charset="0"/>
              </a:rPr>
              <a:t>28M€</a:t>
            </a:r>
          </a:p>
          <a:p>
            <a:r>
              <a:rPr lang="fr-FR" b="1">
                <a:latin typeface="Quire Sans" panose="020B0502040400020003" pitchFamily="34" charset="0"/>
                <a:cs typeface="Quire Sans" panose="020B0502040400020003" pitchFamily="34" charset="0"/>
              </a:rPr>
              <a:t>Axe 5</a:t>
            </a:r>
            <a:r>
              <a:rPr lang="fr-FR">
                <a:latin typeface="Quire Sans" panose="020B0502040400020003" pitchFamily="34" charset="0"/>
                <a:cs typeface="Quire Sans" panose="020B0502040400020003" pitchFamily="34" charset="0"/>
              </a:rPr>
              <a:t> : </a:t>
            </a:r>
            <a:r>
              <a:rPr lang="fr-FR" sz="1800">
                <a:latin typeface="Quire Sans" panose="020B0502040400020003" pitchFamily="34" charset="0"/>
                <a:cs typeface="Quire Sans" panose="020B0502040400020003" pitchFamily="34" charset="0"/>
              </a:rPr>
              <a:t>Investir dans l’appareil productif des PME et TPE – </a:t>
            </a:r>
            <a:r>
              <a:rPr lang="fr-FR" sz="1800" b="1">
                <a:latin typeface="Quire Sans" panose="020B0502040400020003" pitchFamily="34" charset="0"/>
                <a:cs typeface="Quire Sans" panose="020B0502040400020003" pitchFamily="34" charset="0"/>
              </a:rPr>
              <a:t>5 M€</a:t>
            </a:r>
          </a:p>
        </p:txBody>
      </p:sp>
      <p:sp>
        <p:nvSpPr>
          <p:cNvPr id="4" name="Espace réservé du numéro de diapositive 3">
            <a:extLst>
              <a:ext uri="{FF2B5EF4-FFF2-40B4-BE49-F238E27FC236}">
                <a16:creationId xmlns:a16="http://schemas.microsoft.com/office/drawing/2014/main" id="{E823C39A-A304-963E-99A6-4C9927969ED5}"/>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79</a:t>
            </a:fld>
            <a:endParaRPr lang="fr-FR"/>
          </a:p>
        </p:txBody>
      </p:sp>
    </p:spTree>
    <p:extLst>
      <p:ext uri="{BB962C8B-B14F-4D97-AF65-F5344CB8AC3E}">
        <p14:creationId xmlns:p14="http://schemas.microsoft.com/office/powerpoint/2010/main" val="18778102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p:cNvSpPr>
            <a:spLocks noGrp="1"/>
          </p:cNvSpPr>
          <p:nvPr>
            <p:ph sz="half" idx="2"/>
          </p:nvPr>
        </p:nvSpPr>
        <p:spPr>
          <a:xfrm>
            <a:off x="411480" y="241794"/>
            <a:ext cx="9104263" cy="5256584"/>
          </a:xfrm>
          <a:noFill/>
        </p:spPr>
        <p:txBody>
          <a:bodyPr vert="horz" lIns="91440" tIns="45720" rIns="91440" bIns="45720" rtlCol="0" anchor="t">
            <a:normAutofit/>
          </a:bodyPr>
          <a:lstStyle/>
          <a:p>
            <a:pPr marL="0" indent="0" algn="just">
              <a:buNone/>
            </a:pPr>
            <a:r>
              <a:rPr lang="en-US" sz="7200" b="1">
                <a:latin typeface="Quire Sans"/>
                <a:cs typeface="Quire Sans"/>
              </a:rPr>
              <a:t> </a:t>
            </a:r>
            <a:r>
              <a:rPr lang="fr-FR" sz="3400" b="1" u="sng">
                <a:solidFill>
                  <a:schemeClr val="accent1">
                    <a:lumMod val="75000"/>
                  </a:schemeClr>
                </a:solidFill>
              </a:rPr>
              <a:t>Différents types de projets :</a:t>
            </a:r>
            <a:endParaRPr lang="en-US" sz="3400" b="1" u="sng">
              <a:solidFill>
                <a:schemeClr val="accent1">
                  <a:lumMod val="75000"/>
                </a:schemeClr>
              </a:solidFill>
            </a:endParaRPr>
          </a:p>
          <a:p>
            <a:pPr marL="0" indent="0" algn="just">
              <a:buNone/>
            </a:pPr>
            <a:r>
              <a:rPr lang="fr-FR" sz="2800" b="1">
                <a:solidFill>
                  <a:schemeClr val="accent1">
                    <a:lumMod val="75000"/>
                  </a:schemeClr>
                </a:solidFill>
              </a:rPr>
              <a:t>Projet d’Actions de Coordination et de Soutien (CSA)</a:t>
            </a:r>
          </a:p>
          <a:p>
            <a:pPr marL="0" indent="0" algn="just">
              <a:buNone/>
            </a:pPr>
            <a:r>
              <a:rPr lang="fr-FR" sz="2200">
                <a:solidFill>
                  <a:schemeClr val="accent1">
                    <a:lumMod val="75000"/>
                  </a:schemeClr>
                </a:solidFill>
              </a:rPr>
              <a:t>(concerne le SP « Transition vers des énergies propres », sur le modèle d’HEU).  </a:t>
            </a:r>
          </a:p>
          <a:p>
            <a:pPr marL="629920" lvl="2" indent="-174625">
              <a:lnSpc>
                <a:spcPct val="100000"/>
              </a:lnSpc>
              <a:spcBef>
                <a:spcPts val="600"/>
              </a:spcBef>
              <a:buClr>
                <a:srgbClr val="FFC000"/>
              </a:buClr>
            </a:pPr>
            <a:endParaRPr lang="fr-FR" sz="2800">
              <a:solidFill>
                <a:schemeClr val="accent1">
                  <a:lumMod val="75000"/>
                </a:schemeClr>
              </a:solidFill>
            </a:endParaRPr>
          </a:p>
          <a:p>
            <a:pPr marL="629920" lvl="2" indent="-174625">
              <a:lnSpc>
                <a:spcPct val="100000"/>
              </a:lnSpc>
              <a:spcBef>
                <a:spcPts val="600"/>
              </a:spcBef>
              <a:buClr>
                <a:srgbClr val="FFC000"/>
              </a:buClr>
            </a:pPr>
            <a:r>
              <a:rPr lang="fr-FR" sz="2800">
                <a:solidFill>
                  <a:schemeClr val="accent1">
                    <a:lumMod val="75000"/>
                  </a:schemeClr>
                </a:solidFill>
              </a:rPr>
              <a:t> Partenariat : en général au moins 3 entités de 3 pays membres différents</a:t>
            </a:r>
          </a:p>
          <a:p>
            <a:pPr marL="629920" lvl="2" indent="-174625">
              <a:lnSpc>
                <a:spcPct val="100000"/>
              </a:lnSpc>
              <a:spcBef>
                <a:spcPts val="600"/>
              </a:spcBef>
              <a:buClr>
                <a:srgbClr val="FFC000"/>
              </a:buClr>
            </a:pPr>
            <a:r>
              <a:rPr lang="fr-FR" sz="2800">
                <a:solidFill>
                  <a:schemeClr val="accent1">
                    <a:lumMod val="75000"/>
                  </a:schemeClr>
                </a:solidFill>
              </a:rPr>
              <a:t> Durée de 3 ans en moyenne (entre 1 et 4 ans)</a:t>
            </a:r>
          </a:p>
          <a:p>
            <a:pPr marL="629920" lvl="2" indent="-174625">
              <a:lnSpc>
                <a:spcPct val="100000"/>
              </a:lnSpc>
              <a:spcBef>
                <a:spcPts val="600"/>
              </a:spcBef>
              <a:buClr>
                <a:srgbClr val="FFC000"/>
              </a:buClr>
            </a:pPr>
            <a:r>
              <a:rPr lang="fr-FR" sz="2800">
                <a:solidFill>
                  <a:schemeClr val="accent1">
                    <a:lumMod val="75000"/>
                  </a:schemeClr>
                </a:solidFill>
              </a:rPr>
              <a:t> AAP plus ciblés</a:t>
            </a:r>
          </a:p>
          <a:p>
            <a:pPr marL="629920" lvl="2" indent="-174625">
              <a:lnSpc>
                <a:spcPct val="100000"/>
              </a:lnSpc>
              <a:spcBef>
                <a:spcPts val="600"/>
              </a:spcBef>
              <a:buClr>
                <a:srgbClr val="FFC000"/>
              </a:buClr>
            </a:pPr>
            <a:r>
              <a:rPr lang="fr-FR" sz="2800">
                <a:solidFill>
                  <a:schemeClr val="accent1">
                    <a:lumMod val="75000"/>
                  </a:schemeClr>
                </a:solidFill>
              </a:rPr>
              <a:t> Taux de cofinancement jusqu'à 95 %</a:t>
            </a:r>
            <a:r>
              <a:rPr lang="en-GB" sz="2800">
                <a:solidFill>
                  <a:schemeClr val="accent1">
                    <a:lumMod val="75000"/>
                  </a:schemeClr>
                </a:solidFill>
              </a:rPr>
              <a:t>.</a:t>
            </a:r>
            <a:endParaRPr lang="en-GB" altLang="en-US" sz="2800">
              <a:solidFill>
                <a:schemeClr val="accent1">
                  <a:lumMod val="75000"/>
                </a:schemeClr>
              </a:solidFill>
            </a:endParaRPr>
          </a:p>
          <a:p>
            <a:pPr marL="685800" lvl="2" indent="0" algn="just">
              <a:buNone/>
            </a:pPr>
            <a:endParaRPr lang="fr-FR" sz="7200"/>
          </a:p>
          <a:p>
            <a:pPr marL="0" indent="0">
              <a:buNone/>
            </a:pPr>
            <a:endParaRPr lang="fr-FR" sz="5600"/>
          </a:p>
          <a:p>
            <a:pPr marL="342900" lvl="1" indent="0">
              <a:buNone/>
            </a:pPr>
            <a:endParaRPr lang="en-US" sz="5400"/>
          </a:p>
          <a:p>
            <a:endParaRPr lang="fr-FR"/>
          </a:p>
        </p:txBody>
      </p:sp>
      <p:pic>
        <p:nvPicPr>
          <p:cNvPr id="4" name="Picture 2" descr="http://www.astrale.org/images/life%20logo.jpg">
            <a:extLst>
              <a:ext uri="{FF2B5EF4-FFF2-40B4-BE49-F238E27FC236}">
                <a16:creationId xmlns:a16="http://schemas.microsoft.com/office/drawing/2014/main" id="{E6206FCA-17EA-D948-49D8-14A969382D44}"/>
              </a:ext>
            </a:extLst>
          </p:cNvPr>
          <p:cNvPicPr>
            <a:picLocks noChangeAspect="1" noChangeArrowheads="1"/>
          </p:cNvPicPr>
          <p:nvPr/>
        </p:nvPicPr>
        <p:blipFill>
          <a:blip r:embed="rId2" cstate="print"/>
          <a:srcRect/>
          <a:stretch>
            <a:fillRect/>
          </a:stretch>
        </p:blipFill>
        <p:spPr bwMode="auto">
          <a:xfrm>
            <a:off x="9515744" y="241795"/>
            <a:ext cx="2460557" cy="1779030"/>
          </a:xfrm>
          <a:prstGeom prst="rect">
            <a:avLst/>
          </a:prstGeom>
          <a:noFill/>
        </p:spPr>
      </p:pic>
      <p:pic>
        <p:nvPicPr>
          <p:cNvPr id="5" name="Image 4">
            <a:extLst>
              <a:ext uri="{FF2B5EF4-FFF2-40B4-BE49-F238E27FC236}">
                <a16:creationId xmlns:a16="http://schemas.microsoft.com/office/drawing/2014/main" id="{7DA0B8A7-C7C1-B540-F169-74B181FA3895}"/>
              </a:ext>
            </a:extLst>
          </p:cNvPr>
          <p:cNvPicPr>
            <a:picLocks noChangeAspect="1"/>
          </p:cNvPicPr>
          <p:nvPr/>
        </p:nvPicPr>
        <p:blipFill>
          <a:blip r:embed="rId3"/>
          <a:stretch>
            <a:fillRect/>
          </a:stretch>
        </p:blipFill>
        <p:spPr>
          <a:xfrm>
            <a:off x="9670958" y="2100481"/>
            <a:ext cx="2438746" cy="1900164"/>
          </a:xfrm>
          <a:prstGeom prst="rect">
            <a:avLst/>
          </a:prstGeom>
        </p:spPr>
      </p:pic>
      <p:sp>
        <p:nvSpPr>
          <p:cNvPr id="7" name="Espace réservé du numéro de diapositive 3">
            <a:extLst>
              <a:ext uri="{FF2B5EF4-FFF2-40B4-BE49-F238E27FC236}">
                <a16:creationId xmlns:a16="http://schemas.microsoft.com/office/drawing/2014/main" id="{9E76C98C-1FCF-73F7-AB53-8D391AC3AA9F}"/>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8</a:t>
            </a:fld>
            <a:endParaRPr lang="fr-FR"/>
          </a:p>
        </p:txBody>
      </p:sp>
    </p:spTree>
    <p:extLst>
      <p:ext uri="{BB962C8B-B14F-4D97-AF65-F5344CB8AC3E}">
        <p14:creationId xmlns:p14="http://schemas.microsoft.com/office/powerpoint/2010/main" val="411167269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FBCCC42-69F9-454E-8A63-29BF36916281}"/>
              </a:ext>
            </a:extLst>
          </p:cNvPr>
          <p:cNvSpPr>
            <a:spLocks noGrp="1"/>
          </p:cNvSpPr>
          <p:nvPr>
            <p:ph type="title"/>
          </p:nvPr>
        </p:nvSpPr>
        <p:spPr>
          <a:xfrm>
            <a:off x="2488406" y="1123951"/>
            <a:ext cx="7886700" cy="994172"/>
          </a:xfrm>
        </p:spPr>
        <p:txBody>
          <a:bodyPr>
            <a:normAutofit/>
          </a:bodyPr>
          <a:lstStyle/>
          <a:p>
            <a:r>
              <a:rPr lang="fr-FR" sz="2100" b="1">
                <a:latin typeface="Quire Sans" panose="020B0502040400020003" pitchFamily="34" charset="0"/>
                <a:cs typeface="Quire Sans" panose="020B0502040400020003" pitchFamily="34" charset="0"/>
              </a:rPr>
              <a:t>Volet emploi et social géré par l’Etat – 63 M €</a:t>
            </a:r>
            <a:br>
              <a:rPr lang="fr-FR" sz="2100">
                <a:latin typeface="Quire Sans" panose="020B0502040400020003" pitchFamily="34" charset="0"/>
                <a:cs typeface="Quire Sans" panose="020B0502040400020003" pitchFamily="34" charset="0"/>
              </a:rPr>
            </a:br>
            <a:endParaRPr lang="fr-FR" sz="2100">
              <a:latin typeface="Quire Sans" panose="020B0502040400020003" pitchFamily="34" charset="0"/>
              <a:cs typeface="Quire Sans" panose="020B0502040400020003" pitchFamily="34" charset="0"/>
            </a:endParaRPr>
          </a:p>
        </p:txBody>
      </p:sp>
      <p:sp>
        <p:nvSpPr>
          <p:cNvPr id="7" name="Espace réservé du contenu 6">
            <a:extLst>
              <a:ext uri="{FF2B5EF4-FFF2-40B4-BE49-F238E27FC236}">
                <a16:creationId xmlns:a16="http://schemas.microsoft.com/office/drawing/2014/main" id="{47E3D3AC-0D49-448E-9173-5FE023A46844}"/>
              </a:ext>
            </a:extLst>
          </p:cNvPr>
          <p:cNvSpPr>
            <a:spLocks noGrp="1"/>
          </p:cNvSpPr>
          <p:nvPr>
            <p:ph idx="1"/>
          </p:nvPr>
        </p:nvSpPr>
        <p:spPr/>
        <p:txBody>
          <a:bodyPr/>
          <a:lstStyle/>
          <a:p>
            <a:pPr marL="0" indent="0">
              <a:buNone/>
            </a:pPr>
            <a:r>
              <a:rPr lang="fr-FR">
                <a:latin typeface="Quire Sans" panose="020B0502040400020003" pitchFamily="34" charset="0"/>
                <a:cs typeface="Quire Sans" panose="020B0502040400020003" pitchFamily="34" charset="0"/>
              </a:rPr>
              <a:t>Les 4 axes de ce volet se déclinent ainsi :</a:t>
            </a:r>
          </a:p>
          <a:p>
            <a:pPr marL="0" indent="0">
              <a:buNone/>
            </a:pPr>
            <a:endParaRPr lang="fr-FR">
              <a:latin typeface="Quire Sans" panose="020B0502040400020003" pitchFamily="34" charset="0"/>
              <a:cs typeface="Quire Sans" panose="020B0502040400020003" pitchFamily="34" charset="0"/>
            </a:endParaRPr>
          </a:p>
          <a:p>
            <a:pPr marL="265113" indent="-265113">
              <a:buFont typeface="Wingdings" panose="05000000000000000000" pitchFamily="2" charset="2"/>
              <a:buChar char="Ø"/>
            </a:pPr>
            <a:r>
              <a:rPr lang="fr-FR">
                <a:latin typeface="Quire Sans" panose="020B0502040400020003" pitchFamily="34" charset="0"/>
                <a:cs typeface="Quire Sans" panose="020B0502040400020003" pitchFamily="34" charset="0"/>
              </a:rPr>
              <a:t>La reconversion et la formation des salariés</a:t>
            </a:r>
          </a:p>
          <a:p>
            <a:pPr marL="265113" indent="-265113">
              <a:buFont typeface="Wingdings" panose="05000000000000000000" pitchFamily="2" charset="2"/>
              <a:buChar char="Ø"/>
            </a:pPr>
            <a:r>
              <a:rPr lang="fr-FR">
                <a:latin typeface="Quire Sans" panose="020B0502040400020003" pitchFamily="34" charset="0"/>
                <a:cs typeface="Quire Sans" panose="020B0502040400020003" pitchFamily="34" charset="0"/>
              </a:rPr>
              <a:t>L’appui à la gestion prévisionnelle de l’emploi et des compétences</a:t>
            </a:r>
          </a:p>
          <a:p>
            <a:pPr marL="265113" indent="-265113">
              <a:buFont typeface="Wingdings" panose="05000000000000000000" pitchFamily="2" charset="2"/>
              <a:buChar char="Ø"/>
            </a:pPr>
            <a:r>
              <a:rPr lang="fr-FR">
                <a:latin typeface="Quire Sans" panose="020B0502040400020003" pitchFamily="34" charset="0"/>
                <a:cs typeface="Quire Sans" panose="020B0502040400020003" pitchFamily="34" charset="0"/>
              </a:rPr>
              <a:t>L’accès à l’emploi et le développement des compétences pour les demandeurs d’emploi</a:t>
            </a:r>
          </a:p>
          <a:p>
            <a:pPr marL="265113" indent="-265113">
              <a:buFont typeface="Wingdings" panose="05000000000000000000" pitchFamily="2" charset="2"/>
              <a:buChar char="Ø"/>
            </a:pPr>
            <a:r>
              <a:rPr lang="fr-FR">
                <a:latin typeface="Quire Sans" panose="020B0502040400020003" pitchFamily="34" charset="0"/>
                <a:cs typeface="Quire Sans" panose="020B0502040400020003" pitchFamily="34" charset="0"/>
              </a:rPr>
              <a:t>L’inclusion des publics les plus fragilisés.</a:t>
            </a:r>
          </a:p>
        </p:txBody>
      </p:sp>
      <p:sp>
        <p:nvSpPr>
          <p:cNvPr id="3" name="Espace réservé du numéro de diapositive 3">
            <a:extLst>
              <a:ext uri="{FF2B5EF4-FFF2-40B4-BE49-F238E27FC236}">
                <a16:creationId xmlns:a16="http://schemas.microsoft.com/office/drawing/2014/main" id="{146A6F6F-33D5-81FA-C2A0-E98B65FE8BEC}"/>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80</a:t>
            </a:fld>
            <a:endParaRPr lang="fr-FR"/>
          </a:p>
        </p:txBody>
      </p:sp>
    </p:spTree>
    <p:extLst>
      <p:ext uri="{BB962C8B-B14F-4D97-AF65-F5344CB8AC3E}">
        <p14:creationId xmlns:p14="http://schemas.microsoft.com/office/powerpoint/2010/main" val="327535791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3B37D193-792E-4E71-8CC4-0B371D015E36}"/>
              </a:ext>
            </a:extLst>
          </p:cNvPr>
          <p:cNvSpPr>
            <a:spLocks noGrp="1"/>
          </p:cNvSpPr>
          <p:nvPr>
            <p:ph type="title"/>
          </p:nvPr>
        </p:nvSpPr>
        <p:spPr>
          <a:xfrm>
            <a:off x="1622298" y="1048798"/>
            <a:ext cx="7886700" cy="926306"/>
          </a:xfrm>
        </p:spPr>
        <p:txBody>
          <a:bodyPr>
            <a:normAutofit/>
          </a:bodyPr>
          <a:lstStyle/>
          <a:p>
            <a:pPr algn="ctr"/>
            <a:r>
              <a:rPr lang="fr-FR" sz="2100" b="1">
                <a:latin typeface="Quire Sans" panose="020B0502040400020003" pitchFamily="34" charset="0"/>
                <a:cs typeface="Quire Sans" panose="020B0502040400020003" pitchFamily="34" charset="0"/>
              </a:rPr>
              <a:t>Calendrier prévisionnel de mise en œuvre</a:t>
            </a:r>
          </a:p>
        </p:txBody>
      </p:sp>
      <p:sp>
        <p:nvSpPr>
          <p:cNvPr id="3" name="Sous-titre 2">
            <a:extLst>
              <a:ext uri="{FF2B5EF4-FFF2-40B4-BE49-F238E27FC236}">
                <a16:creationId xmlns:a16="http://schemas.microsoft.com/office/drawing/2014/main" id="{BC472C0E-7A78-42ED-9F8D-773C2D7ACF48}"/>
              </a:ext>
            </a:extLst>
          </p:cNvPr>
          <p:cNvSpPr>
            <a:spLocks noGrp="1"/>
          </p:cNvSpPr>
          <p:nvPr>
            <p:ph type="subTitle" idx="4294967295"/>
          </p:nvPr>
        </p:nvSpPr>
        <p:spPr>
          <a:xfrm>
            <a:off x="1209674" y="2062259"/>
            <a:ext cx="9689974" cy="2793206"/>
          </a:xfrm>
        </p:spPr>
        <p:txBody>
          <a:bodyPr>
            <a:normAutofit/>
          </a:bodyPr>
          <a:lstStyle/>
          <a:p>
            <a:pPr lvl="0"/>
            <a:r>
              <a:rPr lang="fr-FR">
                <a:solidFill>
                  <a:srgbClr val="2B4C9B"/>
                </a:solidFill>
                <a:latin typeface="Quire Sans" panose="020B0502040400020003" pitchFamily="34" charset="0"/>
                <a:cs typeface="Quire Sans" panose="020B0502040400020003" pitchFamily="34" charset="0"/>
              </a:rPr>
              <a:t>Objectif de </a:t>
            </a:r>
            <a:r>
              <a:rPr lang="fr-FR" b="1">
                <a:solidFill>
                  <a:srgbClr val="2B4C9B"/>
                </a:solidFill>
                <a:latin typeface="Quire Sans" panose="020B0502040400020003" pitchFamily="34" charset="0"/>
                <a:cs typeface="Quire Sans" panose="020B0502040400020003" pitchFamily="34" charset="0"/>
              </a:rPr>
              <a:t>dépôt de l’Accord de Partenariat pour la France en décembre 2021</a:t>
            </a:r>
            <a:r>
              <a:rPr lang="fr-FR">
                <a:solidFill>
                  <a:srgbClr val="2B4C9B"/>
                </a:solidFill>
                <a:latin typeface="Quire Sans" panose="020B0502040400020003" pitchFamily="34" charset="0"/>
                <a:cs typeface="Quire Sans" panose="020B0502040400020003" pitchFamily="34" charset="0"/>
              </a:rPr>
              <a:t>.</a:t>
            </a:r>
          </a:p>
          <a:p>
            <a:pPr lvl="0"/>
            <a:endParaRPr lang="fr-FR">
              <a:solidFill>
                <a:srgbClr val="2B4C9B"/>
              </a:solidFill>
              <a:latin typeface="Quire Sans" panose="020B0502040400020003" pitchFamily="34" charset="0"/>
              <a:cs typeface="Quire Sans" panose="020B0502040400020003" pitchFamily="34" charset="0"/>
            </a:endParaRPr>
          </a:p>
          <a:p>
            <a:pPr lvl="0"/>
            <a:r>
              <a:rPr lang="fr-FR">
                <a:solidFill>
                  <a:srgbClr val="2B4C9B"/>
                </a:solidFill>
                <a:latin typeface="Quire Sans" panose="020B0502040400020003" pitchFamily="34" charset="0"/>
                <a:cs typeface="Quire Sans" panose="020B0502040400020003" pitchFamily="34" charset="0"/>
              </a:rPr>
              <a:t>Objectif de </a:t>
            </a:r>
            <a:r>
              <a:rPr lang="fr-FR" b="1">
                <a:solidFill>
                  <a:srgbClr val="2B4C9B"/>
                </a:solidFill>
                <a:latin typeface="Quire Sans" panose="020B0502040400020003" pitchFamily="34" charset="0"/>
                <a:cs typeface="Quire Sans" panose="020B0502040400020003" pitchFamily="34" charset="0"/>
              </a:rPr>
              <a:t>dépôt du Programme Opérationnel FEDR/FSE et</a:t>
            </a:r>
          </a:p>
          <a:p>
            <a:pPr marL="0" lvl="0" indent="0">
              <a:buNone/>
            </a:pPr>
            <a:r>
              <a:rPr lang="fr-FR" b="1">
                <a:solidFill>
                  <a:srgbClr val="2B4C9B"/>
                </a:solidFill>
                <a:latin typeface="Quire Sans" panose="020B0502040400020003" pitchFamily="34" charset="0"/>
                <a:cs typeface="Quire Sans" panose="020B0502040400020003" pitchFamily="34" charset="0"/>
              </a:rPr>
              <a:t>   du Plan de Transition Juste début 2022.</a:t>
            </a:r>
          </a:p>
          <a:p>
            <a:pPr lvl="0"/>
            <a:endParaRPr lang="fr-FR">
              <a:solidFill>
                <a:srgbClr val="2B4C9B"/>
              </a:solidFill>
              <a:latin typeface="Quire Sans" panose="020B0502040400020003" pitchFamily="34" charset="0"/>
              <a:cs typeface="Quire Sans" panose="020B0502040400020003" pitchFamily="34" charset="0"/>
            </a:endParaRPr>
          </a:p>
          <a:p>
            <a:pPr lvl="0"/>
            <a:r>
              <a:rPr lang="fr-FR" b="1">
                <a:solidFill>
                  <a:srgbClr val="2B4C9B"/>
                </a:solidFill>
                <a:latin typeface="Quire Sans" panose="020B0502040400020003" pitchFamily="34" charset="0"/>
                <a:cs typeface="Quire Sans" panose="020B0502040400020003" pitchFamily="34" charset="0"/>
              </a:rPr>
              <a:t>Objectif de démarrage de la programmation 21-27 FEDER/FSE </a:t>
            </a:r>
          </a:p>
          <a:p>
            <a:pPr marL="0" lvl="0" indent="0">
              <a:buNone/>
            </a:pPr>
            <a:r>
              <a:rPr lang="fr-FR" b="1">
                <a:solidFill>
                  <a:srgbClr val="2B4C9B"/>
                </a:solidFill>
                <a:latin typeface="Quire Sans" panose="020B0502040400020003" pitchFamily="34" charset="0"/>
                <a:cs typeface="Quire Sans" panose="020B0502040400020003" pitchFamily="34" charset="0"/>
              </a:rPr>
              <a:t>   avec le lancement des premiers appels à projets au cours du 1</a:t>
            </a:r>
            <a:r>
              <a:rPr lang="fr-FR" b="1" baseline="30000">
                <a:solidFill>
                  <a:srgbClr val="2B4C9B"/>
                </a:solidFill>
                <a:latin typeface="Quire Sans" panose="020B0502040400020003" pitchFamily="34" charset="0"/>
                <a:cs typeface="Quire Sans" panose="020B0502040400020003" pitchFamily="34" charset="0"/>
              </a:rPr>
              <a:t>er</a:t>
            </a:r>
            <a:r>
              <a:rPr lang="fr-FR" b="1">
                <a:solidFill>
                  <a:srgbClr val="2B4C9B"/>
                </a:solidFill>
                <a:latin typeface="Quire Sans" panose="020B0502040400020003" pitchFamily="34" charset="0"/>
                <a:cs typeface="Quire Sans" panose="020B0502040400020003" pitchFamily="34" charset="0"/>
              </a:rPr>
              <a:t> semestre 2022.</a:t>
            </a:r>
          </a:p>
          <a:p>
            <a:pPr lvl="0"/>
            <a:endParaRPr lang="fr-FR" b="1">
              <a:solidFill>
                <a:srgbClr val="2B4C9B"/>
              </a:solidFill>
              <a:latin typeface="Avenir LT Std 35 Light"/>
            </a:endParaRPr>
          </a:p>
          <a:p>
            <a:endParaRPr lang="fr-FR"/>
          </a:p>
        </p:txBody>
      </p:sp>
      <p:sp>
        <p:nvSpPr>
          <p:cNvPr id="2" name="Espace réservé du numéro de diapositive 3">
            <a:extLst>
              <a:ext uri="{FF2B5EF4-FFF2-40B4-BE49-F238E27FC236}">
                <a16:creationId xmlns:a16="http://schemas.microsoft.com/office/drawing/2014/main" id="{7F5D75C8-3439-AF68-7B2F-3C011B1E3984}"/>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81</a:t>
            </a:fld>
            <a:endParaRPr lang="fr-FR"/>
          </a:p>
        </p:txBody>
      </p:sp>
    </p:spTree>
    <p:extLst>
      <p:ext uri="{BB962C8B-B14F-4D97-AF65-F5344CB8AC3E}">
        <p14:creationId xmlns:p14="http://schemas.microsoft.com/office/powerpoint/2010/main" val="424966787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7ECF7FB-36FA-4DDF-8122-04C53E71C013}"/>
              </a:ext>
            </a:extLst>
          </p:cNvPr>
          <p:cNvSpPr>
            <a:spLocks noGrp="1"/>
          </p:cNvSpPr>
          <p:nvPr>
            <p:ph type="title"/>
          </p:nvPr>
        </p:nvSpPr>
        <p:spPr>
          <a:xfrm>
            <a:off x="838200" y="602871"/>
            <a:ext cx="10515600" cy="1325563"/>
          </a:xfrm>
        </p:spPr>
        <p:txBody>
          <a:bodyPr>
            <a:normAutofit/>
          </a:bodyPr>
          <a:lstStyle/>
          <a:p>
            <a:r>
              <a:rPr lang="fr-FR" sz="2400" b="1">
                <a:latin typeface="Quire Sans" panose="020B0502040400020003" pitchFamily="34" charset="0"/>
                <a:cs typeface="Quire Sans" panose="020B0502040400020003" pitchFamily="34" charset="0"/>
              </a:rPr>
              <a:t>Les outils pour accompagner les acteurs régionaux</a:t>
            </a:r>
          </a:p>
        </p:txBody>
      </p:sp>
      <p:sp>
        <p:nvSpPr>
          <p:cNvPr id="3" name="Espace réservé du contenu 2">
            <a:extLst>
              <a:ext uri="{FF2B5EF4-FFF2-40B4-BE49-F238E27FC236}">
                <a16:creationId xmlns:a16="http://schemas.microsoft.com/office/drawing/2014/main" id="{01824C3E-ECC3-4222-8971-FF3457C73446}"/>
              </a:ext>
            </a:extLst>
          </p:cNvPr>
          <p:cNvSpPr>
            <a:spLocks noGrp="1"/>
          </p:cNvSpPr>
          <p:nvPr>
            <p:ph idx="1"/>
          </p:nvPr>
        </p:nvSpPr>
        <p:spPr/>
        <p:txBody>
          <a:bodyPr/>
          <a:lstStyle/>
          <a:p>
            <a:r>
              <a:rPr lang="fr-FR">
                <a:latin typeface="Quire Sans" panose="020B0502040400020003" pitchFamily="34" charset="0"/>
                <a:cs typeface="Quire Sans" panose="020B0502040400020003" pitchFamily="34" charset="0"/>
              </a:rPr>
              <a:t>Des réunions d’information régulières, en région, sur les programmes européens et toute l’actualité sur </a:t>
            </a:r>
            <a:r>
              <a:rPr lang="fr-FR">
                <a:latin typeface="Quire Sans" panose="020B0502040400020003" pitchFamily="34" charset="0"/>
                <a:cs typeface="Quire Sans" panose="020B0502040400020003" pitchFamily="34" charset="0"/>
                <a:hlinkClick r:id="rId2"/>
              </a:rPr>
              <a:t>https://europe.maregionsud.fr/</a:t>
            </a:r>
            <a:endParaRPr lang="fr-FR">
              <a:latin typeface="Quire Sans" panose="020B0502040400020003" pitchFamily="34" charset="0"/>
              <a:cs typeface="Quire Sans" panose="020B0502040400020003" pitchFamily="34" charset="0"/>
            </a:endParaRPr>
          </a:p>
          <a:p>
            <a:r>
              <a:rPr lang="fr-FR">
                <a:latin typeface="Quire Sans" panose="020B0502040400020003" pitchFamily="34" charset="0"/>
                <a:cs typeface="Quire Sans" panose="020B0502040400020003" pitchFamily="34" charset="0"/>
              </a:rPr>
              <a:t>Calendrier prévisionnel des appels à projets 2022/2024 sera mis en ligne sur </a:t>
            </a:r>
            <a:r>
              <a:rPr lang="fr-FR">
                <a:latin typeface="Quire Sans" panose="020B0502040400020003" pitchFamily="34" charset="0"/>
                <a:cs typeface="Quire Sans" panose="020B0502040400020003" pitchFamily="34" charset="0"/>
                <a:hlinkClick r:id="rId2"/>
              </a:rPr>
              <a:t>https://europe.maregionsud.fr/</a:t>
            </a:r>
            <a:endParaRPr lang="fr-FR">
              <a:latin typeface="Quire Sans" panose="020B0502040400020003" pitchFamily="34" charset="0"/>
              <a:cs typeface="Quire Sans" panose="020B0502040400020003" pitchFamily="34" charset="0"/>
            </a:endParaRPr>
          </a:p>
          <a:p>
            <a:r>
              <a:rPr lang="fr-FR">
                <a:latin typeface="Quire Sans" panose="020B0502040400020003" pitchFamily="34" charset="0"/>
                <a:cs typeface="Quire Sans" panose="020B0502040400020003" pitchFamily="34" charset="0"/>
              </a:rPr>
              <a:t>Des réunions de présentation au moment de la publication de chaque appel à projet</a:t>
            </a:r>
          </a:p>
          <a:p>
            <a:r>
              <a:rPr lang="fr-FR">
                <a:latin typeface="Quire Sans" panose="020B0502040400020003" pitchFamily="34" charset="0"/>
                <a:cs typeface="Quire Sans" panose="020B0502040400020003" pitchFamily="34" charset="0"/>
              </a:rPr>
              <a:t>Des formations après chaque Comité Régional de Programmation</a:t>
            </a:r>
          </a:p>
          <a:p>
            <a:r>
              <a:rPr lang="fr-FR">
                <a:latin typeface="Quire Sans" panose="020B0502040400020003" pitchFamily="34" charset="0"/>
                <a:cs typeface="Quire Sans" panose="020B0502040400020003" pitchFamily="34" charset="0"/>
              </a:rPr>
              <a:t>Un dépôt dématérialisé des demandes de financement sur le portail e-synergie.</a:t>
            </a:r>
          </a:p>
          <a:p>
            <a:pPr algn="just"/>
            <a:endParaRPr lang="fr-FR"/>
          </a:p>
          <a:p>
            <a:pPr algn="just"/>
            <a:endParaRPr lang="fr-FR"/>
          </a:p>
          <a:p>
            <a:pPr marL="0" indent="0">
              <a:buNone/>
            </a:pPr>
            <a:endParaRPr lang="fr-FR"/>
          </a:p>
        </p:txBody>
      </p:sp>
      <p:sp>
        <p:nvSpPr>
          <p:cNvPr id="4" name="Espace réservé du numéro de diapositive 3">
            <a:extLst>
              <a:ext uri="{FF2B5EF4-FFF2-40B4-BE49-F238E27FC236}">
                <a16:creationId xmlns:a16="http://schemas.microsoft.com/office/drawing/2014/main" id="{432157C7-CF36-73D6-96B7-93006FA537A4}"/>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82</a:t>
            </a:fld>
            <a:endParaRPr lang="fr-FR"/>
          </a:p>
        </p:txBody>
      </p:sp>
    </p:spTree>
    <p:extLst>
      <p:ext uri="{BB962C8B-B14F-4D97-AF65-F5344CB8AC3E}">
        <p14:creationId xmlns:p14="http://schemas.microsoft.com/office/powerpoint/2010/main" val="169556871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Espace réservé du contenu 3">
            <a:extLst>
              <a:ext uri="{FF2B5EF4-FFF2-40B4-BE49-F238E27FC236}">
                <a16:creationId xmlns:a16="http://schemas.microsoft.com/office/drawing/2014/main" id="{3BA7EAF9-CBED-4F28-B350-A7DF537578E7}"/>
              </a:ext>
            </a:extLst>
          </p:cNvPr>
          <p:cNvPicPr>
            <a:picLocks noGrp="1" noChangeAspect="1"/>
          </p:cNvPicPr>
          <p:nvPr>
            <p:ph idx="1"/>
          </p:nvPr>
        </p:nvPicPr>
        <p:blipFill>
          <a:blip r:embed="rId2"/>
          <a:stretch>
            <a:fillRect/>
          </a:stretch>
        </p:blipFill>
        <p:spPr>
          <a:xfrm>
            <a:off x="3936872" y="539497"/>
            <a:ext cx="6827501" cy="4211670"/>
          </a:xfrm>
          <a:prstGeom prst="rect">
            <a:avLst/>
          </a:prstGeom>
          <a:noFill/>
        </p:spPr>
      </p:pic>
      <p:sp>
        <p:nvSpPr>
          <p:cNvPr id="11" name="Text Placeholder 3">
            <a:extLst>
              <a:ext uri="{FF2B5EF4-FFF2-40B4-BE49-F238E27FC236}">
                <a16:creationId xmlns:a16="http://schemas.microsoft.com/office/drawing/2014/main" id="{8268D5AE-20BC-4B8D-B2C3-91E60E25609A}"/>
              </a:ext>
            </a:extLst>
          </p:cNvPr>
          <p:cNvSpPr>
            <a:spLocks noGrp="1"/>
          </p:cNvSpPr>
          <p:nvPr>
            <p:ph type="body" sz="half" idx="2"/>
          </p:nvPr>
        </p:nvSpPr>
        <p:spPr>
          <a:xfrm>
            <a:off x="498490" y="2191275"/>
            <a:ext cx="3305937" cy="1796794"/>
          </a:xfrm>
        </p:spPr>
        <p:txBody>
          <a:bodyPr>
            <a:normAutofit fontScale="85000" lnSpcReduction="10000"/>
          </a:bodyPr>
          <a:lstStyle/>
          <a:p>
            <a:pPr>
              <a:lnSpc>
                <a:spcPct val="120000"/>
              </a:lnSpc>
            </a:pPr>
            <a:r>
              <a:rPr lang="en-US" sz="1800" b="1">
                <a:latin typeface="Quire Sans" panose="020B0502040400020003" pitchFamily="34" charset="0"/>
                <a:cs typeface="Quire Sans" panose="020B0502040400020003" pitchFamily="34" charset="0"/>
              </a:rPr>
              <a:t>Un site </a:t>
            </a:r>
            <a:r>
              <a:rPr lang="en-US" sz="1800" b="1" err="1">
                <a:latin typeface="Quire Sans" panose="020B0502040400020003" pitchFamily="34" charset="0"/>
                <a:cs typeface="Quire Sans" panose="020B0502040400020003" pitchFamily="34" charset="0"/>
              </a:rPr>
              <a:t>dédié</a:t>
            </a:r>
            <a:r>
              <a:rPr lang="en-US" sz="1800" b="1">
                <a:latin typeface="Quire Sans" panose="020B0502040400020003" pitchFamily="34" charset="0"/>
                <a:cs typeface="Quire Sans" panose="020B0502040400020003" pitchFamily="34" charset="0"/>
              </a:rPr>
              <a:t> aux fonds </a:t>
            </a:r>
            <a:r>
              <a:rPr lang="en-US" sz="1800" b="1" err="1">
                <a:latin typeface="Quire Sans" panose="020B0502040400020003" pitchFamily="34" charset="0"/>
                <a:cs typeface="Quire Sans" panose="020B0502040400020003" pitchFamily="34" charset="0"/>
              </a:rPr>
              <a:t>européens</a:t>
            </a:r>
            <a:r>
              <a:rPr lang="en-US" sz="1800" b="1">
                <a:latin typeface="Quire Sans" panose="020B0502040400020003" pitchFamily="34" charset="0"/>
                <a:cs typeface="Quire Sans" panose="020B0502040400020003" pitchFamily="34" charset="0"/>
              </a:rPr>
              <a:t>, à </a:t>
            </a:r>
            <a:r>
              <a:rPr lang="en-US" sz="1800" b="1" err="1">
                <a:latin typeface="Quire Sans" panose="020B0502040400020003" pitchFamily="34" charset="0"/>
                <a:cs typeface="Quire Sans" panose="020B0502040400020003" pitchFamily="34" charset="0"/>
              </a:rPr>
              <a:t>votre</a:t>
            </a:r>
            <a:r>
              <a:rPr lang="en-US" sz="1800" b="1">
                <a:latin typeface="Quire Sans" panose="020B0502040400020003" pitchFamily="34" charset="0"/>
                <a:cs typeface="Quire Sans" panose="020B0502040400020003" pitchFamily="34" charset="0"/>
              </a:rPr>
              <a:t> disposition : </a:t>
            </a:r>
            <a:r>
              <a:rPr lang="en-US" sz="1800" b="1" err="1">
                <a:latin typeface="Quire Sans" panose="020B0502040400020003" pitchFamily="34" charset="0"/>
                <a:cs typeface="Quire Sans" panose="020B0502040400020003" pitchFamily="34" charset="0"/>
              </a:rPr>
              <a:t>actualité</a:t>
            </a:r>
            <a:r>
              <a:rPr lang="en-US" sz="1800" b="1">
                <a:latin typeface="Quire Sans" panose="020B0502040400020003" pitchFamily="34" charset="0"/>
                <a:cs typeface="Quire Sans" panose="020B0502040400020003" pitchFamily="34" charset="0"/>
              </a:rPr>
              <a:t> </a:t>
            </a:r>
            <a:r>
              <a:rPr lang="en-US" sz="1800" b="1" err="1">
                <a:latin typeface="Quire Sans" panose="020B0502040400020003" pitchFamily="34" charset="0"/>
                <a:cs typeface="Quire Sans" panose="020B0502040400020003" pitchFamily="34" charset="0"/>
              </a:rPr>
              <a:t>européenne</a:t>
            </a:r>
            <a:r>
              <a:rPr lang="en-US" sz="1800" b="1">
                <a:latin typeface="Quire Sans" panose="020B0502040400020003" pitchFamily="34" charset="0"/>
                <a:cs typeface="Quire Sans" panose="020B0502040400020003" pitchFamily="34" charset="0"/>
              </a:rPr>
              <a:t>, </a:t>
            </a:r>
            <a:r>
              <a:rPr lang="en-US" sz="1800" b="1" err="1">
                <a:latin typeface="Quire Sans" panose="020B0502040400020003" pitchFamily="34" charset="0"/>
                <a:cs typeface="Quire Sans" panose="020B0502040400020003" pitchFamily="34" charset="0"/>
              </a:rPr>
              <a:t>appels</a:t>
            </a:r>
            <a:r>
              <a:rPr lang="en-US" sz="1800" b="1">
                <a:latin typeface="Quire Sans" panose="020B0502040400020003" pitchFamily="34" charset="0"/>
                <a:cs typeface="Quire Sans" panose="020B0502040400020003" pitchFamily="34" charset="0"/>
              </a:rPr>
              <a:t> à </a:t>
            </a:r>
            <a:r>
              <a:rPr lang="en-US" sz="1800" b="1" err="1">
                <a:latin typeface="Quire Sans" panose="020B0502040400020003" pitchFamily="34" charset="0"/>
                <a:cs typeface="Quire Sans" panose="020B0502040400020003" pitchFamily="34" charset="0"/>
              </a:rPr>
              <a:t>projets</a:t>
            </a:r>
            <a:r>
              <a:rPr lang="en-US" sz="1800" b="1">
                <a:latin typeface="Quire Sans" panose="020B0502040400020003" pitchFamily="34" charset="0"/>
                <a:cs typeface="Quire Sans" panose="020B0502040400020003" pitchFamily="34" charset="0"/>
              </a:rPr>
              <a:t>, guides </a:t>
            </a:r>
            <a:r>
              <a:rPr lang="en-US" sz="1800" b="1" err="1">
                <a:latin typeface="Quire Sans" panose="020B0502040400020003" pitchFamily="34" charset="0"/>
                <a:cs typeface="Quire Sans" panose="020B0502040400020003" pitchFamily="34" charset="0"/>
              </a:rPr>
              <a:t>méthodologiques</a:t>
            </a:r>
            <a:r>
              <a:rPr lang="en-US" sz="1800" b="1">
                <a:latin typeface="Quire Sans" panose="020B0502040400020003" pitchFamily="34" charset="0"/>
                <a:cs typeface="Quire Sans" panose="020B0502040400020003" pitchFamily="34" charset="0"/>
              </a:rPr>
              <a:t>, FAQ, </a:t>
            </a:r>
            <a:r>
              <a:rPr lang="en-US" sz="1800" b="1" err="1">
                <a:latin typeface="Quire Sans" panose="020B0502040400020003" pitchFamily="34" charset="0"/>
                <a:cs typeface="Quire Sans" panose="020B0502040400020003" pitchFamily="34" charset="0"/>
              </a:rPr>
              <a:t>demandes</a:t>
            </a:r>
            <a:r>
              <a:rPr lang="en-US" sz="1800" b="1">
                <a:latin typeface="Quire Sans" panose="020B0502040400020003" pitchFamily="34" charset="0"/>
                <a:cs typeface="Quire Sans" panose="020B0502040400020003" pitchFamily="34" charset="0"/>
              </a:rPr>
              <a:t> </a:t>
            </a:r>
            <a:r>
              <a:rPr lang="en-US" sz="1800" b="1" err="1">
                <a:latin typeface="Quire Sans" panose="020B0502040400020003" pitchFamily="34" charset="0"/>
                <a:cs typeface="Quire Sans" panose="020B0502040400020003" pitchFamily="34" charset="0"/>
              </a:rPr>
              <a:t>d’information</a:t>
            </a:r>
            <a:r>
              <a:rPr lang="en-US" sz="1800" b="1">
                <a:latin typeface="Quire Sans" panose="020B0502040400020003" pitchFamily="34" charset="0"/>
                <a:cs typeface="Quire Sans" panose="020B0502040400020003" pitchFamily="34" charset="0"/>
              </a:rPr>
              <a:t> en </a:t>
            </a:r>
            <a:r>
              <a:rPr lang="en-US" sz="1800" b="1" err="1">
                <a:latin typeface="Quire Sans" panose="020B0502040400020003" pitchFamily="34" charset="0"/>
                <a:cs typeface="Quire Sans" panose="020B0502040400020003" pitchFamily="34" charset="0"/>
              </a:rPr>
              <a:t>ligne</a:t>
            </a:r>
            <a:r>
              <a:rPr lang="en-US" sz="1800" b="1">
                <a:latin typeface="Quire Sans" panose="020B0502040400020003" pitchFamily="34" charset="0"/>
                <a:cs typeface="Quire Sans" panose="020B0502040400020003" pitchFamily="34" charset="0"/>
              </a:rPr>
              <a:t>…</a:t>
            </a:r>
          </a:p>
        </p:txBody>
      </p:sp>
      <p:sp>
        <p:nvSpPr>
          <p:cNvPr id="2" name="Espace réservé du numéro de diapositive 3">
            <a:extLst>
              <a:ext uri="{FF2B5EF4-FFF2-40B4-BE49-F238E27FC236}">
                <a16:creationId xmlns:a16="http://schemas.microsoft.com/office/drawing/2014/main" id="{DAC8E9F7-D04B-4688-C187-63E16483CBA6}"/>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83</a:t>
            </a:fld>
            <a:endParaRPr lang="fr-FR"/>
          </a:p>
        </p:txBody>
      </p:sp>
    </p:spTree>
    <p:extLst>
      <p:ext uri="{BB962C8B-B14F-4D97-AF65-F5344CB8AC3E}">
        <p14:creationId xmlns:p14="http://schemas.microsoft.com/office/powerpoint/2010/main" val="83179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Espace réservé du contenu 5"/>
          <p:cNvSpPr>
            <a:spLocks noGrp="1"/>
          </p:cNvSpPr>
          <p:nvPr>
            <p:ph sz="half" idx="2"/>
          </p:nvPr>
        </p:nvSpPr>
        <p:spPr>
          <a:xfrm>
            <a:off x="82296" y="637832"/>
            <a:ext cx="10668993" cy="4968552"/>
          </a:xfrm>
          <a:noFill/>
        </p:spPr>
        <p:txBody>
          <a:bodyPr>
            <a:normAutofit/>
          </a:bodyPr>
          <a:lstStyle/>
          <a:p>
            <a:pPr marL="0" indent="0" algn="just">
              <a:buNone/>
            </a:pPr>
            <a:r>
              <a:rPr lang="fr-FR" sz="3400" b="1" u="sng">
                <a:solidFill>
                  <a:schemeClr val="accent1">
                    <a:lumMod val="75000"/>
                  </a:schemeClr>
                </a:solidFill>
              </a:rPr>
              <a:t>Différents types de projets</a:t>
            </a:r>
          </a:p>
          <a:p>
            <a:pPr marL="0" indent="0" algn="just">
              <a:buNone/>
            </a:pPr>
            <a:endParaRPr lang="en-US" sz="2800" b="1" i="1" u="sng"/>
          </a:p>
          <a:p>
            <a:pPr marL="0" indent="0" algn="just">
              <a:buNone/>
            </a:pPr>
            <a:r>
              <a:rPr lang="fr-FR" sz="2800" b="1">
                <a:solidFill>
                  <a:schemeClr val="accent1">
                    <a:lumMod val="75000"/>
                  </a:schemeClr>
                </a:solidFill>
              </a:rPr>
              <a:t>Projet stratégique intégré (SNAP et SIP) :</a:t>
            </a:r>
          </a:p>
          <a:p>
            <a:pPr marL="630238" lvl="2" indent="-174625">
              <a:lnSpc>
                <a:spcPct val="100000"/>
              </a:lnSpc>
              <a:spcBef>
                <a:spcPts val="600"/>
              </a:spcBef>
              <a:buClr>
                <a:srgbClr val="FFC000"/>
              </a:buClr>
            </a:pPr>
            <a:endParaRPr lang="fr-FR" sz="2800">
              <a:solidFill>
                <a:schemeClr val="accent1">
                  <a:lumMod val="75000"/>
                </a:schemeClr>
              </a:solidFill>
            </a:endParaRPr>
          </a:p>
          <a:p>
            <a:pPr marL="265113" lvl="2" indent="-174625">
              <a:lnSpc>
                <a:spcPct val="100000"/>
              </a:lnSpc>
              <a:spcBef>
                <a:spcPts val="600"/>
              </a:spcBef>
              <a:buClr>
                <a:srgbClr val="FFC000"/>
              </a:buClr>
            </a:pPr>
            <a:r>
              <a:rPr lang="fr-FR" sz="2800">
                <a:solidFill>
                  <a:schemeClr val="accent1">
                    <a:lumMod val="75000"/>
                  </a:schemeClr>
                </a:solidFill>
              </a:rPr>
              <a:t> Projets avec des montants plus importants : 10, 20, 50M€</a:t>
            </a:r>
          </a:p>
          <a:p>
            <a:pPr marL="265113" lvl="2" indent="-174625">
              <a:lnSpc>
                <a:spcPct val="100000"/>
              </a:lnSpc>
              <a:spcBef>
                <a:spcPts val="600"/>
              </a:spcBef>
              <a:buClr>
                <a:srgbClr val="FFC000"/>
              </a:buClr>
            </a:pPr>
            <a:r>
              <a:rPr lang="fr-FR" sz="2800">
                <a:solidFill>
                  <a:schemeClr val="accent1">
                    <a:lumMod val="75000"/>
                  </a:schemeClr>
                </a:solidFill>
              </a:rPr>
              <a:t>  Durée du projet sur 6 à 10 ans (maxi 14 ans)</a:t>
            </a:r>
          </a:p>
          <a:p>
            <a:pPr marL="265113" lvl="2" indent="-174625">
              <a:lnSpc>
                <a:spcPct val="100000"/>
              </a:lnSpc>
              <a:spcBef>
                <a:spcPts val="600"/>
              </a:spcBef>
              <a:buClr>
                <a:srgbClr val="FFC000"/>
              </a:buClr>
            </a:pPr>
            <a:r>
              <a:rPr lang="fr-FR" sz="2800">
                <a:solidFill>
                  <a:schemeClr val="accent1">
                    <a:lumMod val="75000"/>
                  </a:schemeClr>
                </a:solidFill>
              </a:rPr>
              <a:t>  Mise en œuvre sur une grande échelle (régionale, ou suprarégionale)</a:t>
            </a:r>
          </a:p>
          <a:p>
            <a:pPr marL="265113" lvl="2" indent="-174625">
              <a:lnSpc>
                <a:spcPct val="100000"/>
              </a:lnSpc>
              <a:spcBef>
                <a:spcPts val="600"/>
              </a:spcBef>
              <a:buClr>
                <a:srgbClr val="FFC000"/>
              </a:buClr>
            </a:pPr>
            <a:r>
              <a:rPr lang="fr-FR" sz="2800">
                <a:solidFill>
                  <a:schemeClr val="accent1">
                    <a:lumMod val="75000"/>
                  </a:schemeClr>
                </a:solidFill>
              </a:rPr>
              <a:t> 60 % de cofinancement</a:t>
            </a:r>
          </a:p>
          <a:p>
            <a:pPr marL="265113" lvl="2" indent="-174625">
              <a:lnSpc>
                <a:spcPct val="100000"/>
              </a:lnSpc>
              <a:spcBef>
                <a:spcPts val="600"/>
              </a:spcBef>
              <a:buClr>
                <a:srgbClr val="FFC000"/>
              </a:buClr>
            </a:pPr>
            <a:r>
              <a:rPr lang="fr-FR" sz="2800">
                <a:solidFill>
                  <a:schemeClr val="accent1">
                    <a:lumMod val="75000"/>
                  </a:schemeClr>
                </a:solidFill>
              </a:rPr>
              <a:t> Possibilité d’une aide de 70 000 € au montage.</a:t>
            </a:r>
          </a:p>
          <a:p>
            <a:pPr marL="342900" lvl="1" indent="0">
              <a:buNone/>
            </a:pPr>
            <a:endParaRPr lang="en-US" sz="5400"/>
          </a:p>
          <a:p>
            <a:endParaRPr lang="fr-FR"/>
          </a:p>
        </p:txBody>
      </p:sp>
      <p:pic>
        <p:nvPicPr>
          <p:cNvPr id="4" name="Picture 2" descr="http://www.astrale.org/images/life%20logo.jpg">
            <a:extLst>
              <a:ext uri="{FF2B5EF4-FFF2-40B4-BE49-F238E27FC236}">
                <a16:creationId xmlns:a16="http://schemas.microsoft.com/office/drawing/2014/main" id="{D356E403-834A-A679-90F9-E2B685B34627}"/>
              </a:ext>
            </a:extLst>
          </p:cNvPr>
          <p:cNvPicPr>
            <a:picLocks noChangeAspect="1" noChangeArrowheads="1"/>
          </p:cNvPicPr>
          <p:nvPr/>
        </p:nvPicPr>
        <p:blipFill>
          <a:blip r:embed="rId2" cstate="print"/>
          <a:srcRect/>
          <a:stretch>
            <a:fillRect/>
          </a:stretch>
        </p:blipFill>
        <p:spPr bwMode="auto">
          <a:xfrm>
            <a:off x="9515744" y="49771"/>
            <a:ext cx="2460557" cy="1779030"/>
          </a:xfrm>
          <a:prstGeom prst="rect">
            <a:avLst/>
          </a:prstGeom>
          <a:noFill/>
        </p:spPr>
      </p:pic>
      <p:pic>
        <p:nvPicPr>
          <p:cNvPr id="5" name="Image 4">
            <a:extLst>
              <a:ext uri="{FF2B5EF4-FFF2-40B4-BE49-F238E27FC236}">
                <a16:creationId xmlns:a16="http://schemas.microsoft.com/office/drawing/2014/main" id="{00BEF572-FE7B-F3EE-2349-8CD77426B5D9}"/>
              </a:ext>
            </a:extLst>
          </p:cNvPr>
          <p:cNvPicPr>
            <a:picLocks noChangeAspect="1"/>
          </p:cNvPicPr>
          <p:nvPr/>
        </p:nvPicPr>
        <p:blipFill>
          <a:blip r:embed="rId3"/>
          <a:stretch>
            <a:fillRect/>
          </a:stretch>
        </p:blipFill>
        <p:spPr>
          <a:xfrm>
            <a:off x="9670958" y="1890169"/>
            <a:ext cx="2438746" cy="1900164"/>
          </a:xfrm>
          <a:prstGeom prst="rect">
            <a:avLst/>
          </a:prstGeom>
        </p:spPr>
      </p:pic>
      <p:sp>
        <p:nvSpPr>
          <p:cNvPr id="7" name="Espace réservé du numéro de diapositive 3">
            <a:extLst>
              <a:ext uri="{FF2B5EF4-FFF2-40B4-BE49-F238E27FC236}">
                <a16:creationId xmlns:a16="http://schemas.microsoft.com/office/drawing/2014/main" id="{167BF209-7964-9E8A-DAEA-60329FE3F29B}"/>
              </a:ext>
            </a:extLst>
          </p:cNvPr>
          <p:cNvSpPr>
            <a:spLocks noGrp="1"/>
          </p:cNvSpPr>
          <p:nvPr>
            <p:ph type="sldNum" sz="quarter" idx="12"/>
          </p:nvPr>
        </p:nvSpPr>
        <p:spPr>
          <a:xfrm>
            <a:off x="9288000" y="6552002"/>
            <a:ext cx="2743200" cy="365125"/>
          </a:xfrm>
        </p:spPr>
        <p:txBody>
          <a:bodyPr/>
          <a:lstStyle/>
          <a:p>
            <a:fld id="{4DF1CC94-EAC1-44E6-91F1-A0427D97D274}" type="slidenum">
              <a:rPr lang="fr-FR" smtClean="0"/>
              <a:t>9</a:t>
            </a:fld>
            <a:endParaRPr lang="fr-FR"/>
          </a:p>
        </p:txBody>
      </p:sp>
    </p:spTree>
    <p:extLst>
      <p:ext uri="{BB962C8B-B14F-4D97-AF65-F5344CB8AC3E}">
        <p14:creationId xmlns:p14="http://schemas.microsoft.com/office/powerpoint/2010/main" val="624333483"/>
      </p:ext>
    </p:extLst>
  </p:cSld>
  <p:clrMapOvr>
    <a:masterClrMapping/>
  </p:clrMapOvr>
</p:sld>
</file>

<file path=ppt/theme/theme1.xml><?xml version="1.0" encoding="utf-8"?>
<a:theme xmlns:a="http://schemas.openxmlformats.org/drawingml/2006/main" name="16-9 nouvelles charte 2021-2027">
  <a:themeElements>
    <a:clrScheme name="Region Sud 2021-2027">
      <a:dk1>
        <a:srgbClr val="000000"/>
      </a:dk1>
      <a:lt1>
        <a:srgbClr val="FFFFFF"/>
      </a:lt1>
      <a:dk2>
        <a:srgbClr val="000000"/>
      </a:dk2>
      <a:lt2>
        <a:srgbClr val="FFFFFF"/>
      </a:lt2>
      <a:accent1>
        <a:srgbClr val="005AFF"/>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ersonnalisé 7">
      <a:majorFont>
        <a:latin typeface="CloneRoundedLatn-Sb"/>
        <a:ea typeface=""/>
        <a:cs typeface=""/>
      </a:majorFont>
      <a:minorFont>
        <a:latin typeface="CloneRoundedLatn-Rg"/>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16-9 nouvelles charte 2021-2027" id="{20332EEF-E4DB-41E6-AD9B-7D47E218750D}" vid="{F8639F5C-34B7-4092-92F9-6F9391535ED5}"/>
    </a:ext>
  </a:extLst>
</a:theme>
</file>

<file path=ppt/theme/theme2.xml><?xml version="1.0" encoding="utf-8"?>
<a:theme xmlns:a="http://schemas.openxmlformats.org/drawingml/2006/main" name="Programmation 21-27 en 16-9">
  <a:themeElements>
    <a:clrScheme name="Region Sud 2021-2027">
      <a:dk1>
        <a:srgbClr val="000000"/>
      </a:dk1>
      <a:lt1>
        <a:srgbClr val="FFFFFF"/>
      </a:lt1>
      <a:dk2>
        <a:srgbClr val="000000"/>
      </a:dk2>
      <a:lt2>
        <a:srgbClr val="FFFFFF"/>
      </a:lt2>
      <a:accent1>
        <a:srgbClr val="005AFF"/>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ersonnalisé 1">
      <a:majorFont>
        <a:latin typeface="CloneRoundedLatn-Eb"/>
        <a:ea typeface=""/>
        <a:cs typeface=""/>
      </a:majorFont>
      <a:minorFont>
        <a:latin typeface="CloneRoundedLatn-Rg"/>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ogrammation 21-27 en 16-9" id="{7F9FDEE9-33F1-4314-BCA7-7BBB269FEBBA}" vid="{3387A485-C0C5-4471-BD0B-9FC967B85CC2}"/>
    </a:ext>
  </a:extLst>
</a:theme>
</file>

<file path=ppt/theme/theme3.xml><?xml version="1.0" encoding="utf-8"?>
<a:theme xmlns:a="http://schemas.openxmlformats.org/drawingml/2006/main" name="1_Région Sud 2021-2027">
  <a:themeElements>
    <a:clrScheme name="Region Sud 2021-2027">
      <a:dk1>
        <a:srgbClr val="000000"/>
      </a:dk1>
      <a:lt1>
        <a:srgbClr val="FFFFFF"/>
      </a:lt1>
      <a:dk2>
        <a:srgbClr val="000000"/>
      </a:dk2>
      <a:lt2>
        <a:srgbClr val="FFFFFF"/>
      </a:lt2>
      <a:accent1>
        <a:srgbClr val="005AFF"/>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Region Sud 2021-2024">
      <a:majorFont>
        <a:latin typeface="CloneRoundedLatn-Eb"/>
        <a:ea typeface=""/>
        <a:cs typeface=""/>
      </a:majorFont>
      <a:minorFont>
        <a:latin typeface="CloneRoundedLatn-Rg"/>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égion Sud 2021-2027" id="{E5053E00-B2DE-4B04-BD9C-B079EC6A8B1F}" vid="{B2DB7F30-6FAD-44A1-A8FD-58E0FA350937}"/>
    </a:ext>
  </a:extLst>
</a:theme>
</file>

<file path=ppt/theme/theme4.xml><?xml version="1.0" encoding="utf-8"?>
<a:theme xmlns:a="http://schemas.openxmlformats.org/drawingml/2006/main" name="2_Région Sud 2021-2027">
  <a:themeElements>
    <a:clrScheme name="Region Sud 2021-2027">
      <a:dk1>
        <a:srgbClr val="000000"/>
      </a:dk1>
      <a:lt1>
        <a:srgbClr val="FFFFFF"/>
      </a:lt1>
      <a:dk2>
        <a:srgbClr val="000000"/>
      </a:dk2>
      <a:lt2>
        <a:srgbClr val="FFFFFF"/>
      </a:lt2>
      <a:accent1>
        <a:srgbClr val="005AFF"/>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Region Sud 2021-2024">
      <a:majorFont>
        <a:latin typeface="CloneRoundedLatn-Eb"/>
        <a:ea typeface=""/>
        <a:cs typeface=""/>
      </a:majorFont>
      <a:minorFont>
        <a:latin typeface="CloneRoundedLatn-Rg"/>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égion Sud 2021-2027" id="{E5053E00-B2DE-4B04-BD9C-B079EC6A8B1F}" vid="{B2DB7F30-6FAD-44A1-A8FD-58E0FA350937}"/>
    </a:ext>
  </a:extLst>
</a:theme>
</file>

<file path=ppt/theme/theme5.xml><?xml version="1.0" encoding="utf-8"?>
<a:theme xmlns:a="http://schemas.openxmlformats.org/drawingml/2006/main" name="3_Région Sud 2021-2027">
  <a:themeElements>
    <a:clrScheme name="Region Sud 2021-2027">
      <a:dk1>
        <a:srgbClr val="000000"/>
      </a:dk1>
      <a:lt1>
        <a:srgbClr val="FFFFFF"/>
      </a:lt1>
      <a:dk2>
        <a:srgbClr val="000000"/>
      </a:dk2>
      <a:lt2>
        <a:srgbClr val="FFFFFF"/>
      </a:lt2>
      <a:accent1>
        <a:srgbClr val="005AFF"/>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Region Sud 2021-2024">
      <a:majorFont>
        <a:latin typeface="CloneRoundedLatn-Eb"/>
        <a:ea typeface=""/>
        <a:cs typeface=""/>
      </a:majorFont>
      <a:minorFont>
        <a:latin typeface="CloneRoundedLatn-Rg"/>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égion Sud 2021-2027" id="{E5053E00-B2DE-4B04-BD9C-B079EC6A8B1F}" vid="{B2DB7F30-6FAD-44A1-A8FD-58E0FA350937}"/>
    </a:ext>
  </a:extLst>
</a:theme>
</file>

<file path=ppt/theme/theme6.xml><?xml version="1.0" encoding="utf-8"?>
<a:theme xmlns:a="http://schemas.openxmlformats.org/drawingml/2006/main" name="4_Région Sud 2021-2027">
  <a:themeElements>
    <a:clrScheme name="Region Sud 2021-2027">
      <a:dk1>
        <a:srgbClr val="000000"/>
      </a:dk1>
      <a:lt1>
        <a:srgbClr val="FFFFFF"/>
      </a:lt1>
      <a:dk2>
        <a:srgbClr val="000000"/>
      </a:dk2>
      <a:lt2>
        <a:srgbClr val="FFFFFF"/>
      </a:lt2>
      <a:accent1>
        <a:srgbClr val="005AFF"/>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Region Sud 2021-2024">
      <a:majorFont>
        <a:latin typeface="CloneRoundedLatn-Eb"/>
        <a:ea typeface=""/>
        <a:cs typeface=""/>
      </a:majorFont>
      <a:minorFont>
        <a:latin typeface="CloneRoundedLatn-Rg"/>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égion Sud 2021-2027" id="{E5053E00-B2DE-4B04-BD9C-B079EC6A8B1F}" vid="{B2DB7F30-6FAD-44A1-A8FD-58E0FA350937}"/>
    </a:ext>
  </a:extLst>
</a:theme>
</file>

<file path=ppt/theme/theme7.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5572</Words>
  <Application>Microsoft Office PowerPoint</Application>
  <PresentationFormat>Grand écran</PresentationFormat>
  <Paragraphs>711</Paragraphs>
  <Slides>83</Slides>
  <Notes>5</Notes>
  <HiddenSlides>0</HiddenSlides>
  <MMClips>0</MMClips>
  <ScaleCrop>false</ScaleCrop>
  <HeadingPairs>
    <vt:vector size="6" baseType="variant">
      <vt:variant>
        <vt:lpstr>Polices utilisées</vt:lpstr>
      </vt:variant>
      <vt:variant>
        <vt:i4>20</vt:i4>
      </vt:variant>
      <vt:variant>
        <vt:lpstr>Thème</vt:lpstr>
      </vt:variant>
      <vt:variant>
        <vt:i4>6</vt:i4>
      </vt:variant>
      <vt:variant>
        <vt:lpstr>Titres des diapositives</vt:lpstr>
      </vt:variant>
      <vt:variant>
        <vt:i4>83</vt:i4>
      </vt:variant>
    </vt:vector>
  </HeadingPairs>
  <TitlesOfParts>
    <vt:vector size="109" baseType="lpstr">
      <vt:lpstr>Arial</vt:lpstr>
      <vt:lpstr>Arial Black</vt:lpstr>
      <vt:lpstr>Arial,Sans-Serif</vt:lpstr>
      <vt:lpstr>Avenir LT Std 35 Light</vt:lpstr>
      <vt:lpstr>Calibri</vt:lpstr>
      <vt:lpstr>CloneRoundedLatn-Eb</vt:lpstr>
      <vt:lpstr>CloneRoundedLatn-Eb (En-têtes)</vt:lpstr>
      <vt:lpstr>CloneRoundedLatn-Rg</vt:lpstr>
      <vt:lpstr>CloneRoundedLatn-Sb</vt:lpstr>
      <vt:lpstr>Courier New</vt:lpstr>
      <vt:lpstr>Dosis</vt:lpstr>
      <vt:lpstr>Montserrat</vt:lpstr>
      <vt:lpstr>Open Sans</vt:lpstr>
      <vt:lpstr>Quire Sans</vt:lpstr>
      <vt:lpstr>Segoe UI Symbol</vt:lpstr>
      <vt:lpstr>Times New Roman</vt:lpstr>
      <vt:lpstr>TT Rounds Condensed</vt:lpstr>
      <vt:lpstr>TT Rounds Condensed Bold</vt:lpstr>
      <vt:lpstr>Wingdings</vt:lpstr>
      <vt:lpstr>Wingdings</vt:lpstr>
      <vt:lpstr>16-9 nouvelles charte 2021-2027</vt:lpstr>
      <vt:lpstr>Programmation 21-27 en 16-9</vt:lpstr>
      <vt:lpstr>1_Région Sud 2021-2027</vt:lpstr>
      <vt:lpstr>2_Région Sud 2021-2027</vt:lpstr>
      <vt:lpstr>3_Région Sud 2021-2027</vt:lpstr>
      <vt:lpstr>4_Région Sud 2021-2027</vt:lpstr>
      <vt:lpstr>Présentation des  programmes européens pour le financement  de vos projets environnementaux   3 février 2025 (9h-12h)   Région SUD Provence-Alpes-Côte d’Azur </vt:lpstr>
      <vt:lpstr>Programme</vt:lpstr>
      <vt:lpstr>SESSION 1  Les programmes thématiques et les prix européens pour l’environnement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Les grandes orientations du MIE 2</vt:lpstr>
      <vt:lpstr>Alternative Fuels Infrastructure Facility</vt:lpstr>
      <vt:lpstr>Présentation PowerPoint</vt:lpstr>
      <vt:lpstr>Présentation PowerPoint</vt:lpstr>
      <vt:lpstr>Erasmus+ et l'environnement</vt:lpstr>
      <vt:lpstr>European Biodiversity Partnership European Biodiversity Partnership Programme transnational de recherche du partenariat européen Biodiversa+ </vt:lpstr>
      <vt:lpstr>Le partenariat Water4All (sécurité de l'eau pour la planète) est un programme de financement de la recherche scientifique dans le domaine de l'eau douce. Il vise à relever les défis liés à l'eau pour faire face au changement climatique, contribuer à la réalisation des objectifs de développement durable des Nations Unies et stimuler la compétitivité et la croissance de l'UE.   Il est cofinancé dans le cadre du programme Horizon Europe.  Ouverture du prochain AAP en sept. 2025 sur l’eau et la santé : Upcoming call 2025 | European Partnership Water4All (water4all-partnership.eu)  </vt:lpstr>
      <vt:lpstr> Soutient la recherche et l’innovation dans le bassin méditerranéen sur la gestion de l’eau, des systèmes agricoles et du développement de chaines de valeur dans l’agroalimentaire.  19 pays engagés sur le pourtour méditerranéen dont 11 pays européens.  PRIMA: Partnership for Research &amp; Innovation in the Mediterranean area  </vt:lpstr>
      <vt:lpstr>Présentation PowerPoint</vt:lpstr>
      <vt:lpstr>Présentation PowerPoint</vt:lpstr>
      <vt:lpstr>Présentation PowerPoint</vt:lpstr>
      <vt:lpstr>Les Missions d’Horizon Europe</vt:lpstr>
      <vt:lpstr> Retrouvez les AAP publiés ici (recherche par mots clés)</vt:lpstr>
      <vt:lpstr>AFE PME : Accès aux financements Européens pour les PME </vt:lpstr>
      <vt:lpstr>L’opportunité vous intéresse ? Contactez notre équipe région ! </vt:lpstr>
      <vt:lpstr>Présentation PowerPoint</vt:lpstr>
      <vt:lpstr>Prix Capitale Verte et Feuilles Vertes </vt:lpstr>
      <vt:lpstr>Prix New European Bauhaus et New European Bauhaus Boost</vt:lpstr>
      <vt:lpstr>SESSION 2   Les programmes de Coopération Territoriale Européenne (CTE)    </vt:lpstr>
      <vt:lpstr>Présentation PowerPoint</vt:lpstr>
      <vt:lpstr>Présentation PowerPoint</vt:lpstr>
      <vt:lpstr>Objectif principal</vt:lpstr>
      <vt:lpstr>Champs d ’intervention : 4 Missions</vt:lpstr>
      <vt:lpstr>STRUCTURE D’UN PROJET</vt:lpstr>
      <vt:lpstr>Contacts </vt:lpstr>
      <vt:lpstr>Présentation PowerPoint</vt:lpstr>
      <vt:lpstr>Les territoires éligibles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SESSION 3   Les programmes régionaux   </vt:lpstr>
      <vt:lpstr>Fonds Européens Structurels et d’Investissements   2021-2027</vt:lpstr>
      <vt:lpstr>Le FEDER – FSE – FTJ  2021-2027</vt:lpstr>
      <vt:lpstr>   Un programme opérationnel régional unique pour 21-27</vt:lpstr>
      <vt:lpstr>Les 5 Objectifs Stratégiques (OS) de la politique de cohésion  pour 2021-2027 (FEDER/FSE+)</vt:lpstr>
      <vt:lpstr>Architecture du Programme Opérationnel 2021-2027 </vt:lpstr>
      <vt:lpstr>La repartition financière 2021-2027 /2014-2020 (hors budget d’assistance technique) </vt:lpstr>
      <vt:lpstr>Quelques nouveautés…</vt:lpstr>
      <vt:lpstr>Le Fonds de Transition Juste</vt:lpstr>
      <vt:lpstr>Présentation PowerPoint</vt:lpstr>
      <vt:lpstr>Axes stratégiques du Fonds de Transition Juste</vt:lpstr>
      <vt:lpstr>Volet emploi et social géré par l’Etat – 63 M € </vt:lpstr>
      <vt:lpstr>Calendrier prévisionnel de mise en œuvre</vt:lpstr>
      <vt:lpstr>Les outils pour accompagner les acteurs régionaux</vt:lpstr>
      <vt:lpstr>Présentation PowerPoint</vt:lpstr>
    </vt:vector>
  </TitlesOfParts>
  <Company>Conseil Régional Pocence Alpes Côte D'Azur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 Comité des cadres du 15 février 2018</dc:title>
  <dc:creator>ALLIOUX Emmeline</dc:creator>
  <cp:lastModifiedBy>Frédéric PETENIAN [ARBE]</cp:lastModifiedBy>
  <cp:revision>2</cp:revision>
  <cp:lastPrinted>2018-08-06T12:19:37Z</cp:lastPrinted>
  <dcterms:created xsi:type="dcterms:W3CDTF">2018-02-09T17:51:44Z</dcterms:created>
  <dcterms:modified xsi:type="dcterms:W3CDTF">2025-02-03T07:16:11Z</dcterms:modified>
</cp:coreProperties>
</file>