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6.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7.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8.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9.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0.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1.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12.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13.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16.xml" ContentType="application/vnd.openxmlformats-officedocument.presentationml.notesSlide+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notesSlides/notesSlide19.xml" ContentType="application/vnd.openxmlformats-officedocument.presentationml.notesSlide+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20.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notesSlides/notesSlide21.xml" ContentType="application/vnd.openxmlformats-officedocument.presentationml.notesSlide+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notesSlides/notesSlide22.xml" ContentType="application/vnd.openxmlformats-officedocument.presentationml.notesSlide+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notesSlides/notesSlide23.xml" ContentType="application/vnd.openxmlformats-officedocument.presentationml.notesSlide+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372" r:id="rId2"/>
    <p:sldId id="310" r:id="rId3"/>
    <p:sldId id="311" r:id="rId4"/>
    <p:sldId id="312" r:id="rId5"/>
    <p:sldId id="313" r:id="rId6"/>
    <p:sldId id="314" r:id="rId7"/>
    <p:sldId id="315" r:id="rId8"/>
    <p:sldId id="316" r:id="rId9"/>
    <p:sldId id="349" r:id="rId10"/>
    <p:sldId id="350" r:id="rId11"/>
    <p:sldId id="351" r:id="rId12"/>
    <p:sldId id="352" r:id="rId13"/>
    <p:sldId id="353" r:id="rId14"/>
    <p:sldId id="322" r:id="rId15"/>
    <p:sldId id="323" r:id="rId16"/>
    <p:sldId id="324" r:id="rId17"/>
    <p:sldId id="325" r:id="rId18"/>
    <p:sldId id="327" r:id="rId19"/>
    <p:sldId id="328" r:id="rId20"/>
    <p:sldId id="329" r:id="rId21"/>
    <p:sldId id="330" r:id="rId22"/>
    <p:sldId id="331" r:id="rId23"/>
    <p:sldId id="332" r:id="rId24"/>
    <p:sldId id="333" r:id="rId25"/>
    <p:sldId id="334" r:id="rId26"/>
    <p:sldId id="335" r:id="rId27"/>
    <p:sldId id="336" r:id="rId28"/>
    <p:sldId id="337" r:id="rId29"/>
    <p:sldId id="338" r:id="rId30"/>
    <p:sldId id="339" r:id="rId31"/>
    <p:sldId id="340" r:id="rId32"/>
    <p:sldId id="341" r:id="rId33"/>
    <p:sldId id="342" r:id="rId34"/>
    <p:sldId id="343" r:id="rId35"/>
    <p:sldId id="344" r:id="rId36"/>
    <p:sldId id="345" r:id="rId37"/>
    <p:sldId id="346" r:id="rId38"/>
    <p:sldId id="347" r:id="rId39"/>
    <p:sldId id="348" r:id="rId40"/>
    <p:sldId id="354" r:id="rId41"/>
    <p:sldId id="355" r:id="rId42"/>
    <p:sldId id="356" r:id="rId43"/>
    <p:sldId id="357" r:id="rId44"/>
    <p:sldId id="358" r:id="rId4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CB6C"/>
    <a:srgbClr val="BE8351"/>
    <a:srgbClr val="C0504D"/>
    <a:srgbClr val="BDB255"/>
    <a:srgbClr val="9BBB59"/>
    <a:srgbClr val="537A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72" autoAdjust="0"/>
    <p:restoredTop sz="94629" autoAdjust="0"/>
  </p:normalViewPr>
  <p:slideViewPr>
    <p:cSldViewPr>
      <p:cViewPr>
        <p:scale>
          <a:sx n="90" d="100"/>
          <a:sy n="90" d="100"/>
        </p:scale>
        <p:origin x="-2280" y="-6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FA81EA-F8D3-4B97-AEE7-1BF1F512ECB5}"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fr-FR"/>
        </a:p>
      </dgm:t>
    </dgm:pt>
    <dgm:pt modelId="{CF76FF89-882E-41ED-9858-ECEC8E97D034}">
      <dgm:prSet phldrT="[Texte]" custT="1"/>
      <dgm:spPr/>
      <dgm:t>
        <a:bodyPr/>
        <a:lstStyle/>
        <a:p>
          <a:r>
            <a:rPr lang="fr-FR" sz="1400" dirty="0" smtClean="0">
              <a:solidFill>
                <a:schemeClr val="tx1"/>
              </a:solidFill>
            </a:rPr>
            <a:t>Accompagner vers l’emploi les demandeurs d’emploi et les inactifs et soutenir les mobilités professionnelles</a:t>
          </a:r>
          <a:endParaRPr lang="fr-FR" sz="1400" dirty="0">
            <a:solidFill>
              <a:schemeClr val="tx1"/>
            </a:solidFill>
            <a:latin typeface="Arial" panose="020B0604020202020204" pitchFamily="34" charset="0"/>
            <a:cs typeface="Arial" panose="020B0604020202020204" pitchFamily="34" charset="0"/>
          </a:endParaRPr>
        </a:p>
      </dgm:t>
    </dgm:pt>
    <dgm:pt modelId="{0B21EE7B-57A1-4524-A741-572A31590C02}" type="parTrans" cxnId="{8FD146C4-B21B-4E99-8D36-5486884C3E92}">
      <dgm:prSet/>
      <dgm:spPr/>
      <dgm:t>
        <a:bodyPr/>
        <a:lstStyle/>
        <a:p>
          <a:endParaRPr lang="fr-FR"/>
        </a:p>
      </dgm:t>
    </dgm:pt>
    <dgm:pt modelId="{4AC812A2-A99A-43E6-96FE-30B53A8012E6}" type="sibTrans" cxnId="{8FD146C4-B21B-4E99-8D36-5486884C3E92}">
      <dgm:prSet/>
      <dgm:spPr/>
      <dgm:t>
        <a:bodyPr/>
        <a:lstStyle/>
        <a:p>
          <a:endParaRPr lang="fr-FR"/>
        </a:p>
      </dgm:t>
    </dgm:pt>
    <dgm:pt modelId="{F43FA64B-2C21-4F58-BCA0-6A210EED04DF}">
      <dgm:prSet phldrT="[Texte]" custT="1"/>
      <dgm:spPr/>
      <dgm:t>
        <a:bodyPr/>
        <a:lstStyle/>
        <a:p>
          <a:r>
            <a:rPr lang="fr-FR" sz="1400" dirty="0" smtClean="0">
              <a:solidFill>
                <a:schemeClr val="tx1"/>
              </a:solidFill>
            </a:rPr>
            <a:t>Promouvoir un emploi durable et de qualité et soutenir la mobilité de la main-d'œuvre</a:t>
          </a:r>
          <a:endParaRPr lang="fr-FR" sz="1400" dirty="0">
            <a:solidFill>
              <a:schemeClr val="tx1"/>
            </a:solidFill>
            <a:latin typeface="Arial" panose="020B0604020202020204" pitchFamily="34" charset="0"/>
            <a:cs typeface="Arial" panose="020B0604020202020204" pitchFamily="34" charset="0"/>
          </a:endParaRPr>
        </a:p>
      </dgm:t>
    </dgm:pt>
    <dgm:pt modelId="{AE6CF753-42F5-4577-886E-A61472A1BE1C}" type="parTrans" cxnId="{1BB796F8-19AD-4E1E-BF44-772DD2770B54}">
      <dgm:prSet/>
      <dgm:spPr/>
      <dgm:t>
        <a:bodyPr/>
        <a:lstStyle/>
        <a:p>
          <a:endParaRPr lang="fr-FR"/>
        </a:p>
      </dgm:t>
    </dgm:pt>
    <dgm:pt modelId="{3E89FBBF-9864-4898-9F04-51948D4961F1}" type="sibTrans" cxnId="{1BB796F8-19AD-4E1E-BF44-772DD2770B54}">
      <dgm:prSet/>
      <dgm:spPr/>
      <dgm:t>
        <a:bodyPr/>
        <a:lstStyle/>
        <a:p>
          <a:endParaRPr lang="fr-FR"/>
        </a:p>
      </dgm:t>
    </dgm:pt>
    <dgm:pt modelId="{62C71B41-C8D5-431A-AAFE-B4A5BBBE6EF8}">
      <dgm:prSet phldrT="[Texte]"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400" dirty="0" smtClean="0">
              <a:solidFill>
                <a:schemeClr val="tx1"/>
              </a:solidFill>
            </a:rPr>
            <a:t>L’accès à l’emploi pour les demandeurs d’emploi et les personnes inactives</a:t>
          </a:r>
          <a:endParaRPr lang="fr-FR" sz="1400" dirty="0">
            <a:solidFill>
              <a:schemeClr val="tx1"/>
            </a:solidFill>
            <a:latin typeface="Arial" panose="020B0604020202020204" pitchFamily="34" charset="0"/>
            <a:cs typeface="Arial" panose="020B0604020202020204" pitchFamily="34" charset="0"/>
          </a:endParaRPr>
        </a:p>
      </dgm:t>
    </dgm:pt>
    <dgm:pt modelId="{B1277360-9ED0-4618-8232-97F44EDE38CB}" type="parTrans" cxnId="{72F75D29-E860-4D60-B6A6-191108A8BB7E}">
      <dgm:prSet/>
      <dgm:spPr/>
      <dgm:t>
        <a:bodyPr/>
        <a:lstStyle/>
        <a:p>
          <a:endParaRPr lang="fr-FR"/>
        </a:p>
      </dgm:t>
    </dgm:pt>
    <dgm:pt modelId="{14B643E8-967F-4141-98F1-35C8CA2765A6}" type="sibTrans" cxnId="{72F75D29-E860-4D60-B6A6-191108A8BB7E}">
      <dgm:prSet/>
      <dgm:spPr/>
      <dgm:t>
        <a:bodyPr/>
        <a:lstStyle/>
        <a:p>
          <a:endParaRPr lang="fr-FR"/>
        </a:p>
      </dgm:t>
    </dgm:pt>
    <dgm:pt modelId="{A9A046F2-1029-450C-9D7B-6DA244839EB9}">
      <dgm:prSet custT="1"/>
      <dgm:spPr/>
      <dgm:t>
        <a:bodyPr/>
        <a:lstStyle/>
        <a:p>
          <a:r>
            <a:rPr lang="fr-FR" sz="1400" dirty="0" smtClean="0">
              <a:solidFill>
                <a:schemeClr val="tx1"/>
              </a:solidFill>
            </a:rPr>
            <a:t>Augmenter le nombre de participants demandeurs d’emploi ou inactifs accompagnés</a:t>
          </a:r>
        </a:p>
      </dgm:t>
    </dgm:pt>
    <dgm:pt modelId="{38474D73-94A2-4908-A384-25177334C72C}" type="parTrans" cxnId="{A5AE5208-49F1-4E46-96B8-786842F222EB}">
      <dgm:prSet/>
      <dgm:spPr/>
      <dgm:t>
        <a:bodyPr/>
        <a:lstStyle/>
        <a:p>
          <a:endParaRPr lang="fr-FR"/>
        </a:p>
      </dgm:t>
    </dgm:pt>
    <dgm:pt modelId="{465B5338-B9FE-4E7D-AEE9-B94ED604C924}" type="sibTrans" cxnId="{A5AE5208-49F1-4E46-96B8-786842F222EB}">
      <dgm:prSet/>
      <dgm:spPr/>
      <dgm:t>
        <a:bodyPr/>
        <a:lstStyle/>
        <a:p>
          <a:endParaRPr lang="fr-FR"/>
        </a:p>
      </dgm:t>
    </dgm:pt>
    <dgm:pt modelId="{D123DBA3-2537-4B87-B99A-20A1F4E2C3A9}" type="pres">
      <dgm:prSet presAssocID="{D9FA81EA-F8D3-4B97-AEE7-1BF1F512ECB5}" presName="Name0" presStyleCnt="0">
        <dgm:presLayoutVars>
          <dgm:chMax val="7"/>
          <dgm:chPref val="7"/>
          <dgm:dir/>
        </dgm:presLayoutVars>
      </dgm:prSet>
      <dgm:spPr/>
      <dgm:t>
        <a:bodyPr/>
        <a:lstStyle/>
        <a:p>
          <a:endParaRPr lang="fr-FR"/>
        </a:p>
      </dgm:t>
    </dgm:pt>
    <dgm:pt modelId="{4C3DD68D-8090-4B3D-BE55-BF3128FFD74E}" type="pres">
      <dgm:prSet presAssocID="{D9FA81EA-F8D3-4B97-AEE7-1BF1F512ECB5}" presName="Name1" presStyleCnt="0"/>
      <dgm:spPr/>
      <dgm:t>
        <a:bodyPr/>
        <a:lstStyle/>
        <a:p>
          <a:endParaRPr lang="fr-FR"/>
        </a:p>
      </dgm:t>
    </dgm:pt>
    <dgm:pt modelId="{052DBEB9-41E4-42DE-93C3-9B112F5DE443}" type="pres">
      <dgm:prSet presAssocID="{D9FA81EA-F8D3-4B97-AEE7-1BF1F512ECB5}" presName="cycle" presStyleCnt="0"/>
      <dgm:spPr/>
      <dgm:t>
        <a:bodyPr/>
        <a:lstStyle/>
        <a:p>
          <a:endParaRPr lang="fr-FR"/>
        </a:p>
      </dgm:t>
    </dgm:pt>
    <dgm:pt modelId="{759A9CA2-05FF-4B52-A0B7-AD0EC8F41477}" type="pres">
      <dgm:prSet presAssocID="{D9FA81EA-F8D3-4B97-AEE7-1BF1F512ECB5}" presName="srcNode" presStyleLbl="node1" presStyleIdx="0" presStyleCnt="4"/>
      <dgm:spPr/>
      <dgm:t>
        <a:bodyPr/>
        <a:lstStyle/>
        <a:p>
          <a:endParaRPr lang="fr-FR"/>
        </a:p>
      </dgm:t>
    </dgm:pt>
    <dgm:pt modelId="{CEB54407-0AC5-421E-BE88-4C9892DC8F0A}" type="pres">
      <dgm:prSet presAssocID="{D9FA81EA-F8D3-4B97-AEE7-1BF1F512ECB5}" presName="conn" presStyleLbl="parChTrans1D2" presStyleIdx="0" presStyleCnt="1"/>
      <dgm:spPr/>
      <dgm:t>
        <a:bodyPr/>
        <a:lstStyle/>
        <a:p>
          <a:endParaRPr lang="fr-FR"/>
        </a:p>
      </dgm:t>
    </dgm:pt>
    <dgm:pt modelId="{2DC35B79-599B-4495-B829-0253C32EBCBB}" type="pres">
      <dgm:prSet presAssocID="{D9FA81EA-F8D3-4B97-AEE7-1BF1F512ECB5}" presName="extraNode" presStyleLbl="node1" presStyleIdx="0" presStyleCnt="4"/>
      <dgm:spPr/>
      <dgm:t>
        <a:bodyPr/>
        <a:lstStyle/>
        <a:p>
          <a:endParaRPr lang="fr-FR"/>
        </a:p>
      </dgm:t>
    </dgm:pt>
    <dgm:pt modelId="{EDE95C3E-738E-4E5D-BD80-94764395AC20}" type="pres">
      <dgm:prSet presAssocID="{D9FA81EA-F8D3-4B97-AEE7-1BF1F512ECB5}" presName="dstNode" presStyleLbl="node1" presStyleIdx="0" presStyleCnt="4"/>
      <dgm:spPr/>
      <dgm:t>
        <a:bodyPr/>
        <a:lstStyle/>
        <a:p>
          <a:endParaRPr lang="fr-FR"/>
        </a:p>
      </dgm:t>
    </dgm:pt>
    <dgm:pt modelId="{FE6374F2-9602-4091-A603-974FE60E1F44}" type="pres">
      <dgm:prSet presAssocID="{CF76FF89-882E-41ED-9858-ECEC8E97D034}" presName="text_1" presStyleLbl="node1" presStyleIdx="0" presStyleCnt="4">
        <dgm:presLayoutVars>
          <dgm:bulletEnabled val="1"/>
        </dgm:presLayoutVars>
      </dgm:prSet>
      <dgm:spPr/>
      <dgm:t>
        <a:bodyPr/>
        <a:lstStyle/>
        <a:p>
          <a:endParaRPr lang="fr-FR"/>
        </a:p>
      </dgm:t>
    </dgm:pt>
    <dgm:pt modelId="{D4C44D20-C6B5-46E3-8C23-86EB3D62A48B}" type="pres">
      <dgm:prSet presAssocID="{CF76FF89-882E-41ED-9858-ECEC8E97D034}" presName="accent_1" presStyleCnt="0"/>
      <dgm:spPr/>
      <dgm:t>
        <a:bodyPr/>
        <a:lstStyle/>
        <a:p>
          <a:endParaRPr lang="fr-FR"/>
        </a:p>
      </dgm:t>
    </dgm:pt>
    <dgm:pt modelId="{D7FB903A-58F1-4B8A-9591-1CA64C2D7F33}" type="pres">
      <dgm:prSet presAssocID="{CF76FF89-882E-41ED-9858-ECEC8E97D034}" presName="accentRepeatNode" presStyleLbl="solidFgAcc1" presStyleIdx="0" presStyleCnt="4"/>
      <dgm:spPr/>
      <dgm:t>
        <a:bodyPr/>
        <a:lstStyle/>
        <a:p>
          <a:endParaRPr lang="fr-FR"/>
        </a:p>
      </dgm:t>
    </dgm:pt>
    <dgm:pt modelId="{49F194A1-8933-4D4D-8F5E-B8D04B1C47B1}" type="pres">
      <dgm:prSet presAssocID="{F43FA64B-2C21-4F58-BCA0-6A210EED04DF}" presName="text_2" presStyleLbl="node1" presStyleIdx="1" presStyleCnt="4">
        <dgm:presLayoutVars>
          <dgm:bulletEnabled val="1"/>
        </dgm:presLayoutVars>
      </dgm:prSet>
      <dgm:spPr/>
      <dgm:t>
        <a:bodyPr/>
        <a:lstStyle/>
        <a:p>
          <a:endParaRPr lang="fr-FR"/>
        </a:p>
      </dgm:t>
    </dgm:pt>
    <dgm:pt modelId="{7F26B983-6A14-4E25-9978-2EE44C06EC9D}" type="pres">
      <dgm:prSet presAssocID="{F43FA64B-2C21-4F58-BCA0-6A210EED04DF}" presName="accent_2" presStyleCnt="0"/>
      <dgm:spPr/>
      <dgm:t>
        <a:bodyPr/>
        <a:lstStyle/>
        <a:p>
          <a:endParaRPr lang="fr-FR"/>
        </a:p>
      </dgm:t>
    </dgm:pt>
    <dgm:pt modelId="{FF309A7B-291A-4CB5-AD31-8C1BA671F7EC}" type="pres">
      <dgm:prSet presAssocID="{F43FA64B-2C21-4F58-BCA0-6A210EED04DF}" presName="accentRepeatNode" presStyleLbl="solidFgAcc1" presStyleIdx="1" presStyleCnt="4"/>
      <dgm:spPr/>
      <dgm:t>
        <a:bodyPr/>
        <a:lstStyle/>
        <a:p>
          <a:endParaRPr lang="fr-FR"/>
        </a:p>
      </dgm:t>
    </dgm:pt>
    <dgm:pt modelId="{ABDAA9E1-83FB-4334-A73F-17E7A1D5261B}" type="pres">
      <dgm:prSet presAssocID="{62C71B41-C8D5-431A-AAFE-B4A5BBBE6EF8}" presName="text_3" presStyleLbl="node1" presStyleIdx="2" presStyleCnt="4">
        <dgm:presLayoutVars>
          <dgm:bulletEnabled val="1"/>
        </dgm:presLayoutVars>
      </dgm:prSet>
      <dgm:spPr/>
      <dgm:t>
        <a:bodyPr/>
        <a:lstStyle/>
        <a:p>
          <a:endParaRPr lang="fr-FR"/>
        </a:p>
      </dgm:t>
    </dgm:pt>
    <dgm:pt modelId="{ED2F7C64-29C8-4603-9DC0-073BA45A0AF4}" type="pres">
      <dgm:prSet presAssocID="{62C71B41-C8D5-431A-AAFE-B4A5BBBE6EF8}" presName="accent_3" presStyleCnt="0"/>
      <dgm:spPr/>
      <dgm:t>
        <a:bodyPr/>
        <a:lstStyle/>
        <a:p>
          <a:endParaRPr lang="fr-FR"/>
        </a:p>
      </dgm:t>
    </dgm:pt>
    <dgm:pt modelId="{10115150-95D5-40CB-9B44-C383908E3C97}" type="pres">
      <dgm:prSet presAssocID="{62C71B41-C8D5-431A-AAFE-B4A5BBBE6EF8}" presName="accentRepeatNode" presStyleLbl="solidFgAcc1" presStyleIdx="2" presStyleCnt="4"/>
      <dgm:spPr/>
      <dgm:t>
        <a:bodyPr/>
        <a:lstStyle/>
        <a:p>
          <a:endParaRPr lang="fr-FR"/>
        </a:p>
      </dgm:t>
    </dgm:pt>
    <dgm:pt modelId="{1293EE44-CA5E-44EA-A205-299C346745E0}" type="pres">
      <dgm:prSet presAssocID="{A9A046F2-1029-450C-9D7B-6DA244839EB9}" presName="text_4" presStyleLbl="node1" presStyleIdx="3" presStyleCnt="4">
        <dgm:presLayoutVars>
          <dgm:bulletEnabled val="1"/>
        </dgm:presLayoutVars>
      </dgm:prSet>
      <dgm:spPr/>
      <dgm:t>
        <a:bodyPr/>
        <a:lstStyle/>
        <a:p>
          <a:endParaRPr lang="fr-FR"/>
        </a:p>
      </dgm:t>
    </dgm:pt>
    <dgm:pt modelId="{AB3BBAD3-6699-4C0A-8233-8DCE470885E3}" type="pres">
      <dgm:prSet presAssocID="{A9A046F2-1029-450C-9D7B-6DA244839EB9}" presName="accent_4" presStyleCnt="0"/>
      <dgm:spPr/>
      <dgm:t>
        <a:bodyPr/>
        <a:lstStyle/>
        <a:p>
          <a:endParaRPr lang="fr-FR"/>
        </a:p>
      </dgm:t>
    </dgm:pt>
    <dgm:pt modelId="{A53A8B0C-6F1F-4102-B788-A5F871D6E715}" type="pres">
      <dgm:prSet presAssocID="{A9A046F2-1029-450C-9D7B-6DA244839EB9}" presName="accentRepeatNode" presStyleLbl="solidFgAcc1" presStyleIdx="3" presStyleCnt="4"/>
      <dgm:spPr/>
      <dgm:t>
        <a:bodyPr/>
        <a:lstStyle/>
        <a:p>
          <a:endParaRPr lang="fr-FR"/>
        </a:p>
      </dgm:t>
    </dgm:pt>
  </dgm:ptLst>
  <dgm:cxnLst>
    <dgm:cxn modelId="{8FD146C4-B21B-4E99-8D36-5486884C3E92}" srcId="{D9FA81EA-F8D3-4B97-AEE7-1BF1F512ECB5}" destId="{CF76FF89-882E-41ED-9858-ECEC8E97D034}" srcOrd="0" destOrd="0" parTransId="{0B21EE7B-57A1-4524-A741-572A31590C02}" sibTransId="{4AC812A2-A99A-43E6-96FE-30B53A8012E6}"/>
    <dgm:cxn modelId="{4208E99B-CC05-40B8-8990-38EBE7F586C2}" type="presOf" srcId="{A9A046F2-1029-450C-9D7B-6DA244839EB9}" destId="{1293EE44-CA5E-44EA-A205-299C346745E0}" srcOrd="0" destOrd="0" presId="urn:microsoft.com/office/officeart/2008/layout/VerticalCurvedList"/>
    <dgm:cxn modelId="{30E7CB8D-A60B-47D3-AAF1-B89E99E978CA}" type="presOf" srcId="{CF76FF89-882E-41ED-9858-ECEC8E97D034}" destId="{FE6374F2-9602-4091-A603-974FE60E1F44}" srcOrd="0" destOrd="0" presId="urn:microsoft.com/office/officeart/2008/layout/VerticalCurvedList"/>
    <dgm:cxn modelId="{72F75D29-E860-4D60-B6A6-191108A8BB7E}" srcId="{D9FA81EA-F8D3-4B97-AEE7-1BF1F512ECB5}" destId="{62C71B41-C8D5-431A-AAFE-B4A5BBBE6EF8}" srcOrd="2" destOrd="0" parTransId="{B1277360-9ED0-4618-8232-97F44EDE38CB}" sibTransId="{14B643E8-967F-4141-98F1-35C8CA2765A6}"/>
    <dgm:cxn modelId="{DFDC6CC3-8366-4037-97B6-14EE77234F88}" type="presOf" srcId="{D9FA81EA-F8D3-4B97-AEE7-1BF1F512ECB5}" destId="{D123DBA3-2537-4B87-B99A-20A1F4E2C3A9}" srcOrd="0" destOrd="0" presId="urn:microsoft.com/office/officeart/2008/layout/VerticalCurvedList"/>
    <dgm:cxn modelId="{C3A34936-4DF9-42EE-90E0-7D947F3519F3}" type="presOf" srcId="{4AC812A2-A99A-43E6-96FE-30B53A8012E6}" destId="{CEB54407-0AC5-421E-BE88-4C9892DC8F0A}" srcOrd="0" destOrd="0" presId="urn:microsoft.com/office/officeart/2008/layout/VerticalCurvedList"/>
    <dgm:cxn modelId="{1BB796F8-19AD-4E1E-BF44-772DD2770B54}" srcId="{D9FA81EA-F8D3-4B97-AEE7-1BF1F512ECB5}" destId="{F43FA64B-2C21-4F58-BCA0-6A210EED04DF}" srcOrd="1" destOrd="0" parTransId="{AE6CF753-42F5-4577-886E-A61472A1BE1C}" sibTransId="{3E89FBBF-9864-4898-9F04-51948D4961F1}"/>
    <dgm:cxn modelId="{A5AE5208-49F1-4E46-96B8-786842F222EB}" srcId="{D9FA81EA-F8D3-4B97-AEE7-1BF1F512ECB5}" destId="{A9A046F2-1029-450C-9D7B-6DA244839EB9}" srcOrd="3" destOrd="0" parTransId="{38474D73-94A2-4908-A384-25177334C72C}" sibTransId="{465B5338-B9FE-4E7D-AEE9-B94ED604C924}"/>
    <dgm:cxn modelId="{5B210078-FE00-4005-A17A-7AEE577FCA7C}" type="presOf" srcId="{F43FA64B-2C21-4F58-BCA0-6A210EED04DF}" destId="{49F194A1-8933-4D4D-8F5E-B8D04B1C47B1}" srcOrd="0" destOrd="0" presId="urn:microsoft.com/office/officeart/2008/layout/VerticalCurvedList"/>
    <dgm:cxn modelId="{D78DCE69-DFFA-4156-83D8-5A4CD2753313}" type="presOf" srcId="{62C71B41-C8D5-431A-AAFE-B4A5BBBE6EF8}" destId="{ABDAA9E1-83FB-4334-A73F-17E7A1D5261B}" srcOrd="0" destOrd="0" presId="urn:microsoft.com/office/officeart/2008/layout/VerticalCurvedList"/>
    <dgm:cxn modelId="{C34FC958-AB36-4EFF-AC7A-A27CAFC2F88D}" type="presParOf" srcId="{D123DBA3-2537-4B87-B99A-20A1F4E2C3A9}" destId="{4C3DD68D-8090-4B3D-BE55-BF3128FFD74E}" srcOrd="0" destOrd="0" presId="urn:microsoft.com/office/officeart/2008/layout/VerticalCurvedList"/>
    <dgm:cxn modelId="{F1E402A1-BCC2-4E31-92C1-0F14B451747D}" type="presParOf" srcId="{4C3DD68D-8090-4B3D-BE55-BF3128FFD74E}" destId="{052DBEB9-41E4-42DE-93C3-9B112F5DE443}" srcOrd="0" destOrd="0" presId="urn:microsoft.com/office/officeart/2008/layout/VerticalCurvedList"/>
    <dgm:cxn modelId="{B3A4A62A-E57A-463C-9731-66EC3155FEEE}" type="presParOf" srcId="{052DBEB9-41E4-42DE-93C3-9B112F5DE443}" destId="{759A9CA2-05FF-4B52-A0B7-AD0EC8F41477}" srcOrd="0" destOrd="0" presId="urn:microsoft.com/office/officeart/2008/layout/VerticalCurvedList"/>
    <dgm:cxn modelId="{16717D1F-3F70-4252-8EF0-7A42C2EB8F02}" type="presParOf" srcId="{052DBEB9-41E4-42DE-93C3-9B112F5DE443}" destId="{CEB54407-0AC5-421E-BE88-4C9892DC8F0A}" srcOrd="1" destOrd="0" presId="urn:microsoft.com/office/officeart/2008/layout/VerticalCurvedList"/>
    <dgm:cxn modelId="{021974BD-4F52-4755-AAB8-8A71919F1179}" type="presParOf" srcId="{052DBEB9-41E4-42DE-93C3-9B112F5DE443}" destId="{2DC35B79-599B-4495-B829-0253C32EBCBB}" srcOrd="2" destOrd="0" presId="urn:microsoft.com/office/officeart/2008/layout/VerticalCurvedList"/>
    <dgm:cxn modelId="{FFC354DD-7375-46D0-BC83-A9FFFCDD8579}" type="presParOf" srcId="{052DBEB9-41E4-42DE-93C3-9B112F5DE443}" destId="{EDE95C3E-738E-4E5D-BD80-94764395AC20}" srcOrd="3" destOrd="0" presId="urn:microsoft.com/office/officeart/2008/layout/VerticalCurvedList"/>
    <dgm:cxn modelId="{743079F7-7977-4992-83C9-3D3E90B424CD}" type="presParOf" srcId="{4C3DD68D-8090-4B3D-BE55-BF3128FFD74E}" destId="{FE6374F2-9602-4091-A603-974FE60E1F44}" srcOrd="1" destOrd="0" presId="urn:microsoft.com/office/officeart/2008/layout/VerticalCurvedList"/>
    <dgm:cxn modelId="{D40B7624-1295-4D6F-A4B6-DF57B1D4ABF4}" type="presParOf" srcId="{4C3DD68D-8090-4B3D-BE55-BF3128FFD74E}" destId="{D4C44D20-C6B5-46E3-8C23-86EB3D62A48B}" srcOrd="2" destOrd="0" presId="urn:microsoft.com/office/officeart/2008/layout/VerticalCurvedList"/>
    <dgm:cxn modelId="{5E25418C-BEA9-4CE7-AFE5-55AA1E005A02}" type="presParOf" srcId="{D4C44D20-C6B5-46E3-8C23-86EB3D62A48B}" destId="{D7FB903A-58F1-4B8A-9591-1CA64C2D7F33}" srcOrd="0" destOrd="0" presId="urn:microsoft.com/office/officeart/2008/layout/VerticalCurvedList"/>
    <dgm:cxn modelId="{79A9EB1F-7F30-4581-A9EC-C5309E64C17B}" type="presParOf" srcId="{4C3DD68D-8090-4B3D-BE55-BF3128FFD74E}" destId="{49F194A1-8933-4D4D-8F5E-B8D04B1C47B1}" srcOrd="3" destOrd="0" presId="urn:microsoft.com/office/officeart/2008/layout/VerticalCurvedList"/>
    <dgm:cxn modelId="{3762FF61-2DDA-4E6F-B328-BE1BA11A7DDC}" type="presParOf" srcId="{4C3DD68D-8090-4B3D-BE55-BF3128FFD74E}" destId="{7F26B983-6A14-4E25-9978-2EE44C06EC9D}" srcOrd="4" destOrd="0" presId="urn:microsoft.com/office/officeart/2008/layout/VerticalCurvedList"/>
    <dgm:cxn modelId="{16A318EC-3514-4D6A-B90F-629CBE133C7A}" type="presParOf" srcId="{7F26B983-6A14-4E25-9978-2EE44C06EC9D}" destId="{FF309A7B-291A-4CB5-AD31-8C1BA671F7EC}" srcOrd="0" destOrd="0" presId="urn:microsoft.com/office/officeart/2008/layout/VerticalCurvedList"/>
    <dgm:cxn modelId="{31116C4E-C7DC-4DCC-83AD-52D15A5E7E61}" type="presParOf" srcId="{4C3DD68D-8090-4B3D-BE55-BF3128FFD74E}" destId="{ABDAA9E1-83FB-4334-A73F-17E7A1D5261B}" srcOrd="5" destOrd="0" presId="urn:microsoft.com/office/officeart/2008/layout/VerticalCurvedList"/>
    <dgm:cxn modelId="{3A989462-F141-4AF8-AA73-C489651F9888}" type="presParOf" srcId="{4C3DD68D-8090-4B3D-BE55-BF3128FFD74E}" destId="{ED2F7C64-29C8-4603-9DC0-073BA45A0AF4}" srcOrd="6" destOrd="0" presId="urn:microsoft.com/office/officeart/2008/layout/VerticalCurvedList"/>
    <dgm:cxn modelId="{948BAFB1-60A5-4D31-A126-8B1C231AB2B3}" type="presParOf" srcId="{ED2F7C64-29C8-4603-9DC0-073BA45A0AF4}" destId="{10115150-95D5-40CB-9B44-C383908E3C97}" srcOrd="0" destOrd="0" presId="urn:microsoft.com/office/officeart/2008/layout/VerticalCurvedList"/>
    <dgm:cxn modelId="{362C1F68-657A-4748-AABB-023F8D47A584}" type="presParOf" srcId="{4C3DD68D-8090-4B3D-BE55-BF3128FFD74E}" destId="{1293EE44-CA5E-44EA-A205-299C346745E0}" srcOrd="7" destOrd="0" presId="urn:microsoft.com/office/officeart/2008/layout/VerticalCurvedList"/>
    <dgm:cxn modelId="{3298485A-CFE3-4594-A233-5AD4360B81B7}" type="presParOf" srcId="{4C3DD68D-8090-4B3D-BE55-BF3128FFD74E}" destId="{AB3BBAD3-6699-4C0A-8233-8DCE470885E3}" srcOrd="8" destOrd="0" presId="urn:microsoft.com/office/officeart/2008/layout/VerticalCurvedList"/>
    <dgm:cxn modelId="{41993BB1-9BA5-4B5D-8078-4C9592F81EC3}" type="presParOf" srcId="{AB3BBAD3-6699-4C0A-8233-8DCE470885E3}" destId="{A53A8B0C-6F1F-4102-B788-A5F871D6E715}" srcOrd="0" destOrd="0" presId="urn:microsoft.com/office/officeart/2008/layout/VerticalCurvedList"/>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CC4BBE14-4206-433B-A42C-118F4F35F273}" type="doc">
      <dgm:prSet loTypeId="urn:microsoft.com/office/officeart/2005/8/layout/matrix1" loCatId="matrix" qsTypeId="urn:microsoft.com/office/officeart/2005/8/quickstyle/simple1" qsCatId="simple" csTypeId="urn:microsoft.com/office/officeart/2005/8/colors/colorful2" csCatId="colorful" phldr="1"/>
      <dgm:spPr/>
      <dgm:t>
        <a:bodyPr/>
        <a:lstStyle/>
        <a:p>
          <a:endParaRPr lang="fr-FR"/>
        </a:p>
      </dgm:t>
    </dgm:pt>
    <dgm:pt modelId="{C0952C36-EE96-446F-9B69-AA308EE7912E}">
      <dgm:prSet phldrT="[Texte]"/>
      <dgm:spPr/>
      <dgm:t>
        <a:bodyPr/>
        <a:lstStyle/>
        <a:p>
          <a:r>
            <a:rPr lang="fr-FR" b="1" dirty="0" smtClean="0">
              <a:solidFill>
                <a:schemeClr val="tx1"/>
              </a:solidFill>
              <a:latin typeface="+mj-lt"/>
              <a:cs typeface="Arial" panose="020B0604020202020204" pitchFamily="34" charset="0"/>
            </a:rPr>
            <a:t>Augmenter</a:t>
          </a:r>
          <a:r>
            <a:rPr lang="fr-FR" dirty="0" smtClean="0">
              <a:solidFill>
                <a:schemeClr val="tx1"/>
              </a:solidFill>
              <a:latin typeface="+mj-lt"/>
              <a:cs typeface="Arial" panose="020B0604020202020204" pitchFamily="34" charset="0"/>
            </a:rPr>
            <a:t> les créations et reprises d’activités</a:t>
          </a:r>
        </a:p>
        <a:p>
          <a:r>
            <a:rPr lang="fr-FR" b="1" dirty="0" smtClean="0">
              <a:solidFill>
                <a:schemeClr val="tx1"/>
              </a:solidFill>
              <a:latin typeface="+mj-lt"/>
              <a:cs typeface="Arial" panose="020B0604020202020204" pitchFamily="34" charset="0"/>
            </a:rPr>
            <a:t>Consolider</a:t>
          </a:r>
          <a:r>
            <a:rPr lang="fr-FR" dirty="0" smtClean="0">
              <a:solidFill>
                <a:schemeClr val="tx1"/>
              </a:solidFill>
              <a:latin typeface="+mj-lt"/>
              <a:cs typeface="Arial" panose="020B0604020202020204" pitchFamily="34" charset="0"/>
            </a:rPr>
            <a:t> les structures dans la durée </a:t>
          </a:r>
          <a:endParaRPr lang="fr-FR" dirty="0">
            <a:solidFill>
              <a:schemeClr val="tx1"/>
            </a:solidFill>
            <a:latin typeface="+mj-lt"/>
            <a:cs typeface="Arial" panose="020B0604020202020204" pitchFamily="34" charset="0"/>
          </a:endParaRPr>
        </a:p>
      </dgm:t>
    </dgm:pt>
    <dgm:pt modelId="{09DA705A-CAB4-47DA-9A8C-3636DF873799}" type="parTrans" cxnId="{B8370323-EC14-4AB7-8F8A-1503C65709A2}">
      <dgm:prSet/>
      <dgm:spPr/>
      <dgm:t>
        <a:bodyPr/>
        <a:lstStyle/>
        <a:p>
          <a:endParaRPr lang="fr-FR">
            <a:solidFill>
              <a:schemeClr val="tx1"/>
            </a:solidFill>
            <a:latin typeface="+mj-lt"/>
            <a:cs typeface="Arial" panose="020B0604020202020204" pitchFamily="34" charset="0"/>
          </a:endParaRPr>
        </a:p>
      </dgm:t>
    </dgm:pt>
    <dgm:pt modelId="{19BD4400-3A84-4F9F-9B11-564C9A8A63CC}" type="sibTrans" cxnId="{B8370323-EC14-4AB7-8F8A-1503C65709A2}">
      <dgm:prSet/>
      <dgm:spPr/>
      <dgm:t>
        <a:bodyPr/>
        <a:lstStyle/>
        <a:p>
          <a:endParaRPr lang="fr-FR">
            <a:solidFill>
              <a:schemeClr val="tx1"/>
            </a:solidFill>
            <a:latin typeface="+mj-lt"/>
            <a:cs typeface="Arial" panose="020B0604020202020204" pitchFamily="34" charset="0"/>
          </a:endParaRPr>
        </a:p>
      </dgm:t>
    </dgm:pt>
    <dgm:pt modelId="{BBD1D8F8-92E6-4C4E-A1A1-7B1062EAA74C}">
      <dgm:prSet phldrT="[Texte]"/>
      <dgm:spPr/>
      <dgm:t>
        <a:bodyPr/>
        <a:lstStyle/>
        <a:p>
          <a:r>
            <a:rPr lang="fr-FR" dirty="0" smtClean="0">
              <a:solidFill>
                <a:schemeClr val="tx1"/>
              </a:solidFill>
              <a:latin typeface="+mj-lt"/>
              <a:cs typeface="Arial" panose="020B0604020202020204" pitchFamily="34" charset="0"/>
            </a:rPr>
            <a:t>Appui à l’émergence des projets</a:t>
          </a:r>
          <a:endParaRPr lang="fr-FR" dirty="0">
            <a:solidFill>
              <a:schemeClr val="tx1"/>
            </a:solidFill>
            <a:latin typeface="+mj-lt"/>
            <a:cs typeface="Arial" panose="020B0604020202020204" pitchFamily="34" charset="0"/>
          </a:endParaRPr>
        </a:p>
      </dgm:t>
    </dgm:pt>
    <dgm:pt modelId="{A82A3F5C-68A1-4FDF-B742-1BF89030A1A0}" type="parTrans" cxnId="{976DB0DF-36DA-41B6-A4BF-C3713456B0A0}">
      <dgm:prSet/>
      <dgm:spPr/>
      <dgm:t>
        <a:bodyPr/>
        <a:lstStyle/>
        <a:p>
          <a:endParaRPr lang="fr-FR">
            <a:solidFill>
              <a:schemeClr val="tx1"/>
            </a:solidFill>
            <a:latin typeface="+mj-lt"/>
            <a:cs typeface="Arial" panose="020B0604020202020204" pitchFamily="34" charset="0"/>
          </a:endParaRPr>
        </a:p>
      </dgm:t>
    </dgm:pt>
    <dgm:pt modelId="{2363B620-3078-4D8C-8B4B-DC144FC62CCE}" type="sibTrans" cxnId="{976DB0DF-36DA-41B6-A4BF-C3713456B0A0}">
      <dgm:prSet/>
      <dgm:spPr/>
      <dgm:t>
        <a:bodyPr/>
        <a:lstStyle/>
        <a:p>
          <a:endParaRPr lang="fr-FR">
            <a:solidFill>
              <a:schemeClr val="tx1"/>
            </a:solidFill>
            <a:latin typeface="+mj-lt"/>
            <a:cs typeface="Arial" panose="020B0604020202020204" pitchFamily="34" charset="0"/>
          </a:endParaRPr>
        </a:p>
      </dgm:t>
    </dgm:pt>
    <dgm:pt modelId="{37768538-887A-4C73-812B-D352AAF1E41D}">
      <dgm:prSet/>
      <dgm:spPr/>
      <dgm:t>
        <a:bodyPr/>
        <a:lstStyle/>
        <a:p>
          <a:endParaRPr lang="fr-FR">
            <a:solidFill>
              <a:schemeClr val="tx1"/>
            </a:solidFill>
          </a:endParaRPr>
        </a:p>
      </dgm:t>
    </dgm:pt>
    <dgm:pt modelId="{C160322C-8696-48E5-9FAC-014450B3A624}" type="parTrans" cxnId="{BF16449D-2109-4794-9BD6-0973CB01246B}">
      <dgm:prSet/>
      <dgm:spPr/>
      <dgm:t>
        <a:bodyPr/>
        <a:lstStyle/>
        <a:p>
          <a:endParaRPr lang="fr-FR">
            <a:solidFill>
              <a:schemeClr val="tx1"/>
            </a:solidFill>
            <a:latin typeface="+mj-lt"/>
            <a:cs typeface="Arial" panose="020B0604020202020204" pitchFamily="34" charset="0"/>
          </a:endParaRPr>
        </a:p>
      </dgm:t>
    </dgm:pt>
    <dgm:pt modelId="{413ABC03-C785-40E3-AC27-1E506B7A23DC}" type="sibTrans" cxnId="{BF16449D-2109-4794-9BD6-0973CB01246B}">
      <dgm:prSet/>
      <dgm:spPr/>
      <dgm:t>
        <a:bodyPr/>
        <a:lstStyle/>
        <a:p>
          <a:endParaRPr lang="fr-FR">
            <a:solidFill>
              <a:schemeClr val="tx1"/>
            </a:solidFill>
            <a:latin typeface="+mj-lt"/>
            <a:cs typeface="Arial" panose="020B0604020202020204" pitchFamily="34" charset="0"/>
          </a:endParaRPr>
        </a:p>
      </dgm:t>
    </dgm:pt>
    <dgm:pt modelId="{D448C466-6B3A-42CF-A789-39F1A447398E}">
      <dgm:prSet/>
      <dgm:spPr/>
      <dgm:t>
        <a:bodyPr/>
        <a:lstStyle/>
        <a:p>
          <a:r>
            <a:rPr lang="fr-FR" dirty="0" smtClean="0">
              <a:solidFill>
                <a:schemeClr val="tx1"/>
              </a:solidFill>
              <a:latin typeface="+mj-lt"/>
              <a:cs typeface="Arial" panose="020B0604020202020204" pitchFamily="34" charset="0"/>
            </a:rPr>
            <a:t>Accompagnement personnalisé à la création/reprise</a:t>
          </a:r>
          <a:endParaRPr lang="fr-FR" dirty="0">
            <a:solidFill>
              <a:schemeClr val="tx1"/>
            </a:solidFill>
            <a:latin typeface="+mj-lt"/>
            <a:cs typeface="Arial" panose="020B0604020202020204" pitchFamily="34" charset="0"/>
          </a:endParaRPr>
        </a:p>
      </dgm:t>
    </dgm:pt>
    <dgm:pt modelId="{9C152231-3F63-401F-868C-44B4F9576793}" type="parTrans" cxnId="{3F88E06B-E957-411A-9042-9929EAD87444}">
      <dgm:prSet/>
      <dgm:spPr/>
      <dgm:t>
        <a:bodyPr/>
        <a:lstStyle/>
        <a:p>
          <a:endParaRPr lang="fr-FR">
            <a:solidFill>
              <a:schemeClr val="tx1"/>
            </a:solidFill>
            <a:latin typeface="+mj-lt"/>
            <a:cs typeface="Arial" panose="020B0604020202020204" pitchFamily="34" charset="0"/>
          </a:endParaRPr>
        </a:p>
      </dgm:t>
    </dgm:pt>
    <dgm:pt modelId="{FA62E2B6-7A63-4D7A-B956-BA2FFA2926AB}" type="sibTrans" cxnId="{3F88E06B-E957-411A-9042-9929EAD87444}">
      <dgm:prSet/>
      <dgm:spPr/>
      <dgm:t>
        <a:bodyPr/>
        <a:lstStyle/>
        <a:p>
          <a:endParaRPr lang="fr-FR">
            <a:solidFill>
              <a:schemeClr val="tx1"/>
            </a:solidFill>
            <a:latin typeface="+mj-lt"/>
            <a:cs typeface="Arial" panose="020B0604020202020204" pitchFamily="34" charset="0"/>
          </a:endParaRPr>
        </a:p>
      </dgm:t>
    </dgm:pt>
    <dgm:pt modelId="{C11408FE-BCC8-4575-8A29-8990533D4A31}">
      <dgm:prSet/>
      <dgm:spPr/>
      <dgm:t>
        <a:bodyPr/>
        <a:lstStyle/>
        <a:p>
          <a:endParaRPr lang="fr-FR" dirty="0">
            <a:solidFill>
              <a:schemeClr val="tx1"/>
            </a:solidFill>
            <a:latin typeface="+mj-lt"/>
            <a:cs typeface="Arial" panose="020B0604020202020204" pitchFamily="34" charset="0"/>
          </a:endParaRPr>
        </a:p>
      </dgm:t>
    </dgm:pt>
    <dgm:pt modelId="{CC10BD9A-EC68-432B-81FC-935E8504B951}" type="parTrans" cxnId="{F2B5E661-6A5C-4CF9-8044-8D4F20719AD2}">
      <dgm:prSet/>
      <dgm:spPr/>
      <dgm:t>
        <a:bodyPr/>
        <a:lstStyle/>
        <a:p>
          <a:endParaRPr lang="fr-FR">
            <a:solidFill>
              <a:schemeClr val="tx1"/>
            </a:solidFill>
            <a:latin typeface="+mj-lt"/>
            <a:cs typeface="Arial" panose="020B0604020202020204" pitchFamily="34" charset="0"/>
          </a:endParaRPr>
        </a:p>
      </dgm:t>
    </dgm:pt>
    <dgm:pt modelId="{4B1C4FCA-1101-42A0-B502-CFDFF5E875CF}" type="sibTrans" cxnId="{F2B5E661-6A5C-4CF9-8044-8D4F20719AD2}">
      <dgm:prSet/>
      <dgm:spPr/>
      <dgm:t>
        <a:bodyPr/>
        <a:lstStyle/>
        <a:p>
          <a:endParaRPr lang="fr-FR">
            <a:solidFill>
              <a:schemeClr val="tx1"/>
            </a:solidFill>
            <a:latin typeface="+mj-lt"/>
            <a:cs typeface="Arial" panose="020B0604020202020204" pitchFamily="34" charset="0"/>
          </a:endParaRPr>
        </a:p>
      </dgm:t>
    </dgm:pt>
    <dgm:pt modelId="{81B6FDE2-F6A1-40AF-972C-B87880860CB5}">
      <dgm:prSet/>
      <dgm:spPr/>
      <dgm:t>
        <a:bodyPr/>
        <a:lstStyle/>
        <a:p>
          <a:endParaRPr lang="fr-FR" dirty="0">
            <a:solidFill>
              <a:schemeClr val="tx1"/>
            </a:solidFill>
            <a:latin typeface="+mj-lt"/>
            <a:cs typeface="Arial" panose="020B0604020202020204" pitchFamily="34" charset="0"/>
          </a:endParaRPr>
        </a:p>
      </dgm:t>
    </dgm:pt>
    <dgm:pt modelId="{0823159E-8AC5-47F1-A4A4-3AB48BFA3A49}" type="parTrans" cxnId="{6C1802DD-F522-43E8-916D-02FD59AC0D33}">
      <dgm:prSet/>
      <dgm:spPr/>
      <dgm:t>
        <a:bodyPr/>
        <a:lstStyle/>
        <a:p>
          <a:endParaRPr lang="fr-FR">
            <a:solidFill>
              <a:schemeClr val="tx1"/>
            </a:solidFill>
            <a:latin typeface="+mj-lt"/>
          </a:endParaRPr>
        </a:p>
      </dgm:t>
    </dgm:pt>
    <dgm:pt modelId="{96FC35CF-1EC4-4009-916B-680A14991BD1}" type="sibTrans" cxnId="{6C1802DD-F522-43E8-916D-02FD59AC0D33}">
      <dgm:prSet/>
      <dgm:spPr/>
      <dgm:t>
        <a:bodyPr/>
        <a:lstStyle/>
        <a:p>
          <a:endParaRPr lang="fr-FR">
            <a:solidFill>
              <a:schemeClr val="tx1"/>
            </a:solidFill>
            <a:latin typeface="+mj-lt"/>
          </a:endParaRPr>
        </a:p>
      </dgm:t>
    </dgm:pt>
    <dgm:pt modelId="{F7E7B5D2-54F0-400A-A5F5-DF4FD51DFD16}" type="pres">
      <dgm:prSet presAssocID="{CC4BBE14-4206-433B-A42C-118F4F35F273}" presName="diagram" presStyleCnt="0">
        <dgm:presLayoutVars>
          <dgm:chMax val="1"/>
          <dgm:dir/>
          <dgm:animLvl val="ctr"/>
          <dgm:resizeHandles val="exact"/>
        </dgm:presLayoutVars>
      </dgm:prSet>
      <dgm:spPr/>
      <dgm:t>
        <a:bodyPr/>
        <a:lstStyle/>
        <a:p>
          <a:endParaRPr lang="fr-FR"/>
        </a:p>
      </dgm:t>
    </dgm:pt>
    <dgm:pt modelId="{53A43CD0-1E9B-444C-98BF-DC521F99447C}" type="pres">
      <dgm:prSet presAssocID="{CC4BBE14-4206-433B-A42C-118F4F35F273}" presName="matrix" presStyleCnt="0"/>
      <dgm:spPr/>
      <dgm:t>
        <a:bodyPr/>
        <a:lstStyle/>
        <a:p>
          <a:endParaRPr lang="fr-FR"/>
        </a:p>
      </dgm:t>
    </dgm:pt>
    <dgm:pt modelId="{375D6CF7-2C0F-463A-BC8B-09D389F7BEF3}" type="pres">
      <dgm:prSet presAssocID="{CC4BBE14-4206-433B-A42C-118F4F35F273}" presName="tile1" presStyleLbl="node1" presStyleIdx="0" presStyleCnt="4"/>
      <dgm:spPr/>
      <dgm:t>
        <a:bodyPr/>
        <a:lstStyle/>
        <a:p>
          <a:endParaRPr lang="fr-FR"/>
        </a:p>
      </dgm:t>
    </dgm:pt>
    <dgm:pt modelId="{10BAD5B0-F46D-466E-9F06-68F6DF9C116E}" type="pres">
      <dgm:prSet presAssocID="{CC4BBE14-4206-433B-A42C-118F4F35F273}" presName="tile1text" presStyleLbl="node1" presStyleIdx="0" presStyleCnt="4">
        <dgm:presLayoutVars>
          <dgm:chMax val="0"/>
          <dgm:chPref val="0"/>
          <dgm:bulletEnabled val="1"/>
        </dgm:presLayoutVars>
      </dgm:prSet>
      <dgm:spPr/>
      <dgm:t>
        <a:bodyPr/>
        <a:lstStyle/>
        <a:p>
          <a:endParaRPr lang="fr-FR"/>
        </a:p>
      </dgm:t>
    </dgm:pt>
    <dgm:pt modelId="{5D3FAAFC-8737-4D6D-A24B-E430AF9C7280}" type="pres">
      <dgm:prSet presAssocID="{CC4BBE14-4206-433B-A42C-118F4F35F273}" presName="tile2" presStyleLbl="node1" presStyleIdx="1" presStyleCnt="4" custLinFactNeighborX="178" custLinFactNeighborY="-1968"/>
      <dgm:spPr/>
      <dgm:t>
        <a:bodyPr/>
        <a:lstStyle/>
        <a:p>
          <a:endParaRPr lang="fr-FR"/>
        </a:p>
      </dgm:t>
    </dgm:pt>
    <dgm:pt modelId="{6660340A-3BA3-4478-AADC-E131980C87C2}" type="pres">
      <dgm:prSet presAssocID="{CC4BBE14-4206-433B-A42C-118F4F35F273}" presName="tile2text" presStyleLbl="node1" presStyleIdx="1" presStyleCnt="4">
        <dgm:presLayoutVars>
          <dgm:chMax val="0"/>
          <dgm:chPref val="0"/>
          <dgm:bulletEnabled val="1"/>
        </dgm:presLayoutVars>
      </dgm:prSet>
      <dgm:spPr/>
      <dgm:t>
        <a:bodyPr/>
        <a:lstStyle/>
        <a:p>
          <a:endParaRPr lang="fr-FR"/>
        </a:p>
      </dgm:t>
    </dgm:pt>
    <dgm:pt modelId="{895A4CA3-4820-43CC-B05C-603B63C04E52}" type="pres">
      <dgm:prSet presAssocID="{CC4BBE14-4206-433B-A42C-118F4F35F273}" presName="tile3" presStyleLbl="node1" presStyleIdx="2" presStyleCnt="4"/>
      <dgm:spPr/>
      <dgm:t>
        <a:bodyPr/>
        <a:lstStyle/>
        <a:p>
          <a:endParaRPr lang="fr-FR"/>
        </a:p>
      </dgm:t>
    </dgm:pt>
    <dgm:pt modelId="{A8125DD9-5CCE-4C74-9372-117904DC1432}" type="pres">
      <dgm:prSet presAssocID="{CC4BBE14-4206-433B-A42C-118F4F35F273}" presName="tile3text" presStyleLbl="node1" presStyleIdx="2" presStyleCnt="4">
        <dgm:presLayoutVars>
          <dgm:chMax val="0"/>
          <dgm:chPref val="0"/>
          <dgm:bulletEnabled val="1"/>
        </dgm:presLayoutVars>
      </dgm:prSet>
      <dgm:spPr/>
      <dgm:t>
        <a:bodyPr/>
        <a:lstStyle/>
        <a:p>
          <a:endParaRPr lang="fr-FR"/>
        </a:p>
      </dgm:t>
    </dgm:pt>
    <dgm:pt modelId="{0501624E-8979-4FA3-AD73-AEB079C1F47E}" type="pres">
      <dgm:prSet presAssocID="{CC4BBE14-4206-433B-A42C-118F4F35F273}" presName="tile4" presStyleLbl="node1" presStyleIdx="3" presStyleCnt="4"/>
      <dgm:spPr/>
      <dgm:t>
        <a:bodyPr/>
        <a:lstStyle/>
        <a:p>
          <a:endParaRPr lang="fr-FR"/>
        </a:p>
      </dgm:t>
    </dgm:pt>
    <dgm:pt modelId="{0C9E5533-4DE1-4188-B36C-536B0826E7BB}" type="pres">
      <dgm:prSet presAssocID="{CC4BBE14-4206-433B-A42C-118F4F35F273}" presName="tile4text" presStyleLbl="node1" presStyleIdx="3" presStyleCnt="4">
        <dgm:presLayoutVars>
          <dgm:chMax val="0"/>
          <dgm:chPref val="0"/>
          <dgm:bulletEnabled val="1"/>
        </dgm:presLayoutVars>
      </dgm:prSet>
      <dgm:spPr/>
      <dgm:t>
        <a:bodyPr/>
        <a:lstStyle/>
        <a:p>
          <a:endParaRPr lang="fr-FR"/>
        </a:p>
      </dgm:t>
    </dgm:pt>
    <dgm:pt modelId="{9BC9D298-88B3-4981-B516-B0028790850E}" type="pres">
      <dgm:prSet presAssocID="{CC4BBE14-4206-433B-A42C-118F4F35F273}" presName="centerTile" presStyleLbl="fgShp" presStyleIdx="0" presStyleCnt="1" custScaleX="137043" custScaleY="151724">
        <dgm:presLayoutVars>
          <dgm:chMax val="0"/>
          <dgm:chPref val="0"/>
        </dgm:presLayoutVars>
      </dgm:prSet>
      <dgm:spPr/>
      <dgm:t>
        <a:bodyPr/>
        <a:lstStyle/>
        <a:p>
          <a:endParaRPr lang="fr-FR"/>
        </a:p>
      </dgm:t>
    </dgm:pt>
  </dgm:ptLst>
  <dgm:cxnLst>
    <dgm:cxn modelId="{BF16449D-2109-4794-9BD6-0973CB01246B}" srcId="{CC4BBE14-4206-433B-A42C-118F4F35F273}" destId="{37768538-887A-4C73-812B-D352AAF1E41D}" srcOrd="2" destOrd="0" parTransId="{C160322C-8696-48E5-9FAC-014450B3A624}" sibTransId="{413ABC03-C785-40E3-AC27-1E506B7A23DC}"/>
    <dgm:cxn modelId="{3F88E06B-E957-411A-9042-9929EAD87444}" srcId="{C0952C36-EE96-446F-9B69-AA308EE7912E}" destId="{D448C466-6B3A-42CF-A789-39F1A447398E}" srcOrd="1" destOrd="0" parTransId="{9C152231-3F63-401F-868C-44B4F9576793}" sibTransId="{FA62E2B6-7A63-4D7A-B956-BA2FFA2926AB}"/>
    <dgm:cxn modelId="{976DB0DF-36DA-41B6-A4BF-C3713456B0A0}" srcId="{C0952C36-EE96-446F-9B69-AA308EE7912E}" destId="{BBD1D8F8-92E6-4C4E-A1A1-7B1062EAA74C}" srcOrd="0" destOrd="0" parTransId="{A82A3F5C-68A1-4FDF-B742-1BF89030A1A0}" sibTransId="{2363B620-3078-4D8C-8B4B-DC144FC62CCE}"/>
    <dgm:cxn modelId="{6C1802DD-F522-43E8-916D-02FD59AC0D33}" srcId="{C0952C36-EE96-446F-9B69-AA308EE7912E}" destId="{81B6FDE2-F6A1-40AF-972C-B87880860CB5}" srcOrd="2" destOrd="0" parTransId="{0823159E-8AC5-47F1-A4A4-3AB48BFA3A49}" sibTransId="{96FC35CF-1EC4-4009-916B-680A14991BD1}"/>
    <dgm:cxn modelId="{4308338F-49DC-43BA-9028-EC92622D84F1}" type="presOf" srcId="{81B6FDE2-F6A1-40AF-972C-B87880860CB5}" destId="{A8125DD9-5CCE-4C74-9372-117904DC1432}" srcOrd="1" destOrd="0" presId="urn:microsoft.com/office/officeart/2005/8/layout/matrix1"/>
    <dgm:cxn modelId="{82B78341-36AB-434C-9D47-AEAB80EA06C5}" type="presOf" srcId="{BBD1D8F8-92E6-4C4E-A1A1-7B1062EAA74C}" destId="{10BAD5B0-F46D-466E-9F06-68F6DF9C116E}" srcOrd="1" destOrd="0" presId="urn:microsoft.com/office/officeart/2005/8/layout/matrix1"/>
    <dgm:cxn modelId="{0414CB9F-6EA0-487D-88CB-92A6682150DC}" type="presOf" srcId="{D448C466-6B3A-42CF-A789-39F1A447398E}" destId="{5D3FAAFC-8737-4D6D-A24B-E430AF9C7280}" srcOrd="0" destOrd="0" presId="urn:microsoft.com/office/officeart/2005/8/layout/matrix1"/>
    <dgm:cxn modelId="{F2B5E661-6A5C-4CF9-8044-8D4F20719AD2}" srcId="{CC4BBE14-4206-433B-A42C-118F4F35F273}" destId="{C11408FE-BCC8-4575-8A29-8990533D4A31}" srcOrd="1" destOrd="0" parTransId="{CC10BD9A-EC68-432B-81FC-935E8504B951}" sibTransId="{4B1C4FCA-1101-42A0-B502-CFDFF5E875CF}"/>
    <dgm:cxn modelId="{7FA9094C-E4EA-45B7-8D71-4E656DBC33B0}" type="presOf" srcId="{C0952C36-EE96-446F-9B69-AA308EE7912E}" destId="{9BC9D298-88B3-4981-B516-B0028790850E}" srcOrd="0" destOrd="0" presId="urn:microsoft.com/office/officeart/2005/8/layout/matrix1"/>
    <dgm:cxn modelId="{B8370323-EC14-4AB7-8F8A-1503C65709A2}" srcId="{CC4BBE14-4206-433B-A42C-118F4F35F273}" destId="{C0952C36-EE96-446F-9B69-AA308EE7912E}" srcOrd="0" destOrd="0" parTransId="{09DA705A-CAB4-47DA-9A8C-3636DF873799}" sibTransId="{19BD4400-3A84-4F9F-9B11-564C9A8A63CC}"/>
    <dgm:cxn modelId="{7E4140AA-6C82-42B6-B86B-D5E8CA96D3A3}" type="presOf" srcId="{CC4BBE14-4206-433B-A42C-118F4F35F273}" destId="{F7E7B5D2-54F0-400A-A5F5-DF4FD51DFD16}" srcOrd="0" destOrd="0" presId="urn:microsoft.com/office/officeart/2005/8/layout/matrix1"/>
    <dgm:cxn modelId="{C4D011C3-68F7-4EE2-BA3F-2C1C654249CF}" type="presOf" srcId="{81B6FDE2-F6A1-40AF-972C-B87880860CB5}" destId="{895A4CA3-4820-43CC-B05C-603B63C04E52}" srcOrd="0" destOrd="0" presId="urn:microsoft.com/office/officeart/2005/8/layout/matrix1"/>
    <dgm:cxn modelId="{144B01BF-7B18-43AE-87C5-E6448DE369D7}" type="presOf" srcId="{BBD1D8F8-92E6-4C4E-A1A1-7B1062EAA74C}" destId="{375D6CF7-2C0F-463A-BC8B-09D389F7BEF3}" srcOrd="0" destOrd="0" presId="urn:microsoft.com/office/officeart/2005/8/layout/matrix1"/>
    <dgm:cxn modelId="{0CF60B45-B17F-4B56-948B-D17A5C469AA0}" type="presOf" srcId="{D448C466-6B3A-42CF-A789-39F1A447398E}" destId="{6660340A-3BA3-4478-AADC-E131980C87C2}" srcOrd="1" destOrd="0" presId="urn:microsoft.com/office/officeart/2005/8/layout/matrix1"/>
    <dgm:cxn modelId="{522660C6-1D46-4A2B-B9FD-9703C5EB70D6}" type="presParOf" srcId="{F7E7B5D2-54F0-400A-A5F5-DF4FD51DFD16}" destId="{53A43CD0-1E9B-444C-98BF-DC521F99447C}" srcOrd="0" destOrd="0" presId="urn:microsoft.com/office/officeart/2005/8/layout/matrix1"/>
    <dgm:cxn modelId="{69A7A9CC-C1D9-4A13-AED2-AB977D4461DC}" type="presParOf" srcId="{53A43CD0-1E9B-444C-98BF-DC521F99447C}" destId="{375D6CF7-2C0F-463A-BC8B-09D389F7BEF3}" srcOrd="0" destOrd="0" presId="urn:microsoft.com/office/officeart/2005/8/layout/matrix1"/>
    <dgm:cxn modelId="{83C56241-7944-4E7F-A611-D196682D2EAF}" type="presParOf" srcId="{53A43CD0-1E9B-444C-98BF-DC521F99447C}" destId="{10BAD5B0-F46D-466E-9F06-68F6DF9C116E}" srcOrd="1" destOrd="0" presId="urn:microsoft.com/office/officeart/2005/8/layout/matrix1"/>
    <dgm:cxn modelId="{545BC13E-ADF3-49AF-8FD1-7679922F3D1D}" type="presParOf" srcId="{53A43CD0-1E9B-444C-98BF-DC521F99447C}" destId="{5D3FAAFC-8737-4D6D-A24B-E430AF9C7280}" srcOrd="2" destOrd="0" presId="urn:microsoft.com/office/officeart/2005/8/layout/matrix1"/>
    <dgm:cxn modelId="{E6761518-5231-40B9-8653-0375E4BDF9EC}" type="presParOf" srcId="{53A43CD0-1E9B-444C-98BF-DC521F99447C}" destId="{6660340A-3BA3-4478-AADC-E131980C87C2}" srcOrd="3" destOrd="0" presId="urn:microsoft.com/office/officeart/2005/8/layout/matrix1"/>
    <dgm:cxn modelId="{3A34CAF4-94C1-4886-9574-8C8CD363894D}" type="presParOf" srcId="{53A43CD0-1E9B-444C-98BF-DC521F99447C}" destId="{895A4CA3-4820-43CC-B05C-603B63C04E52}" srcOrd="4" destOrd="0" presId="urn:microsoft.com/office/officeart/2005/8/layout/matrix1"/>
    <dgm:cxn modelId="{A128F4B5-31D7-4DBE-9997-66A022F4D932}" type="presParOf" srcId="{53A43CD0-1E9B-444C-98BF-DC521F99447C}" destId="{A8125DD9-5CCE-4C74-9372-117904DC1432}" srcOrd="5" destOrd="0" presId="urn:microsoft.com/office/officeart/2005/8/layout/matrix1"/>
    <dgm:cxn modelId="{8A783737-AD3A-43C9-A6B6-9BBC8120B4BC}" type="presParOf" srcId="{53A43CD0-1E9B-444C-98BF-DC521F99447C}" destId="{0501624E-8979-4FA3-AD73-AEB079C1F47E}" srcOrd="6" destOrd="0" presId="urn:microsoft.com/office/officeart/2005/8/layout/matrix1"/>
    <dgm:cxn modelId="{D9ADD987-8205-42CF-9A70-C9383EAE4E15}" type="presParOf" srcId="{53A43CD0-1E9B-444C-98BF-DC521F99447C}" destId="{0C9E5533-4DE1-4188-B36C-536B0826E7BB}" srcOrd="7" destOrd="0" presId="urn:microsoft.com/office/officeart/2005/8/layout/matrix1"/>
    <dgm:cxn modelId="{6F64E50C-24EE-4BD3-8989-7D3380CF11DD}" type="presParOf" srcId="{F7E7B5D2-54F0-400A-A5F5-DF4FD51DFD16}" destId="{9BC9D298-88B3-4981-B516-B0028790850E}" srcOrd="1" destOrd="0" presId="urn:microsoft.com/office/officeart/2005/8/layout/matrix1"/>
  </dgm:cxnLst>
  <dgm:bg/>
  <dgm:whole>
    <a:ln>
      <a:solidFill>
        <a:srgbClr val="EEECE1"/>
      </a:solidFill>
    </a:ln>
  </dgm:whole>
  <dgm:extLst>
    <a:ext uri="http://schemas.microsoft.com/office/drawing/2008/diagram">
      <dsp:dataModelExt xmlns:dsp="http://schemas.microsoft.com/office/drawing/2008/diagram" relId="rId10"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01249A2-59DF-452A-BDB3-9C3F708D1E9E}" type="doc">
      <dgm:prSet loTypeId="urn:microsoft.com/office/officeart/2008/layout/RadialCluster" loCatId="cycle" qsTypeId="urn:microsoft.com/office/officeart/2005/8/quickstyle/simple1" qsCatId="simple" csTypeId="urn:microsoft.com/office/officeart/2005/8/colors/colorful2" csCatId="colorful" phldr="1"/>
      <dgm:spPr/>
      <dgm:t>
        <a:bodyPr/>
        <a:lstStyle/>
        <a:p>
          <a:endParaRPr lang="fr-FR"/>
        </a:p>
      </dgm:t>
    </dgm:pt>
    <dgm:pt modelId="{2945CC7B-E595-4547-AA44-B88F6973ED53}">
      <dgm:prSet phldrT="[Texte]" custT="1"/>
      <dgm:spPr/>
      <dgm:t>
        <a:bodyPr/>
        <a:lstStyle/>
        <a:p>
          <a:r>
            <a:rPr lang="fr-FR" sz="2000" b="1" dirty="0" smtClean="0">
              <a:solidFill>
                <a:schemeClr val="tx1"/>
              </a:solidFill>
              <a:latin typeface="+mj-lt"/>
              <a:cs typeface="Arial" panose="020B0604020202020204" pitchFamily="34" charset="0"/>
            </a:rPr>
            <a:t>Accompagner les créateurs/repreneurs …</a:t>
          </a:r>
          <a:endParaRPr lang="fr-FR" sz="2000" b="1" dirty="0">
            <a:solidFill>
              <a:schemeClr val="tx1"/>
            </a:solidFill>
            <a:latin typeface="+mj-lt"/>
            <a:cs typeface="Arial" panose="020B0604020202020204" pitchFamily="34" charset="0"/>
          </a:endParaRPr>
        </a:p>
      </dgm:t>
    </dgm:pt>
    <dgm:pt modelId="{A6A4AB2C-8A17-4B92-820A-5BAD8478A49C}" type="parTrans" cxnId="{43DF8E10-3250-4565-9499-093D4FC010FC}">
      <dgm:prSet/>
      <dgm:spPr/>
      <dgm:t>
        <a:bodyPr/>
        <a:lstStyle/>
        <a:p>
          <a:endParaRPr lang="fr-FR">
            <a:solidFill>
              <a:schemeClr val="tx1"/>
            </a:solidFill>
            <a:latin typeface="+mj-lt"/>
            <a:cs typeface="Arial" panose="020B0604020202020204" pitchFamily="34" charset="0"/>
          </a:endParaRPr>
        </a:p>
      </dgm:t>
    </dgm:pt>
    <dgm:pt modelId="{DCD8C18C-254D-47FA-A8B0-5E7C68D1DBB2}" type="sibTrans" cxnId="{43DF8E10-3250-4565-9499-093D4FC010FC}">
      <dgm:prSet/>
      <dgm:spPr/>
      <dgm:t>
        <a:bodyPr/>
        <a:lstStyle/>
        <a:p>
          <a:endParaRPr lang="fr-FR">
            <a:solidFill>
              <a:schemeClr val="tx1"/>
            </a:solidFill>
            <a:latin typeface="+mj-lt"/>
            <a:cs typeface="Arial" panose="020B0604020202020204" pitchFamily="34" charset="0"/>
          </a:endParaRPr>
        </a:p>
      </dgm:t>
    </dgm:pt>
    <dgm:pt modelId="{4A9C444B-4ADC-41C6-9F59-35EDEB15DE91}">
      <dgm:prSet custT="1"/>
      <dgm:spPr/>
      <dgm:t>
        <a:bodyPr/>
        <a:lstStyle/>
        <a:p>
          <a:r>
            <a:rPr lang="fr-FR" sz="2000" dirty="0" smtClean="0">
              <a:solidFill>
                <a:schemeClr val="tx1"/>
              </a:solidFill>
              <a:latin typeface="+mj-lt"/>
              <a:cs typeface="Arial" panose="020B0604020202020204" pitchFamily="34" charset="0"/>
            </a:rPr>
            <a:t>Demandeurs d’emploi </a:t>
          </a:r>
          <a:endParaRPr lang="fr-FR" sz="2000" dirty="0">
            <a:solidFill>
              <a:schemeClr val="tx1"/>
            </a:solidFill>
            <a:latin typeface="+mj-lt"/>
            <a:cs typeface="Arial" panose="020B0604020202020204" pitchFamily="34" charset="0"/>
          </a:endParaRPr>
        </a:p>
      </dgm:t>
    </dgm:pt>
    <dgm:pt modelId="{311F8E55-421D-4B2D-A09E-3D1C393CDFA1}" type="parTrans" cxnId="{13342062-B5CF-4823-950C-38201C3E2C10}">
      <dgm:prSet/>
      <dgm:spPr/>
      <dgm:t>
        <a:bodyPr/>
        <a:lstStyle/>
        <a:p>
          <a:endParaRPr lang="fr-FR">
            <a:solidFill>
              <a:schemeClr val="tx1"/>
            </a:solidFill>
            <a:latin typeface="+mj-lt"/>
            <a:cs typeface="Arial" panose="020B0604020202020204" pitchFamily="34" charset="0"/>
          </a:endParaRPr>
        </a:p>
      </dgm:t>
    </dgm:pt>
    <dgm:pt modelId="{BF34693E-6F61-4F25-B589-DBA66CB0FC99}" type="sibTrans" cxnId="{13342062-B5CF-4823-950C-38201C3E2C10}">
      <dgm:prSet/>
      <dgm:spPr/>
      <dgm:t>
        <a:bodyPr/>
        <a:lstStyle/>
        <a:p>
          <a:endParaRPr lang="fr-FR">
            <a:solidFill>
              <a:schemeClr val="tx1"/>
            </a:solidFill>
            <a:latin typeface="+mj-lt"/>
            <a:cs typeface="Arial" panose="020B0604020202020204" pitchFamily="34" charset="0"/>
          </a:endParaRPr>
        </a:p>
      </dgm:t>
    </dgm:pt>
    <dgm:pt modelId="{BDD6CC9C-8E03-49F2-90C1-287827F81646}">
      <dgm:prSet custT="1"/>
      <dgm:spPr/>
      <dgm:t>
        <a:bodyPr/>
        <a:lstStyle/>
        <a:p>
          <a:r>
            <a:rPr lang="fr-FR" sz="2000" dirty="0" smtClean="0">
              <a:solidFill>
                <a:schemeClr val="tx1"/>
              </a:solidFill>
              <a:latin typeface="+mj-lt"/>
              <a:cs typeface="Arial" panose="020B0604020202020204" pitchFamily="34" charset="0"/>
            </a:rPr>
            <a:t>Inactifs</a:t>
          </a:r>
          <a:endParaRPr lang="fr-FR" sz="2000" dirty="0">
            <a:solidFill>
              <a:schemeClr val="tx1"/>
            </a:solidFill>
            <a:latin typeface="+mj-lt"/>
            <a:cs typeface="Arial" panose="020B0604020202020204" pitchFamily="34" charset="0"/>
          </a:endParaRPr>
        </a:p>
      </dgm:t>
    </dgm:pt>
    <dgm:pt modelId="{BB75C5DD-C64C-4589-8358-40A3566DE6E4}" type="parTrans" cxnId="{D1AAF92A-D2AD-48E1-B098-C534C693CC08}">
      <dgm:prSet/>
      <dgm:spPr/>
      <dgm:t>
        <a:bodyPr/>
        <a:lstStyle/>
        <a:p>
          <a:endParaRPr lang="fr-FR">
            <a:solidFill>
              <a:schemeClr val="tx1"/>
            </a:solidFill>
            <a:latin typeface="+mj-lt"/>
            <a:cs typeface="Arial" panose="020B0604020202020204" pitchFamily="34" charset="0"/>
          </a:endParaRPr>
        </a:p>
      </dgm:t>
    </dgm:pt>
    <dgm:pt modelId="{50C05D35-66BA-4A7C-AFD9-EAF8704FDC42}" type="sibTrans" cxnId="{D1AAF92A-D2AD-48E1-B098-C534C693CC08}">
      <dgm:prSet/>
      <dgm:spPr/>
      <dgm:t>
        <a:bodyPr/>
        <a:lstStyle/>
        <a:p>
          <a:endParaRPr lang="fr-FR">
            <a:solidFill>
              <a:schemeClr val="tx1"/>
            </a:solidFill>
            <a:latin typeface="+mj-lt"/>
            <a:cs typeface="Arial" panose="020B0604020202020204" pitchFamily="34" charset="0"/>
          </a:endParaRPr>
        </a:p>
      </dgm:t>
    </dgm:pt>
    <dgm:pt modelId="{698885BE-240B-4B21-94B0-705E3384FCD2}" type="pres">
      <dgm:prSet presAssocID="{501249A2-59DF-452A-BDB3-9C3F708D1E9E}" presName="Name0" presStyleCnt="0">
        <dgm:presLayoutVars>
          <dgm:chMax val="1"/>
          <dgm:chPref val="1"/>
          <dgm:dir/>
          <dgm:animOne val="branch"/>
          <dgm:animLvl val="lvl"/>
        </dgm:presLayoutVars>
      </dgm:prSet>
      <dgm:spPr/>
      <dgm:t>
        <a:bodyPr/>
        <a:lstStyle/>
        <a:p>
          <a:endParaRPr lang="fr-FR"/>
        </a:p>
      </dgm:t>
    </dgm:pt>
    <dgm:pt modelId="{4A491E3E-EF1E-497A-8A9F-0A5A8FBB8C8A}" type="pres">
      <dgm:prSet presAssocID="{2945CC7B-E595-4547-AA44-B88F6973ED53}" presName="singleCycle" presStyleCnt="0"/>
      <dgm:spPr/>
      <dgm:t>
        <a:bodyPr/>
        <a:lstStyle/>
        <a:p>
          <a:endParaRPr lang="fr-FR"/>
        </a:p>
      </dgm:t>
    </dgm:pt>
    <dgm:pt modelId="{605ACB5E-A261-4F29-ABB1-8C7833CA4E3E}" type="pres">
      <dgm:prSet presAssocID="{2945CC7B-E595-4547-AA44-B88F6973ED53}" presName="singleCenter" presStyleLbl="node1" presStyleIdx="0" presStyleCnt="3" custScaleX="283156" custScaleY="135857" custLinFactNeighborX="-4532" custLinFactNeighborY="-38204">
        <dgm:presLayoutVars>
          <dgm:chMax val="7"/>
          <dgm:chPref val="7"/>
        </dgm:presLayoutVars>
      </dgm:prSet>
      <dgm:spPr/>
      <dgm:t>
        <a:bodyPr/>
        <a:lstStyle/>
        <a:p>
          <a:endParaRPr lang="fr-FR"/>
        </a:p>
      </dgm:t>
    </dgm:pt>
    <dgm:pt modelId="{7F5569F6-BB6F-4239-8FB1-3A4487D19F3E}" type="pres">
      <dgm:prSet presAssocID="{BB75C5DD-C64C-4589-8358-40A3566DE6E4}" presName="Name56" presStyleLbl="parChTrans1D2" presStyleIdx="0" presStyleCnt="2"/>
      <dgm:spPr/>
      <dgm:t>
        <a:bodyPr/>
        <a:lstStyle/>
        <a:p>
          <a:endParaRPr lang="fr-FR"/>
        </a:p>
      </dgm:t>
    </dgm:pt>
    <dgm:pt modelId="{17354A46-1980-458E-88EB-65DD17F07C7F}" type="pres">
      <dgm:prSet presAssocID="{BDD6CC9C-8E03-49F2-90C1-287827F81646}" presName="text0" presStyleLbl="node1" presStyleIdx="1" presStyleCnt="3" custScaleX="240861" custScaleY="76618" custRadScaleRad="120645" custRadScaleInc="126191">
        <dgm:presLayoutVars>
          <dgm:bulletEnabled val="1"/>
        </dgm:presLayoutVars>
      </dgm:prSet>
      <dgm:spPr/>
      <dgm:t>
        <a:bodyPr/>
        <a:lstStyle/>
        <a:p>
          <a:endParaRPr lang="fr-FR"/>
        </a:p>
      </dgm:t>
    </dgm:pt>
    <dgm:pt modelId="{7C319A1D-751B-4D36-B6D2-FB7D06ED3AD6}" type="pres">
      <dgm:prSet presAssocID="{311F8E55-421D-4B2D-A09E-3D1C393CDFA1}" presName="Name56" presStyleLbl="parChTrans1D2" presStyleIdx="1" presStyleCnt="2"/>
      <dgm:spPr/>
      <dgm:t>
        <a:bodyPr/>
        <a:lstStyle/>
        <a:p>
          <a:endParaRPr lang="fr-FR"/>
        </a:p>
      </dgm:t>
    </dgm:pt>
    <dgm:pt modelId="{EDA79CFA-3849-43EF-A9EF-7D1B822C9394}" type="pres">
      <dgm:prSet presAssocID="{4A9C444B-4ADC-41C6-9F59-35EDEB15DE91}" presName="text0" presStyleLbl="node1" presStyleIdx="2" presStyleCnt="3" custScaleX="238024" custScaleY="73888" custRadScaleRad="179009" custRadScaleInc="82940">
        <dgm:presLayoutVars>
          <dgm:bulletEnabled val="1"/>
        </dgm:presLayoutVars>
      </dgm:prSet>
      <dgm:spPr/>
      <dgm:t>
        <a:bodyPr/>
        <a:lstStyle/>
        <a:p>
          <a:endParaRPr lang="fr-FR"/>
        </a:p>
      </dgm:t>
    </dgm:pt>
  </dgm:ptLst>
  <dgm:cxnLst>
    <dgm:cxn modelId="{01AC9A69-4E9E-4DA3-AE94-DD9F189F4A61}" type="presOf" srcId="{BDD6CC9C-8E03-49F2-90C1-287827F81646}" destId="{17354A46-1980-458E-88EB-65DD17F07C7F}" srcOrd="0" destOrd="0" presId="urn:microsoft.com/office/officeart/2008/layout/RadialCluster"/>
    <dgm:cxn modelId="{D1AAF92A-D2AD-48E1-B098-C534C693CC08}" srcId="{2945CC7B-E595-4547-AA44-B88F6973ED53}" destId="{BDD6CC9C-8E03-49F2-90C1-287827F81646}" srcOrd="0" destOrd="0" parTransId="{BB75C5DD-C64C-4589-8358-40A3566DE6E4}" sibTransId="{50C05D35-66BA-4A7C-AFD9-EAF8704FDC42}"/>
    <dgm:cxn modelId="{845DD413-42A6-4556-BBF5-0F30EFE1D541}" type="presOf" srcId="{4A9C444B-4ADC-41C6-9F59-35EDEB15DE91}" destId="{EDA79CFA-3849-43EF-A9EF-7D1B822C9394}" srcOrd="0" destOrd="0" presId="urn:microsoft.com/office/officeart/2008/layout/RadialCluster"/>
    <dgm:cxn modelId="{366EED7A-717C-4B06-9ECD-4973C1009908}" type="presOf" srcId="{311F8E55-421D-4B2D-A09E-3D1C393CDFA1}" destId="{7C319A1D-751B-4D36-B6D2-FB7D06ED3AD6}" srcOrd="0" destOrd="0" presId="urn:microsoft.com/office/officeart/2008/layout/RadialCluster"/>
    <dgm:cxn modelId="{6AFEB81F-7958-47B9-8A35-35E1A99C2DAE}" type="presOf" srcId="{BB75C5DD-C64C-4589-8358-40A3566DE6E4}" destId="{7F5569F6-BB6F-4239-8FB1-3A4487D19F3E}" srcOrd="0" destOrd="0" presId="urn:microsoft.com/office/officeart/2008/layout/RadialCluster"/>
    <dgm:cxn modelId="{C972E642-CAB9-4FBF-850E-6436CB0ECF90}" type="presOf" srcId="{2945CC7B-E595-4547-AA44-B88F6973ED53}" destId="{605ACB5E-A261-4F29-ABB1-8C7833CA4E3E}" srcOrd="0" destOrd="0" presId="urn:microsoft.com/office/officeart/2008/layout/RadialCluster"/>
    <dgm:cxn modelId="{43DF8E10-3250-4565-9499-093D4FC010FC}" srcId="{501249A2-59DF-452A-BDB3-9C3F708D1E9E}" destId="{2945CC7B-E595-4547-AA44-B88F6973ED53}" srcOrd="0" destOrd="0" parTransId="{A6A4AB2C-8A17-4B92-820A-5BAD8478A49C}" sibTransId="{DCD8C18C-254D-47FA-A8B0-5E7C68D1DBB2}"/>
    <dgm:cxn modelId="{0AF63A6C-E165-46EB-9853-C17526A8159C}" type="presOf" srcId="{501249A2-59DF-452A-BDB3-9C3F708D1E9E}" destId="{698885BE-240B-4B21-94B0-705E3384FCD2}" srcOrd="0" destOrd="0" presId="urn:microsoft.com/office/officeart/2008/layout/RadialCluster"/>
    <dgm:cxn modelId="{13342062-B5CF-4823-950C-38201C3E2C10}" srcId="{2945CC7B-E595-4547-AA44-B88F6973ED53}" destId="{4A9C444B-4ADC-41C6-9F59-35EDEB15DE91}" srcOrd="1" destOrd="0" parTransId="{311F8E55-421D-4B2D-A09E-3D1C393CDFA1}" sibTransId="{BF34693E-6F61-4F25-B589-DBA66CB0FC99}"/>
    <dgm:cxn modelId="{9D390A2C-F2CC-4E4E-8B29-983F8B6E8AF4}" type="presParOf" srcId="{698885BE-240B-4B21-94B0-705E3384FCD2}" destId="{4A491E3E-EF1E-497A-8A9F-0A5A8FBB8C8A}" srcOrd="0" destOrd="0" presId="urn:microsoft.com/office/officeart/2008/layout/RadialCluster"/>
    <dgm:cxn modelId="{FF554EF7-C775-4798-8FE3-B1EDDB2B28AE}" type="presParOf" srcId="{4A491E3E-EF1E-497A-8A9F-0A5A8FBB8C8A}" destId="{605ACB5E-A261-4F29-ABB1-8C7833CA4E3E}" srcOrd="0" destOrd="0" presId="urn:microsoft.com/office/officeart/2008/layout/RadialCluster"/>
    <dgm:cxn modelId="{BBB272D2-5B0E-44BD-93AC-6102A134308A}" type="presParOf" srcId="{4A491E3E-EF1E-497A-8A9F-0A5A8FBB8C8A}" destId="{7F5569F6-BB6F-4239-8FB1-3A4487D19F3E}" srcOrd="1" destOrd="0" presId="urn:microsoft.com/office/officeart/2008/layout/RadialCluster"/>
    <dgm:cxn modelId="{AA0B4C0D-B724-47E0-B6D6-DDF40F8F69D6}" type="presParOf" srcId="{4A491E3E-EF1E-497A-8A9F-0A5A8FBB8C8A}" destId="{17354A46-1980-458E-88EB-65DD17F07C7F}" srcOrd="2" destOrd="0" presId="urn:microsoft.com/office/officeart/2008/layout/RadialCluster"/>
    <dgm:cxn modelId="{F95A0ABE-77CE-4603-8281-06486D7F8401}" type="presParOf" srcId="{4A491E3E-EF1E-497A-8A9F-0A5A8FBB8C8A}" destId="{7C319A1D-751B-4D36-B6D2-FB7D06ED3AD6}" srcOrd="3" destOrd="0" presId="urn:microsoft.com/office/officeart/2008/layout/RadialCluster"/>
    <dgm:cxn modelId="{02EE9357-25FB-413B-B504-A2D1339D2980}" type="presParOf" srcId="{4A491E3E-EF1E-497A-8A9F-0A5A8FBB8C8A}" destId="{EDA79CFA-3849-43EF-A9EF-7D1B822C9394}" srcOrd="4" destOrd="0" presId="urn:microsoft.com/office/officeart/2008/layout/RadialCluster"/>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DCE51F1-D690-410E-8D00-360043936976}"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fr-FR"/>
        </a:p>
      </dgm:t>
    </dgm:pt>
    <dgm:pt modelId="{318B551A-F34C-4107-B10C-A6FE59747256}">
      <dgm:prSet phldrT="[Texte]"/>
      <dgm:spPr/>
      <dgm:t>
        <a:bodyPr/>
        <a:lstStyle/>
        <a:p>
          <a:r>
            <a:rPr lang="fr-FR" dirty="0" smtClean="0">
              <a:solidFill>
                <a:schemeClr val="tx1"/>
              </a:solidFill>
              <a:latin typeface="+mj-lt"/>
              <a:cs typeface="Arial" panose="020B0604020202020204" pitchFamily="34" charset="0"/>
            </a:rPr>
            <a:t>Chambres consulaires</a:t>
          </a:r>
          <a:endParaRPr lang="fr-FR" dirty="0">
            <a:solidFill>
              <a:schemeClr val="tx1"/>
            </a:solidFill>
            <a:latin typeface="+mj-lt"/>
          </a:endParaRPr>
        </a:p>
      </dgm:t>
    </dgm:pt>
    <dgm:pt modelId="{F782D401-A1B1-4B81-8AE5-4C109AE0D933}" type="parTrans" cxnId="{12645F6D-8F6F-41F6-BF03-F259A5F84F57}">
      <dgm:prSet/>
      <dgm:spPr/>
      <dgm:t>
        <a:bodyPr/>
        <a:lstStyle/>
        <a:p>
          <a:endParaRPr lang="fr-FR">
            <a:solidFill>
              <a:schemeClr val="tx1"/>
            </a:solidFill>
            <a:latin typeface="+mj-lt"/>
          </a:endParaRPr>
        </a:p>
      </dgm:t>
    </dgm:pt>
    <dgm:pt modelId="{4B99795D-DBA3-4B83-920F-B9998007102B}" type="sibTrans" cxnId="{12645F6D-8F6F-41F6-BF03-F259A5F84F57}">
      <dgm:prSet/>
      <dgm:spPr/>
      <dgm:t>
        <a:bodyPr/>
        <a:lstStyle/>
        <a:p>
          <a:endParaRPr lang="fr-FR">
            <a:solidFill>
              <a:schemeClr val="tx1"/>
            </a:solidFill>
            <a:latin typeface="+mj-lt"/>
          </a:endParaRPr>
        </a:p>
      </dgm:t>
    </dgm:pt>
    <dgm:pt modelId="{BC71CBCD-C0D6-43FF-B9D1-ACCD73780AAE}">
      <dgm:prSet phldrT="[Texte]"/>
      <dgm:spPr/>
      <dgm:t>
        <a:bodyPr/>
        <a:lstStyle/>
        <a:p>
          <a:r>
            <a:rPr lang="fr-FR" dirty="0" smtClean="0">
              <a:solidFill>
                <a:schemeClr val="tx1"/>
              </a:solidFill>
              <a:latin typeface="+mj-lt"/>
            </a:rPr>
            <a:t>Dispositifs Locaux d’Accompagnement</a:t>
          </a:r>
          <a:endParaRPr lang="fr-FR" dirty="0">
            <a:solidFill>
              <a:schemeClr val="tx1"/>
            </a:solidFill>
            <a:latin typeface="+mj-lt"/>
          </a:endParaRPr>
        </a:p>
      </dgm:t>
    </dgm:pt>
    <dgm:pt modelId="{01B5D42A-7340-4468-8389-CF76120FC56A}" type="parTrans" cxnId="{1CB02742-696C-42DF-8FA6-BBCA365E1CF9}">
      <dgm:prSet/>
      <dgm:spPr/>
      <dgm:t>
        <a:bodyPr/>
        <a:lstStyle/>
        <a:p>
          <a:endParaRPr lang="fr-FR">
            <a:solidFill>
              <a:schemeClr val="tx1"/>
            </a:solidFill>
            <a:latin typeface="+mj-lt"/>
          </a:endParaRPr>
        </a:p>
      </dgm:t>
    </dgm:pt>
    <dgm:pt modelId="{DFFF06AC-85CD-4E3B-869A-4DFC3B040DE9}" type="sibTrans" cxnId="{1CB02742-696C-42DF-8FA6-BBCA365E1CF9}">
      <dgm:prSet/>
      <dgm:spPr/>
      <dgm:t>
        <a:bodyPr/>
        <a:lstStyle/>
        <a:p>
          <a:endParaRPr lang="fr-FR">
            <a:solidFill>
              <a:schemeClr val="tx1"/>
            </a:solidFill>
            <a:latin typeface="+mj-lt"/>
          </a:endParaRPr>
        </a:p>
      </dgm:t>
    </dgm:pt>
    <dgm:pt modelId="{74F17518-8BCC-45EA-9904-B6F512404A4A}">
      <dgm:prSet phldrT="[Texte]"/>
      <dgm:spPr/>
      <dgm:t>
        <a:bodyPr vert="horz" lIns="0" tIns="0" rIns="0" bIns="0"/>
        <a:lstStyle/>
        <a:p>
          <a:r>
            <a:rPr lang="fr-FR" b="0" dirty="0" smtClean="0">
              <a:solidFill>
                <a:schemeClr val="tx1"/>
              </a:solidFill>
              <a:latin typeface="+mj-lt"/>
              <a:cs typeface="Arial" panose="020B0604020202020204" pitchFamily="34" charset="0"/>
            </a:rPr>
            <a:t>Opérateurs spécialisés dans le champ de la création/reprise</a:t>
          </a:r>
          <a:endParaRPr lang="fr-FR" b="0" dirty="0">
            <a:solidFill>
              <a:schemeClr val="tx1"/>
            </a:solidFill>
            <a:latin typeface="+mj-lt"/>
            <a:cs typeface="Arial" panose="020B0604020202020204" pitchFamily="34" charset="0"/>
          </a:endParaRPr>
        </a:p>
      </dgm:t>
    </dgm:pt>
    <dgm:pt modelId="{4714E44B-7B73-437B-99E5-0AD02B8BFE69}" type="parTrans" cxnId="{2BD6239F-0597-4DDC-9B6E-2B49756D0B5B}">
      <dgm:prSet/>
      <dgm:spPr/>
      <dgm:t>
        <a:bodyPr/>
        <a:lstStyle/>
        <a:p>
          <a:endParaRPr lang="fr-FR">
            <a:solidFill>
              <a:schemeClr val="tx1"/>
            </a:solidFill>
            <a:latin typeface="+mj-lt"/>
          </a:endParaRPr>
        </a:p>
      </dgm:t>
    </dgm:pt>
    <dgm:pt modelId="{A1A5BEB8-7D3D-4375-9696-BDBFC00F4C0D}" type="sibTrans" cxnId="{2BD6239F-0597-4DDC-9B6E-2B49756D0B5B}">
      <dgm:prSet/>
      <dgm:spPr/>
      <dgm:t>
        <a:bodyPr/>
        <a:lstStyle/>
        <a:p>
          <a:endParaRPr lang="fr-FR">
            <a:solidFill>
              <a:schemeClr val="tx1"/>
            </a:solidFill>
            <a:latin typeface="+mj-lt"/>
          </a:endParaRPr>
        </a:p>
      </dgm:t>
    </dgm:pt>
    <dgm:pt modelId="{0209758E-C6B2-4C59-A8D4-FD5C97BDF854}">
      <dgm:prSet/>
      <dgm:spPr/>
      <dgm:t>
        <a:bodyPr/>
        <a:lstStyle/>
        <a:p>
          <a:r>
            <a:rPr lang="fr-FR" dirty="0" smtClean="0">
              <a:solidFill>
                <a:schemeClr val="tx1"/>
              </a:solidFill>
              <a:latin typeface="+mj-lt"/>
            </a:rPr>
            <a:t>Opérateurs intervenants dans le champ de la création/reprise de structures d’utilité sociale</a:t>
          </a:r>
          <a:endParaRPr lang="fr-FR" dirty="0">
            <a:solidFill>
              <a:schemeClr val="tx1"/>
            </a:solidFill>
            <a:latin typeface="+mj-lt"/>
          </a:endParaRPr>
        </a:p>
      </dgm:t>
    </dgm:pt>
    <dgm:pt modelId="{4DCF769D-540B-45E4-ADDE-BD1B78A4418D}" type="parTrans" cxnId="{6E36ECC3-5FBE-4329-97B0-A1CA99754A75}">
      <dgm:prSet/>
      <dgm:spPr/>
      <dgm:t>
        <a:bodyPr/>
        <a:lstStyle/>
        <a:p>
          <a:endParaRPr lang="fr-FR">
            <a:solidFill>
              <a:schemeClr val="tx1"/>
            </a:solidFill>
            <a:latin typeface="+mj-lt"/>
          </a:endParaRPr>
        </a:p>
      </dgm:t>
    </dgm:pt>
    <dgm:pt modelId="{0F13D4F3-B38B-4E3F-B8C9-B67850C64430}" type="sibTrans" cxnId="{6E36ECC3-5FBE-4329-97B0-A1CA99754A75}">
      <dgm:prSet/>
      <dgm:spPr/>
      <dgm:t>
        <a:bodyPr/>
        <a:lstStyle/>
        <a:p>
          <a:endParaRPr lang="fr-FR">
            <a:solidFill>
              <a:schemeClr val="tx1"/>
            </a:solidFill>
            <a:latin typeface="+mj-lt"/>
          </a:endParaRPr>
        </a:p>
      </dgm:t>
    </dgm:pt>
    <dgm:pt modelId="{943F286B-FD22-4342-98DC-227D5D360F35}" type="pres">
      <dgm:prSet presAssocID="{EDCE51F1-D690-410E-8D00-360043936976}" presName="diagram" presStyleCnt="0">
        <dgm:presLayoutVars>
          <dgm:dir/>
          <dgm:resizeHandles val="exact"/>
        </dgm:presLayoutVars>
      </dgm:prSet>
      <dgm:spPr/>
      <dgm:t>
        <a:bodyPr/>
        <a:lstStyle/>
        <a:p>
          <a:endParaRPr lang="fr-FR"/>
        </a:p>
      </dgm:t>
    </dgm:pt>
    <dgm:pt modelId="{79DA0E45-2C0C-4FEC-8809-B641985D8EE7}" type="pres">
      <dgm:prSet presAssocID="{318B551A-F34C-4107-B10C-A6FE59747256}" presName="node" presStyleLbl="node1" presStyleIdx="0" presStyleCnt="4" custLinFactNeighborX="-699" custLinFactNeighborY="-134">
        <dgm:presLayoutVars>
          <dgm:bulletEnabled val="1"/>
        </dgm:presLayoutVars>
      </dgm:prSet>
      <dgm:spPr/>
      <dgm:t>
        <a:bodyPr/>
        <a:lstStyle/>
        <a:p>
          <a:endParaRPr lang="fr-FR"/>
        </a:p>
      </dgm:t>
    </dgm:pt>
    <dgm:pt modelId="{4427D26C-3414-4433-9965-FC1B640B464B}" type="pres">
      <dgm:prSet presAssocID="{4B99795D-DBA3-4B83-920F-B9998007102B}" presName="sibTrans" presStyleCnt="0"/>
      <dgm:spPr/>
      <dgm:t>
        <a:bodyPr/>
        <a:lstStyle/>
        <a:p>
          <a:endParaRPr lang="fr-FR"/>
        </a:p>
      </dgm:t>
    </dgm:pt>
    <dgm:pt modelId="{125DCC08-80B1-4DBC-8B79-95E0CD07324D}" type="pres">
      <dgm:prSet presAssocID="{74F17518-8BCC-45EA-9904-B6F512404A4A}" presName="node" presStyleLbl="node1" presStyleIdx="1" presStyleCnt="4">
        <dgm:presLayoutVars>
          <dgm:bulletEnabled val="1"/>
        </dgm:presLayoutVars>
      </dgm:prSet>
      <dgm:spPr/>
      <dgm:t>
        <a:bodyPr/>
        <a:lstStyle/>
        <a:p>
          <a:endParaRPr lang="fr-FR"/>
        </a:p>
      </dgm:t>
    </dgm:pt>
    <dgm:pt modelId="{013B148D-49BA-43D2-B39D-37F52CC88E43}" type="pres">
      <dgm:prSet presAssocID="{A1A5BEB8-7D3D-4375-9696-BDBFC00F4C0D}" presName="sibTrans" presStyleCnt="0"/>
      <dgm:spPr/>
      <dgm:t>
        <a:bodyPr/>
        <a:lstStyle/>
        <a:p>
          <a:endParaRPr lang="fr-FR"/>
        </a:p>
      </dgm:t>
    </dgm:pt>
    <dgm:pt modelId="{41CDA9AB-68AA-4DD0-A509-0E8272E0DCA8}" type="pres">
      <dgm:prSet presAssocID="{BC71CBCD-C0D6-43FF-B9D1-ACCD73780AAE}" presName="node" presStyleLbl="node1" presStyleIdx="2" presStyleCnt="4">
        <dgm:presLayoutVars>
          <dgm:bulletEnabled val="1"/>
        </dgm:presLayoutVars>
      </dgm:prSet>
      <dgm:spPr/>
      <dgm:t>
        <a:bodyPr/>
        <a:lstStyle/>
        <a:p>
          <a:endParaRPr lang="fr-FR"/>
        </a:p>
      </dgm:t>
    </dgm:pt>
    <dgm:pt modelId="{407C87B6-DE15-4E8D-8D47-9D4000B95216}" type="pres">
      <dgm:prSet presAssocID="{DFFF06AC-85CD-4E3B-869A-4DFC3B040DE9}" presName="sibTrans" presStyleCnt="0"/>
      <dgm:spPr/>
      <dgm:t>
        <a:bodyPr/>
        <a:lstStyle/>
        <a:p>
          <a:endParaRPr lang="fr-FR"/>
        </a:p>
      </dgm:t>
    </dgm:pt>
    <dgm:pt modelId="{639056DD-5B3F-484D-8A8B-2395C41E2005}" type="pres">
      <dgm:prSet presAssocID="{0209758E-C6B2-4C59-A8D4-FD5C97BDF854}" presName="node" presStyleLbl="node1" presStyleIdx="3" presStyleCnt="4">
        <dgm:presLayoutVars>
          <dgm:bulletEnabled val="1"/>
        </dgm:presLayoutVars>
      </dgm:prSet>
      <dgm:spPr/>
      <dgm:t>
        <a:bodyPr/>
        <a:lstStyle/>
        <a:p>
          <a:endParaRPr lang="fr-FR"/>
        </a:p>
      </dgm:t>
    </dgm:pt>
  </dgm:ptLst>
  <dgm:cxnLst>
    <dgm:cxn modelId="{12645F6D-8F6F-41F6-BF03-F259A5F84F57}" srcId="{EDCE51F1-D690-410E-8D00-360043936976}" destId="{318B551A-F34C-4107-B10C-A6FE59747256}" srcOrd="0" destOrd="0" parTransId="{F782D401-A1B1-4B81-8AE5-4C109AE0D933}" sibTransId="{4B99795D-DBA3-4B83-920F-B9998007102B}"/>
    <dgm:cxn modelId="{FAA238E4-CB3E-46FF-B395-57A78C7A61DA}" type="presOf" srcId="{74F17518-8BCC-45EA-9904-B6F512404A4A}" destId="{125DCC08-80B1-4DBC-8B79-95E0CD07324D}" srcOrd="0" destOrd="0" presId="urn:microsoft.com/office/officeart/2005/8/layout/default"/>
    <dgm:cxn modelId="{5F242D4D-1CE7-49EF-ACA9-6AF1E065F47B}" type="presOf" srcId="{0209758E-C6B2-4C59-A8D4-FD5C97BDF854}" destId="{639056DD-5B3F-484D-8A8B-2395C41E2005}" srcOrd="0" destOrd="0" presId="urn:microsoft.com/office/officeart/2005/8/layout/default"/>
    <dgm:cxn modelId="{6E36ECC3-5FBE-4329-97B0-A1CA99754A75}" srcId="{EDCE51F1-D690-410E-8D00-360043936976}" destId="{0209758E-C6B2-4C59-A8D4-FD5C97BDF854}" srcOrd="3" destOrd="0" parTransId="{4DCF769D-540B-45E4-ADDE-BD1B78A4418D}" sibTransId="{0F13D4F3-B38B-4E3F-B8C9-B67850C64430}"/>
    <dgm:cxn modelId="{5F104A56-204A-47C9-930F-8A159D17DFB2}" type="presOf" srcId="{BC71CBCD-C0D6-43FF-B9D1-ACCD73780AAE}" destId="{41CDA9AB-68AA-4DD0-A509-0E8272E0DCA8}" srcOrd="0" destOrd="0" presId="urn:microsoft.com/office/officeart/2005/8/layout/default"/>
    <dgm:cxn modelId="{2BD6239F-0597-4DDC-9B6E-2B49756D0B5B}" srcId="{EDCE51F1-D690-410E-8D00-360043936976}" destId="{74F17518-8BCC-45EA-9904-B6F512404A4A}" srcOrd="1" destOrd="0" parTransId="{4714E44B-7B73-437B-99E5-0AD02B8BFE69}" sibTransId="{A1A5BEB8-7D3D-4375-9696-BDBFC00F4C0D}"/>
    <dgm:cxn modelId="{1CB02742-696C-42DF-8FA6-BBCA365E1CF9}" srcId="{EDCE51F1-D690-410E-8D00-360043936976}" destId="{BC71CBCD-C0D6-43FF-B9D1-ACCD73780AAE}" srcOrd="2" destOrd="0" parTransId="{01B5D42A-7340-4468-8389-CF76120FC56A}" sibTransId="{DFFF06AC-85CD-4E3B-869A-4DFC3B040DE9}"/>
    <dgm:cxn modelId="{2D9464BA-8830-4363-98D2-BAA4B97301C1}" type="presOf" srcId="{EDCE51F1-D690-410E-8D00-360043936976}" destId="{943F286B-FD22-4342-98DC-227D5D360F35}" srcOrd="0" destOrd="0" presId="urn:microsoft.com/office/officeart/2005/8/layout/default"/>
    <dgm:cxn modelId="{37BB06A7-A661-4F92-8492-F5CBCF53C058}" type="presOf" srcId="{318B551A-F34C-4107-B10C-A6FE59747256}" destId="{79DA0E45-2C0C-4FEC-8809-B641985D8EE7}" srcOrd="0" destOrd="0" presId="urn:microsoft.com/office/officeart/2005/8/layout/default"/>
    <dgm:cxn modelId="{28D67211-057B-4D91-B5B2-AA79BE1E514E}" type="presParOf" srcId="{943F286B-FD22-4342-98DC-227D5D360F35}" destId="{79DA0E45-2C0C-4FEC-8809-B641985D8EE7}" srcOrd="0" destOrd="0" presId="urn:microsoft.com/office/officeart/2005/8/layout/default"/>
    <dgm:cxn modelId="{6B3D0A01-048D-45C5-9EBB-C8B207ED11C4}" type="presParOf" srcId="{943F286B-FD22-4342-98DC-227D5D360F35}" destId="{4427D26C-3414-4433-9965-FC1B640B464B}" srcOrd="1" destOrd="0" presId="urn:microsoft.com/office/officeart/2005/8/layout/default"/>
    <dgm:cxn modelId="{2B3F335F-2EB5-48F6-9D9D-DA17A3B28DC4}" type="presParOf" srcId="{943F286B-FD22-4342-98DC-227D5D360F35}" destId="{125DCC08-80B1-4DBC-8B79-95E0CD07324D}" srcOrd="2" destOrd="0" presId="urn:microsoft.com/office/officeart/2005/8/layout/default"/>
    <dgm:cxn modelId="{A8FD8614-A528-428C-A5C2-40D4D8AA5DDC}" type="presParOf" srcId="{943F286B-FD22-4342-98DC-227D5D360F35}" destId="{013B148D-49BA-43D2-B39D-37F52CC88E43}" srcOrd="3" destOrd="0" presId="urn:microsoft.com/office/officeart/2005/8/layout/default"/>
    <dgm:cxn modelId="{B9A957A7-45D1-49EC-BC9B-4E8F2EB21AD0}" type="presParOf" srcId="{943F286B-FD22-4342-98DC-227D5D360F35}" destId="{41CDA9AB-68AA-4DD0-A509-0E8272E0DCA8}" srcOrd="4" destOrd="0" presId="urn:microsoft.com/office/officeart/2005/8/layout/default"/>
    <dgm:cxn modelId="{E03932DC-35BA-4A8D-87A8-6478F9E6FBD3}" type="presParOf" srcId="{943F286B-FD22-4342-98DC-227D5D360F35}" destId="{407C87B6-DE15-4E8D-8D47-9D4000B95216}" srcOrd="5" destOrd="0" presId="urn:microsoft.com/office/officeart/2005/8/layout/default"/>
    <dgm:cxn modelId="{4AFC3370-9B99-4805-A8C7-469FD78F5206}" type="presParOf" srcId="{943F286B-FD22-4342-98DC-227D5D360F35}" destId="{639056DD-5B3F-484D-8A8B-2395C41E2005}" srcOrd="6" destOrd="0" presId="urn:microsoft.com/office/officeart/2005/8/layout/defaul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9FA81EA-F8D3-4B97-AEE7-1BF1F512ECB5}"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fr-FR"/>
        </a:p>
      </dgm:t>
    </dgm:pt>
    <dgm:pt modelId="{CF76FF89-882E-41ED-9858-ECEC8E97D034}">
      <dgm:prSet phldrT="[Texte]" custT="1"/>
      <dgm:spPr/>
      <dgm:t>
        <a:bodyPr/>
        <a:lstStyle/>
        <a:p>
          <a:r>
            <a:rPr lang="fr-FR" sz="1400" dirty="0" smtClean="0">
              <a:solidFill>
                <a:schemeClr val="tx1"/>
              </a:solidFill>
            </a:rPr>
            <a:t>Accompagner les demandeurs d’emploi et les inactifs, soutenir les mobilités professionnelles et développer l’entreprenariat</a:t>
          </a:r>
          <a:endParaRPr lang="fr-FR" sz="1400" dirty="0">
            <a:solidFill>
              <a:schemeClr val="tx1"/>
            </a:solidFill>
            <a:latin typeface="Arial" panose="020B0604020202020204" pitchFamily="34" charset="0"/>
            <a:cs typeface="Arial" panose="020B0604020202020204" pitchFamily="34" charset="0"/>
          </a:endParaRPr>
        </a:p>
      </dgm:t>
    </dgm:pt>
    <dgm:pt modelId="{0B21EE7B-57A1-4524-A741-572A31590C02}" type="parTrans" cxnId="{8FD146C4-B21B-4E99-8D36-5486884C3E92}">
      <dgm:prSet/>
      <dgm:spPr/>
      <dgm:t>
        <a:bodyPr/>
        <a:lstStyle/>
        <a:p>
          <a:endParaRPr lang="fr-FR"/>
        </a:p>
      </dgm:t>
    </dgm:pt>
    <dgm:pt modelId="{4AC812A2-A99A-43E6-96FE-30B53A8012E6}" type="sibTrans" cxnId="{8FD146C4-B21B-4E99-8D36-5486884C3E92}">
      <dgm:prSet/>
      <dgm:spPr/>
      <dgm:t>
        <a:bodyPr/>
        <a:lstStyle/>
        <a:p>
          <a:endParaRPr lang="fr-FR"/>
        </a:p>
      </dgm:t>
    </dgm:pt>
    <dgm:pt modelId="{F43FA64B-2C21-4F58-BCA0-6A210EED04DF}">
      <dgm:prSet phldrT="[Texte]" custT="1"/>
      <dgm:spPr/>
      <dgm:t>
        <a:bodyPr/>
        <a:lstStyle/>
        <a:p>
          <a:r>
            <a:rPr lang="fr-FR" sz="1400" smtClean="0">
              <a:solidFill>
                <a:schemeClr val="tx1"/>
              </a:solidFill>
            </a:rPr>
            <a:t>Promouvoir un emploi durable et de qualité et soutenir la mobilité de la main-d’oeuvre</a:t>
          </a:r>
          <a:endParaRPr lang="fr-FR" sz="1400" dirty="0">
            <a:solidFill>
              <a:schemeClr val="tx1"/>
            </a:solidFill>
            <a:latin typeface="Arial" panose="020B0604020202020204" pitchFamily="34" charset="0"/>
            <a:cs typeface="Arial" panose="020B0604020202020204" pitchFamily="34" charset="0"/>
          </a:endParaRPr>
        </a:p>
      </dgm:t>
    </dgm:pt>
    <dgm:pt modelId="{AE6CF753-42F5-4577-886E-A61472A1BE1C}" type="parTrans" cxnId="{1BB796F8-19AD-4E1E-BF44-772DD2770B54}">
      <dgm:prSet/>
      <dgm:spPr/>
      <dgm:t>
        <a:bodyPr/>
        <a:lstStyle/>
        <a:p>
          <a:endParaRPr lang="fr-FR"/>
        </a:p>
      </dgm:t>
    </dgm:pt>
    <dgm:pt modelId="{3E89FBBF-9864-4898-9F04-51948D4961F1}" type="sibTrans" cxnId="{1BB796F8-19AD-4E1E-BF44-772DD2770B54}">
      <dgm:prSet/>
      <dgm:spPr/>
      <dgm:t>
        <a:bodyPr/>
        <a:lstStyle/>
        <a:p>
          <a:endParaRPr lang="fr-FR"/>
        </a:p>
      </dgm:t>
    </dgm:pt>
    <dgm:pt modelId="{62C71B41-C8D5-431A-AAFE-B4A5BBBE6EF8}">
      <dgm:prSet phldrT="[Texte]"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400" dirty="0" smtClean="0">
              <a:solidFill>
                <a:schemeClr val="tx1"/>
              </a:solidFill>
            </a:rPr>
            <a:t>La réduction et la prévention du décrochage scolaire et la promotion de l’égalité d’accès à des programmes de développement</a:t>
          </a:r>
          <a:endParaRPr lang="fr-FR" sz="1400" dirty="0">
            <a:solidFill>
              <a:schemeClr val="tx1"/>
            </a:solidFill>
            <a:latin typeface="Arial" panose="020B0604020202020204" pitchFamily="34" charset="0"/>
            <a:cs typeface="Arial" panose="020B0604020202020204" pitchFamily="34" charset="0"/>
          </a:endParaRPr>
        </a:p>
      </dgm:t>
    </dgm:pt>
    <dgm:pt modelId="{B1277360-9ED0-4618-8232-97F44EDE38CB}" type="parTrans" cxnId="{72F75D29-E860-4D60-B6A6-191108A8BB7E}">
      <dgm:prSet/>
      <dgm:spPr/>
      <dgm:t>
        <a:bodyPr/>
        <a:lstStyle/>
        <a:p>
          <a:endParaRPr lang="fr-FR"/>
        </a:p>
      </dgm:t>
    </dgm:pt>
    <dgm:pt modelId="{14B643E8-967F-4141-98F1-35C8CA2765A6}" type="sibTrans" cxnId="{72F75D29-E860-4D60-B6A6-191108A8BB7E}">
      <dgm:prSet/>
      <dgm:spPr/>
      <dgm:t>
        <a:bodyPr/>
        <a:lstStyle/>
        <a:p>
          <a:endParaRPr lang="fr-FR"/>
        </a:p>
      </dgm:t>
    </dgm:pt>
    <dgm:pt modelId="{A9A046F2-1029-450C-9D7B-6DA244839EB9}">
      <dgm:prSet custT="1"/>
      <dgm:spPr/>
      <dgm:t>
        <a:bodyPr/>
        <a:lstStyle/>
        <a:p>
          <a:r>
            <a:rPr lang="fr-FR" sz="1400" dirty="0" smtClean="0">
              <a:solidFill>
                <a:schemeClr val="tx1"/>
              </a:solidFill>
            </a:rPr>
            <a:t>Augmenter le nombre des jeunes de moins de 25 ans participant à des actions de prévention de décrochage scolaire</a:t>
          </a:r>
        </a:p>
      </dgm:t>
    </dgm:pt>
    <dgm:pt modelId="{38474D73-94A2-4908-A384-25177334C72C}" type="parTrans" cxnId="{A5AE5208-49F1-4E46-96B8-786842F222EB}">
      <dgm:prSet/>
      <dgm:spPr/>
      <dgm:t>
        <a:bodyPr/>
        <a:lstStyle/>
        <a:p>
          <a:endParaRPr lang="fr-FR"/>
        </a:p>
      </dgm:t>
    </dgm:pt>
    <dgm:pt modelId="{465B5338-B9FE-4E7D-AEE9-B94ED604C924}" type="sibTrans" cxnId="{A5AE5208-49F1-4E46-96B8-786842F222EB}">
      <dgm:prSet/>
      <dgm:spPr/>
      <dgm:t>
        <a:bodyPr/>
        <a:lstStyle/>
        <a:p>
          <a:endParaRPr lang="fr-FR"/>
        </a:p>
      </dgm:t>
    </dgm:pt>
    <dgm:pt modelId="{D123DBA3-2537-4B87-B99A-20A1F4E2C3A9}" type="pres">
      <dgm:prSet presAssocID="{D9FA81EA-F8D3-4B97-AEE7-1BF1F512ECB5}" presName="Name0" presStyleCnt="0">
        <dgm:presLayoutVars>
          <dgm:chMax val="7"/>
          <dgm:chPref val="7"/>
          <dgm:dir/>
        </dgm:presLayoutVars>
      </dgm:prSet>
      <dgm:spPr/>
      <dgm:t>
        <a:bodyPr/>
        <a:lstStyle/>
        <a:p>
          <a:endParaRPr lang="fr-FR"/>
        </a:p>
      </dgm:t>
    </dgm:pt>
    <dgm:pt modelId="{4C3DD68D-8090-4B3D-BE55-BF3128FFD74E}" type="pres">
      <dgm:prSet presAssocID="{D9FA81EA-F8D3-4B97-AEE7-1BF1F512ECB5}" presName="Name1" presStyleCnt="0"/>
      <dgm:spPr/>
      <dgm:t>
        <a:bodyPr/>
        <a:lstStyle/>
        <a:p>
          <a:endParaRPr lang="fr-FR"/>
        </a:p>
      </dgm:t>
    </dgm:pt>
    <dgm:pt modelId="{052DBEB9-41E4-42DE-93C3-9B112F5DE443}" type="pres">
      <dgm:prSet presAssocID="{D9FA81EA-F8D3-4B97-AEE7-1BF1F512ECB5}" presName="cycle" presStyleCnt="0"/>
      <dgm:spPr/>
      <dgm:t>
        <a:bodyPr/>
        <a:lstStyle/>
        <a:p>
          <a:endParaRPr lang="fr-FR"/>
        </a:p>
      </dgm:t>
    </dgm:pt>
    <dgm:pt modelId="{759A9CA2-05FF-4B52-A0B7-AD0EC8F41477}" type="pres">
      <dgm:prSet presAssocID="{D9FA81EA-F8D3-4B97-AEE7-1BF1F512ECB5}" presName="srcNode" presStyleLbl="node1" presStyleIdx="0" presStyleCnt="4"/>
      <dgm:spPr/>
      <dgm:t>
        <a:bodyPr/>
        <a:lstStyle/>
        <a:p>
          <a:endParaRPr lang="fr-FR"/>
        </a:p>
      </dgm:t>
    </dgm:pt>
    <dgm:pt modelId="{CEB54407-0AC5-421E-BE88-4C9892DC8F0A}" type="pres">
      <dgm:prSet presAssocID="{D9FA81EA-F8D3-4B97-AEE7-1BF1F512ECB5}" presName="conn" presStyleLbl="parChTrans1D2" presStyleIdx="0" presStyleCnt="1"/>
      <dgm:spPr/>
      <dgm:t>
        <a:bodyPr/>
        <a:lstStyle/>
        <a:p>
          <a:endParaRPr lang="fr-FR"/>
        </a:p>
      </dgm:t>
    </dgm:pt>
    <dgm:pt modelId="{2DC35B79-599B-4495-B829-0253C32EBCBB}" type="pres">
      <dgm:prSet presAssocID="{D9FA81EA-F8D3-4B97-AEE7-1BF1F512ECB5}" presName="extraNode" presStyleLbl="node1" presStyleIdx="0" presStyleCnt="4"/>
      <dgm:spPr/>
      <dgm:t>
        <a:bodyPr/>
        <a:lstStyle/>
        <a:p>
          <a:endParaRPr lang="fr-FR"/>
        </a:p>
      </dgm:t>
    </dgm:pt>
    <dgm:pt modelId="{EDE95C3E-738E-4E5D-BD80-94764395AC20}" type="pres">
      <dgm:prSet presAssocID="{D9FA81EA-F8D3-4B97-AEE7-1BF1F512ECB5}" presName="dstNode" presStyleLbl="node1" presStyleIdx="0" presStyleCnt="4"/>
      <dgm:spPr/>
      <dgm:t>
        <a:bodyPr/>
        <a:lstStyle/>
        <a:p>
          <a:endParaRPr lang="fr-FR"/>
        </a:p>
      </dgm:t>
    </dgm:pt>
    <dgm:pt modelId="{FE6374F2-9602-4091-A603-974FE60E1F44}" type="pres">
      <dgm:prSet presAssocID="{CF76FF89-882E-41ED-9858-ECEC8E97D034}" presName="text_1" presStyleLbl="node1" presStyleIdx="0" presStyleCnt="4">
        <dgm:presLayoutVars>
          <dgm:bulletEnabled val="1"/>
        </dgm:presLayoutVars>
      </dgm:prSet>
      <dgm:spPr/>
      <dgm:t>
        <a:bodyPr/>
        <a:lstStyle/>
        <a:p>
          <a:endParaRPr lang="fr-FR"/>
        </a:p>
      </dgm:t>
    </dgm:pt>
    <dgm:pt modelId="{D4C44D20-C6B5-46E3-8C23-86EB3D62A48B}" type="pres">
      <dgm:prSet presAssocID="{CF76FF89-882E-41ED-9858-ECEC8E97D034}" presName="accent_1" presStyleCnt="0"/>
      <dgm:spPr/>
      <dgm:t>
        <a:bodyPr/>
        <a:lstStyle/>
        <a:p>
          <a:endParaRPr lang="fr-FR"/>
        </a:p>
      </dgm:t>
    </dgm:pt>
    <dgm:pt modelId="{D7FB903A-58F1-4B8A-9591-1CA64C2D7F33}" type="pres">
      <dgm:prSet presAssocID="{CF76FF89-882E-41ED-9858-ECEC8E97D034}" presName="accentRepeatNode" presStyleLbl="solidFgAcc1" presStyleIdx="0" presStyleCnt="4"/>
      <dgm:spPr/>
      <dgm:t>
        <a:bodyPr/>
        <a:lstStyle/>
        <a:p>
          <a:endParaRPr lang="fr-FR"/>
        </a:p>
      </dgm:t>
    </dgm:pt>
    <dgm:pt modelId="{49F194A1-8933-4D4D-8F5E-B8D04B1C47B1}" type="pres">
      <dgm:prSet presAssocID="{F43FA64B-2C21-4F58-BCA0-6A210EED04DF}" presName="text_2" presStyleLbl="node1" presStyleIdx="1" presStyleCnt="4">
        <dgm:presLayoutVars>
          <dgm:bulletEnabled val="1"/>
        </dgm:presLayoutVars>
      </dgm:prSet>
      <dgm:spPr/>
      <dgm:t>
        <a:bodyPr/>
        <a:lstStyle/>
        <a:p>
          <a:endParaRPr lang="fr-FR"/>
        </a:p>
      </dgm:t>
    </dgm:pt>
    <dgm:pt modelId="{7F26B983-6A14-4E25-9978-2EE44C06EC9D}" type="pres">
      <dgm:prSet presAssocID="{F43FA64B-2C21-4F58-BCA0-6A210EED04DF}" presName="accent_2" presStyleCnt="0"/>
      <dgm:spPr/>
      <dgm:t>
        <a:bodyPr/>
        <a:lstStyle/>
        <a:p>
          <a:endParaRPr lang="fr-FR"/>
        </a:p>
      </dgm:t>
    </dgm:pt>
    <dgm:pt modelId="{FF309A7B-291A-4CB5-AD31-8C1BA671F7EC}" type="pres">
      <dgm:prSet presAssocID="{F43FA64B-2C21-4F58-BCA0-6A210EED04DF}" presName="accentRepeatNode" presStyleLbl="solidFgAcc1" presStyleIdx="1" presStyleCnt="4"/>
      <dgm:spPr/>
      <dgm:t>
        <a:bodyPr/>
        <a:lstStyle/>
        <a:p>
          <a:endParaRPr lang="fr-FR"/>
        </a:p>
      </dgm:t>
    </dgm:pt>
    <dgm:pt modelId="{ABDAA9E1-83FB-4334-A73F-17E7A1D5261B}" type="pres">
      <dgm:prSet presAssocID="{62C71B41-C8D5-431A-AAFE-B4A5BBBE6EF8}" presName="text_3" presStyleLbl="node1" presStyleIdx="2" presStyleCnt="4">
        <dgm:presLayoutVars>
          <dgm:bulletEnabled val="1"/>
        </dgm:presLayoutVars>
      </dgm:prSet>
      <dgm:spPr/>
      <dgm:t>
        <a:bodyPr/>
        <a:lstStyle/>
        <a:p>
          <a:endParaRPr lang="fr-FR"/>
        </a:p>
      </dgm:t>
    </dgm:pt>
    <dgm:pt modelId="{ED2F7C64-29C8-4603-9DC0-073BA45A0AF4}" type="pres">
      <dgm:prSet presAssocID="{62C71B41-C8D5-431A-AAFE-B4A5BBBE6EF8}" presName="accent_3" presStyleCnt="0"/>
      <dgm:spPr/>
      <dgm:t>
        <a:bodyPr/>
        <a:lstStyle/>
        <a:p>
          <a:endParaRPr lang="fr-FR"/>
        </a:p>
      </dgm:t>
    </dgm:pt>
    <dgm:pt modelId="{10115150-95D5-40CB-9B44-C383908E3C97}" type="pres">
      <dgm:prSet presAssocID="{62C71B41-C8D5-431A-AAFE-B4A5BBBE6EF8}" presName="accentRepeatNode" presStyleLbl="solidFgAcc1" presStyleIdx="2" presStyleCnt="4"/>
      <dgm:spPr/>
      <dgm:t>
        <a:bodyPr/>
        <a:lstStyle/>
        <a:p>
          <a:endParaRPr lang="fr-FR"/>
        </a:p>
      </dgm:t>
    </dgm:pt>
    <dgm:pt modelId="{1293EE44-CA5E-44EA-A205-299C346745E0}" type="pres">
      <dgm:prSet presAssocID="{A9A046F2-1029-450C-9D7B-6DA244839EB9}" presName="text_4" presStyleLbl="node1" presStyleIdx="3" presStyleCnt="4">
        <dgm:presLayoutVars>
          <dgm:bulletEnabled val="1"/>
        </dgm:presLayoutVars>
      </dgm:prSet>
      <dgm:spPr/>
      <dgm:t>
        <a:bodyPr/>
        <a:lstStyle/>
        <a:p>
          <a:endParaRPr lang="fr-FR"/>
        </a:p>
      </dgm:t>
    </dgm:pt>
    <dgm:pt modelId="{AB3BBAD3-6699-4C0A-8233-8DCE470885E3}" type="pres">
      <dgm:prSet presAssocID="{A9A046F2-1029-450C-9D7B-6DA244839EB9}" presName="accent_4" presStyleCnt="0"/>
      <dgm:spPr/>
      <dgm:t>
        <a:bodyPr/>
        <a:lstStyle/>
        <a:p>
          <a:endParaRPr lang="fr-FR"/>
        </a:p>
      </dgm:t>
    </dgm:pt>
    <dgm:pt modelId="{A53A8B0C-6F1F-4102-B788-A5F871D6E715}" type="pres">
      <dgm:prSet presAssocID="{A9A046F2-1029-450C-9D7B-6DA244839EB9}" presName="accentRepeatNode" presStyleLbl="solidFgAcc1" presStyleIdx="3" presStyleCnt="4"/>
      <dgm:spPr/>
      <dgm:t>
        <a:bodyPr/>
        <a:lstStyle/>
        <a:p>
          <a:endParaRPr lang="fr-FR"/>
        </a:p>
      </dgm:t>
    </dgm:pt>
  </dgm:ptLst>
  <dgm:cxnLst>
    <dgm:cxn modelId="{B82F6B7B-B267-4428-9FC3-54705EBC9C5C}" type="presOf" srcId="{A9A046F2-1029-450C-9D7B-6DA244839EB9}" destId="{1293EE44-CA5E-44EA-A205-299C346745E0}" srcOrd="0" destOrd="0" presId="urn:microsoft.com/office/officeart/2008/layout/VerticalCurvedList"/>
    <dgm:cxn modelId="{8FD146C4-B21B-4E99-8D36-5486884C3E92}" srcId="{D9FA81EA-F8D3-4B97-AEE7-1BF1F512ECB5}" destId="{CF76FF89-882E-41ED-9858-ECEC8E97D034}" srcOrd="0" destOrd="0" parTransId="{0B21EE7B-57A1-4524-A741-572A31590C02}" sibTransId="{4AC812A2-A99A-43E6-96FE-30B53A8012E6}"/>
    <dgm:cxn modelId="{434ECDBC-8924-47CA-B428-03EE9192808F}" type="presOf" srcId="{F43FA64B-2C21-4F58-BCA0-6A210EED04DF}" destId="{49F194A1-8933-4D4D-8F5E-B8D04B1C47B1}" srcOrd="0" destOrd="0" presId="urn:microsoft.com/office/officeart/2008/layout/VerticalCurvedList"/>
    <dgm:cxn modelId="{E7B13D89-077E-43D1-9D0A-BA2F87ECCB39}" type="presOf" srcId="{CF76FF89-882E-41ED-9858-ECEC8E97D034}" destId="{FE6374F2-9602-4091-A603-974FE60E1F44}" srcOrd="0" destOrd="0" presId="urn:microsoft.com/office/officeart/2008/layout/VerticalCurvedList"/>
    <dgm:cxn modelId="{72F75D29-E860-4D60-B6A6-191108A8BB7E}" srcId="{D9FA81EA-F8D3-4B97-AEE7-1BF1F512ECB5}" destId="{62C71B41-C8D5-431A-AAFE-B4A5BBBE6EF8}" srcOrd="2" destOrd="0" parTransId="{B1277360-9ED0-4618-8232-97F44EDE38CB}" sibTransId="{14B643E8-967F-4141-98F1-35C8CA2765A6}"/>
    <dgm:cxn modelId="{1BB796F8-19AD-4E1E-BF44-772DD2770B54}" srcId="{D9FA81EA-F8D3-4B97-AEE7-1BF1F512ECB5}" destId="{F43FA64B-2C21-4F58-BCA0-6A210EED04DF}" srcOrd="1" destOrd="0" parTransId="{AE6CF753-42F5-4577-886E-A61472A1BE1C}" sibTransId="{3E89FBBF-9864-4898-9F04-51948D4961F1}"/>
    <dgm:cxn modelId="{01A151A1-5C25-4AA4-B2A0-379D7FAFB8AF}" type="presOf" srcId="{4AC812A2-A99A-43E6-96FE-30B53A8012E6}" destId="{CEB54407-0AC5-421E-BE88-4C9892DC8F0A}" srcOrd="0" destOrd="0" presId="urn:microsoft.com/office/officeart/2008/layout/VerticalCurvedList"/>
    <dgm:cxn modelId="{BE320055-A600-4CDF-AD3C-A01AEA9A9EE1}" type="presOf" srcId="{D9FA81EA-F8D3-4B97-AEE7-1BF1F512ECB5}" destId="{D123DBA3-2537-4B87-B99A-20A1F4E2C3A9}" srcOrd="0" destOrd="0" presId="urn:microsoft.com/office/officeart/2008/layout/VerticalCurvedList"/>
    <dgm:cxn modelId="{A5AE5208-49F1-4E46-96B8-786842F222EB}" srcId="{D9FA81EA-F8D3-4B97-AEE7-1BF1F512ECB5}" destId="{A9A046F2-1029-450C-9D7B-6DA244839EB9}" srcOrd="3" destOrd="0" parTransId="{38474D73-94A2-4908-A384-25177334C72C}" sibTransId="{465B5338-B9FE-4E7D-AEE9-B94ED604C924}"/>
    <dgm:cxn modelId="{B8EA714A-9246-4AF3-959E-385437DAC0E9}" type="presOf" srcId="{62C71B41-C8D5-431A-AAFE-B4A5BBBE6EF8}" destId="{ABDAA9E1-83FB-4334-A73F-17E7A1D5261B}" srcOrd="0" destOrd="0" presId="urn:microsoft.com/office/officeart/2008/layout/VerticalCurvedList"/>
    <dgm:cxn modelId="{A185E97C-4F43-48BD-92A4-8FCDEC93C541}" type="presParOf" srcId="{D123DBA3-2537-4B87-B99A-20A1F4E2C3A9}" destId="{4C3DD68D-8090-4B3D-BE55-BF3128FFD74E}" srcOrd="0" destOrd="0" presId="urn:microsoft.com/office/officeart/2008/layout/VerticalCurvedList"/>
    <dgm:cxn modelId="{3F7D0BD9-5A34-4F55-8520-A926C2CC8D28}" type="presParOf" srcId="{4C3DD68D-8090-4B3D-BE55-BF3128FFD74E}" destId="{052DBEB9-41E4-42DE-93C3-9B112F5DE443}" srcOrd="0" destOrd="0" presId="urn:microsoft.com/office/officeart/2008/layout/VerticalCurvedList"/>
    <dgm:cxn modelId="{D5048F78-C184-4F64-A10A-9AEDC56ADC5C}" type="presParOf" srcId="{052DBEB9-41E4-42DE-93C3-9B112F5DE443}" destId="{759A9CA2-05FF-4B52-A0B7-AD0EC8F41477}" srcOrd="0" destOrd="0" presId="urn:microsoft.com/office/officeart/2008/layout/VerticalCurvedList"/>
    <dgm:cxn modelId="{1BE51D6D-D7FF-4597-825E-DEFECDB188F1}" type="presParOf" srcId="{052DBEB9-41E4-42DE-93C3-9B112F5DE443}" destId="{CEB54407-0AC5-421E-BE88-4C9892DC8F0A}" srcOrd="1" destOrd="0" presId="urn:microsoft.com/office/officeart/2008/layout/VerticalCurvedList"/>
    <dgm:cxn modelId="{3C88AA81-8B32-4454-A56F-42B4FB5921AB}" type="presParOf" srcId="{052DBEB9-41E4-42DE-93C3-9B112F5DE443}" destId="{2DC35B79-599B-4495-B829-0253C32EBCBB}" srcOrd="2" destOrd="0" presId="urn:microsoft.com/office/officeart/2008/layout/VerticalCurvedList"/>
    <dgm:cxn modelId="{3F0DD039-4DEF-44A3-BA39-B231C29FFC3A}" type="presParOf" srcId="{052DBEB9-41E4-42DE-93C3-9B112F5DE443}" destId="{EDE95C3E-738E-4E5D-BD80-94764395AC20}" srcOrd="3" destOrd="0" presId="urn:microsoft.com/office/officeart/2008/layout/VerticalCurvedList"/>
    <dgm:cxn modelId="{A4F86A95-0A1B-4EAF-BCFE-0A54B23E6813}" type="presParOf" srcId="{4C3DD68D-8090-4B3D-BE55-BF3128FFD74E}" destId="{FE6374F2-9602-4091-A603-974FE60E1F44}" srcOrd="1" destOrd="0" presId="urn:microsoft.com/office/officeart/2008/layout/VerticalCurvedList"/>
    <dgm:cxn modelId="{EF14CB1F-DCD2-4789-A83F-9B7C73D7447F}" type="presParOf" srcId="{4C3DD68D-8090-4B3D-BE55-BF3128FFD74E}" destId="{D4C44D20-C6B5-46E3-8C23-86EB3D62A48B}" srcOrd="2" destOrd="0" presId="urn:microsoft.com/office/officeart/2008/layout/VerticalCurvedList"/>
    <dgm:cxn modelId="{1E61AF47-6A72-4258-A4E6-030BC9853A92}" type="presParOf" srcId="{D4C44D20-C6B5-46E3-8C23-86EB3D62A48B}" destId="{D7FB903A-58F1-4B8A-9591-1CA64C2D7F33}" srcOrd="0" destOrd="0" presId="urn:microsoft.com/office/officeart/2008/layout/VerticalCurvedList"/>
    <dgm:cxn modelId="{4FB623B2-F61E-4BE0-B0AE-41DA97D35EE0}" type="presParOf" srcId="{4C3DD68D-8090-4B3D-BE55-BF3128FFD74E}" destId="{49F194A1-8933-4D4D-8F5E-B8D04B1C47B1}" srcOrd="3" destOrd="0" presId="urn:microsoft.com/office/officeart/2008/layout/VerticalCurvedList"/>
    <dgm:cxn modelId="{015D5349-AC6B-4AFB-8C53-1A04E9527444}" type="presParOf" srcId="{4C3DD68D-8090-4B3D-BE55-BF3128FFD74E}" destId="{7F26B983-6A14-4E25-9978-2EE44C06EC9D}" srcOrd="4" destOrd="0" presId="urn:microsoft.com/office/officeart/2008/layout/VerticalCurvedList"/>
    <dgm:cxn modelId="{C7E44BE0-75F0-4DA0-9D9D-0AC5720E1227}" type="presParOf" srcId="{7F26B983-6A14-4E25-9978-2EE44C06EC9D}" destId="{FF309A7B-291A-4CB5-AD31-8C1BA671F7EC}" srcOrd="0" destOrd="0" presId="urn:microsoft.com/office/officeart/2008/layout/VerticalCurvedList"/>
    <dgm:cxn modelId="{DE513F20-55B3-4C00-981A-64D1D8F1381B}" type="presParOf" srcId="{4C3DD68D-8090-4B3D-BE55-BF3128FFD74E}" destId="{ABDAA9E1-83FB-4334-A73F-17E7A1D5261B}" srcOrd="5" destOrd="0" presId="urn:microsoft.com/office/officeart/2008/layout/VerticalCurvedList"/>
    <dgm:cxn modelId="{3048E691-3550-45D5-9FB7-7D2A2457D694}" type="presParOf" srcId="{4C3DD68D-8090-4B3D-BE55-BF3128FFD74E}" destId="{ED2F7C64-29C8-4603-9DC0-073BA45A0AF4}" srcOrd="6" destOrd="0" presId="urn:microsoft.com/office/officeart/2008/layout/VerticalCurvedList"/>
    <dgm:cxn modelId="{5400FC8B-47D6-474C-9D80-0462D43A3A2D}" type="presParOf" srcId="{ED2F7C64-29C8-4603-9DC0-073BA45A0AF4}" destId="{10115150-95D5-40CB-9B44-C383908E3C97}" srcOrd="0" destOrd="0" presId="urn:microsoft.com/office/officeart/2008/layout/VerticalCurvedList"/>
    <dgm:cxn modelId="{2A85747C-0AD2-454B-9D05-0EED52237D17}" type="presParOf" srcId="{4C3DD68D-8090-4B3D-BE55-BF3128FFD74E}" destId="{1293EE44-CA5E-44EA-A205-299C346745E0}" srcOrd="7" destOrd="0" presId="urn:microsoft.com/office/officeart/2008/layout/VerticalCurvedList"/>
    <dgm:cxn modelId="{58977308-4CC8-4284-91B5-99AA5B964C3F}" type="presParOf" srcId="{4C3DD68D-8090-4B3D-BE55-BF3128FFD74E}" destId="{AB3BBAD3-6699-4C0A-8233-8DCE470885E3}" srcOrd="8" destOrd="0" presId="urn:microsoft.com/office/officeart/2008/layout/VerticalCurvedList"/>
    <dgm:cxn modelId="{2369F647-E12D-449E-8784-994AD725DEA1}" type="presParOf" srcId="{AB3BBAD3-6699-4C0A-8233-8DCE470885E3}" destId="{A53A8B0C-6F1F-4102-B788-A5F871D6E715}" srcOrd="0" destOrd="0" presId="urn:microsoft.com/office/officeart/2008/layout/VerticalCurvedList"/>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14.xml><?xml version="1.0" encoding="utf-8"?>
<dgm:dataModel xmlns:dgm="http://schemas.openxmlformats.org/drawingml/2006/diagram" xmlns:a="http://schemas.openxmlformats.org/drawingml/2006/main">
  <dgm:ptLst>
    <dgm:pt modelId="{1F138434-32CF-41D4-BA12-5B1E4C25E5B6}" type="doc">
      <dgm:prSet loTypeId="urn:microsoft.com/office/officeart/2005/8/layout/hList3" loCatId="list" qsTypeId="urn:microsoft.com/office/officeart/2005/8/quickstyle/simple1" qsCatId="simple" csTypeId="urn:microsoft.com/office/officeart/2005/8/colors/colorful4" csCatId="colorful" phldr="1"/>
      <dgm:spPr/>
      <dgm:t>
        <a:bodyPr/>
        <a:lstStyle/>
        <a:p>
          <a:endParaRPr lang="fr-FR"/>
        </a:p>
      </dgm:t>
    </dgm:pt>
    <dgm:pt modelId="{7FC889AA-4FED-4F8F-B085-0CFECE72151B}">
      <dgm:prSet phldrT="[Texte]"/>
      <dgm:spPr/>
      <dgm:t>
        <a:bodyPr/>
        <a:lstStyle/>
        <a:p>
          <a:r>
            <a:rPr lang="fr-FR" u="none" dirty="0" smtClean="0">
              <a:solidFill>
                <a:schemeClr val="tx1"/>
              </a:solidFill>
            </a:rPr>
            <a:t>1.Actions de prévention de l’échec scolaire </a:t>
          </a:r>
          <a:endParaRPr lang="fr-FR" dirty="0">
            <a:solidFill>
              <a:schemeClr val="tx1"/>
            </a:solidFill>
          </a:endParaRPr>
        </a:p>
      </dgm:t>
    </dgm:pt>
    <dgm:pt modelId="{4BE00739-EE3E-456A-A1A1-1F43B7C3448E}" type="parTrans" cxnId="{F36F7635-90B5-447E-BA97-B0F23BC8614E}">
      <dgm:prSet/>
      <dgm:spPr/>
      <dgm:t>
        <a:bodyPr/>
        <a:lstStyle/>
        <a:p>
          <a:endParaRPr lang="fr-FR">
            <a:solidFill>
              <a:schemeClr val="tx1"/>
            </a:solidFill>
          </a:endParaRPr>
        </a:p>
      </dgm:t>
    </dgm:pt>
    <dgm:pt modelId="{49BB5CCA-3C87-4535-89CC-F66BFD0376B5}" type="sibTrans" cxnId="{F36F7635-90B5-447E-BA97-B0F23BC8614E}">
      <dgm:prSet/>
      <dgm:spPr/>
      <dgm:t>
        <a:bodyPr/>
        <a:lstStyle/>
        <a:p>
          <a:endParaRPr lang="fr-FR">
            <a:solidFill>
              <a:schemeClr val="tx1"/>
            </a:solidFill>
          </a:endParaRPr>
        </a:p>
      </dgm:t>
    </dgm:pt>
    <dgm:pt modelId="{F513EF87-DA7F-4010-AD59-DEF733AE619E}">
      <dgm:prSet phldrT="[Texte]"/>
      <dgm:spPr/>
      <dgm:t>
        <a:bodyPr/>
        <a:lstStyle/>
        <a:p>
          <a:endParaRPr lang="fr-FR">
            <a:solidFill>
              <a:schemeClr val="tx1"/>
            </a:solidFill>
          </a:endParaRPr>
        </a:p>
      </dgm:t>
    </dgm:pt>
    <dgm:pt modelId="{390CB9F4-84DA-48C3-8B6E-86FDF19C02C6}" type="parTrans" cxnId="{D0A090F4-D697-482A-ACF5-2931C469AA1F}">
      <dgm:prSet/>
      <dgm:spPr/>
      <dgm:t>
        <a:bodyPr/>
        <a:lstStyle/>
        <a:p>
          <a:endParaRPr lang="fr-FR">
            <a:solidFill>
              <a:schemeClr val="tx1"/>
            </a:solidFill>
          </a:endParaRPr>
        </a:p>
      </dgm:t>
    </dgm:pt>
    <dgm:pt modelId="{8BF982D8-5197-4402-B727-0C31FCBA98F0}" type="sibTrans" cxnId="{D0A090F4-D697-482A-ACF5-2931C469AA1F}">
      <dgm:prSet/>
      <dgm:spPr/>
      <dgm:t>
        <a:bodyPr/>
        <a:lstStyle/>
        <a:p>
          <a:endParaRPr lang="fr-FR">
            <a:solidFill>
              <a:schemeClr val="tx1"/>
            </a:solidFill>
          </a:endParaRPr>
        </a:p>
      </dgm:t>
    </dgm:pt>
    <dgm:pt modelId="{8B58855D-CC24-4214-BA22-4ED5ABDC17E2}">
      <dgm:prSet phldrT="[Texte]"/>
      <dgm:spPr/>
      <dgm:t>
        <a:bodyPr/>
        <a:lstStyle/>
        <a:p>
          <a:r>
            <a:rPr lang="fr-FR" b="0" dirty="0" smtClean="0">
              <a:solidFill>
                <a:schemeClr val="tx1"/>
              </a:solidFill>
              <a:latin typeface="+mj-lt"/>
            </a:rPr>
            <a:t>Actions de prévention des situations d’exclusion du système scolaire  notamment via la formation des équipes éducatives .</a:t>
          </a:r>
          <a:endParaRPr lang="fr-FR" b="0" dirty="0">
            <a:solidFill>
              <a:schemeClr val="tx1"/>
            </a:solidFill>
            <a:latin typeface="+mj-lt"/>
            <a:cs typeface="Arial" panose="020B0604020202020204" pitchFamily="34" charset="0"/>
          </a:endParaRPr>
        </a:p>
      </dgm:t>
    </dgm:pt>
    <dgm:pt modelId="{AEA2F10C-97A4-4427-AA4C-1057768D104B}" type="parTrans" cxnId="{C493AC28-E2D7-41CE-AB9C-033A44687CAD}">
      <dgm:prSet/>
      <dgm:spPr/>
      <dgm:t>
        <a:bodyPr/>
        <a:lstStyle/>
        <a:p>
          <a:endParaRPr lang="fr-FR">
            <a:solidFill>
              <a:schemeClr val="tx1"/>
            </a:solidFill>
          </a:endParaRPr>
        </a:p>
      </dgm:t>
    </dgm:pt>
    <dgm:pt modelId="{DF93B323-6D93-4727-B730-DB5F393447AB}" type="sibTrans" cxnId="{C493AC28-E2D7-41CE-AB9C-033A44687CAD}">
      <dgm:prSet/>
      <dgm:spPr/>
      <dgm:t>
        <a:bodyPr/>
        <a:lstStyle/>
        <a:p>
          <a:endParaRPr lang="fr-FR">
            <a:solidFill>
              <a:schemeClr val="tx1"/>
            </a:solidFill>
          </a:endParaRPr>
        </a:p>
      </dgm:t>
    </dgm:pt>
    <dgm:pt modelId="{2D471A48-EC48-46C8-AA68-2C12D1AE064F}">
      <dgm:prSet/>
      <dgm:spPr/>
      <dgm:t>
        <a:bodyPr/>
        <a:lstStyle/>
        <a:p>
          <a:r>
            <a:rPr lang="fr-FR" b="0" dirty="0" smtClean="0">
              <a:solidFill>
                <a:schemeClr val="tx1"/>
              </a:solidFill>
              <a:latin typeface="+mj-lt"/>
            </a:rPr>
            <a:t>Appui aux dispositifs de prévention du décrochage scolaire.</a:t>
          </a:r>
          <a:endParaRPr lang="fr-FR" b="0" dirty="0" smtClean="0">
            <a:solidFill>
              <a:schemeClr val="tx1"/>
            </a:solidFill>
            <a:latin typeface="+mj-lt"/>
            <a:cs typeface="Arial" panose="020B0604020202020204" pitchFamily="34" charset="0"/>
          </a:endParaRPr>
        </a:p>
      </dgm:t>
    </dgm:pt>
    <dgm:pt modelId="{8BC18B3C-5D8A-45F8-A4C3-8B6F178549BC}" type="parTrans" cxnId="{3EC235A9-9C05-4549-8360-F93C06845AB1}">
      <dgm:prSet/>
      <dgm:spPr/>
      <dgm:t>
        <a:bodyPr/>
        <a:lstStyle/>
        <a:p>
          <a:endParaRPr lang="fr-FR">
            <a:solidFill>
              <a:schemeClr val="tx1"/>
            </a:solidFill>
          </a:endParaRPr>
        </a:p>
      </dgm:t>
    </dgm:pt>
    <dgm:pt modelId="{2E60321B-7EB6-4E6F-84FB-3B86365AA378}" type="sibTrans" cxnId="{3EC235A9-9C05-4549-8360-F93C06845AB1}">
      <dgm:prSet/>
      <dgm:spPr/>
      <dgm:t>
        <a:bodyPr/>
        <a:lstStyle/>
        <a:p>
          <a:endParaRPr lang="fr-FR">
            <a:solidFill>
              <a:schemeClr val="tx1"/>
            </a:solidFill>
          </a:endParaRPr>
        </a:p>
      </dgm:t>
    </dgm:pt>
    <dgm:pt modelId="{9CCFFD17-17F2-4B04-B9B1-44ED6A073275}">
      <dgm:prSet/>
      <dgm:spPr/>
      <dgm:t>
        <a:bodyPr/>
        <a:lstStyle/>
        <a:p>
          <a:r>
            <a:rPr lang="fr-FR" b="0" dirty="0" smtClean="0">
              <a:solidFill>
                <a:schemeClr val="tx1"/>
              </a:solidFill>
              <a:latin typeface="+mj-lt"/>
            </a:rPr>
            <a:t>Appui à l’accès à l’information et à la diffusion d’information sur les secteurs, les métiers porteurs et le marché du travail pour favoriser l’orientation positive et active</a:t>
          </a:r>
          <a:endParaRPr lang="fr-FR" b="0" dirty="0" smtClean="0">
            <a:solidFill>
              <a:schemeClr val="tx1"/>
            </a:solidFill>
            <a:latin typeface="+mj-lt"/>
            <a:cs typeface="Arial" panose="020B0604020202020204" pitchFamily="34" charset="0"/>
          </a:endParaRPr>
        </a:p>
      </dgm:t>
    </dgm:pt>
    <dgm:pt modelId="{33DCFE5D-C0D9-4A42-AF0A-2B6B4BE414FF}" type="parTrans" cxnId="{7A30AC76-ABD5-47E1-AC1F-F64679388E19}">
      <dgm:prSet/>
      <dgm:spPr/>
      <dgm:t>
        <a:bodyPr/>
        <a:lstStyle/>
        <a:p>
          <a:endParaRPr lang="fr-FR">
            <a:solidFill>
              <a:schemeClr val="tx1"/>
            </a:solidFill>
          </a:endParaRPr>
        </a:p>
      </dgm:t>
    </dgm:pt>
    <dgm:pt modelId="{03CCEA5E-F304-49FD-BFA2-09C846CADAA3}" type="sibTrans" cxnId="{7A30AC76-ABD5-47E1-AC1F-F64679388E19}">
      <dgm:prSet/>
      <dgm:spPr/>
      <dgm:t>
        <a:bodyPr/>
        <a:lstStyle/>
        <a:p>
          <a:endParaRPr lang="fr-FR">
            <a:solidFill>
              <a:schemeClr val="tx1"/>
            </a:solidFill>
          </a:endParaRPr>
        </a:p>
      </dgm:t>
    </dgm:pt>
    <dgm:pt modelId="{16200819-F0D7-459E-89B7-2AD0BA86DDB3}">
      <dgm:prSet/>
      <dgm:spPr/>
      <dgm:t>
        <a:bodyPr/>
        <a:lstStyle/>
        <a:p>
          <a:r>
            <a:rPr lang="fr-FR" dirty="0" smtClean="0">
              <a:solidFill>
                <a:schemeClr val="tx1"/>
              </a:solidFill>
            </a:rPr>
            <a:t>Appui et accompagnement adaptés des jeunes en risque de décrochage scolaire : élaboration du projet professionnel, renforcement de la souplesse des parcours</a:t>
          </a:r>
          <a:endParaRPr lang="fr-FR" b="0" dirty="0" smtClean="0">
            <a:solidFill>
              <a:schemeClr val="tx1"/>
            </a:solidFill>
            <a:latin typeface="+mj-lt"/>
            <a:cs typeface="Arial" panose="020B0604020202020204" pitchFamily="34" charset="0"/>
          </a:endParaRPr>
        </a:p>
      </dgm:t>
    </dgm:pt>
    <dgm:pt modelId="{B6BDB533-6EB3-4F61-82A7-980FBDE81CAA}" type="parTrans" cxnId="{5045DDBD-EC4F-4902-B193-E993D2B311AE}">
      <dgm:prSet/>
      <dgm:spPr/>
      <dgm:t>
        <a:bodyPr/>
        <a:lstStyle/>
        <a:p>
          <a:endParaRPr lang="fr-FR">
            <a:solidFill>
              <a:schemeClr val="tx1"/>
            </a:solidFill>
          </a:endParaRPr>
        </a:p>
      </dgm:t>
    </dgm:pt>
    <dgm:pt modelId="{C615106E-2975-4C81-866D-AD3E38C1FE0C}" type="sibTrans" cxnId="{5045DDBD-EC4F-4902-B193-E993D2B311AE}">
      <dgm:prSet/>
      <dgm:spPr/>
      <dgm:t>
        <a:bodyPr/>
        <a:lstStyle/>
        <a:p>
          <a:endParaRPr lang="fr-FR">
            <a:solidFill>
              <a:schemeClr val="tx1"/>
            </a:solidFill>
          </a:endParaRPr>
        </a:p>
      </dgm:t>
    </dgm:pt>
    <dgm:pt modelId="{6B19F8C3-30E4-43EA-B9A7-5D2BBC134E7D}" type="pres">
      <dgm:prSet presAssocID="{1F138434-32CF-41D4-BA12-5B1E4C25E5B6}" presName="composite" presStyleCnt="0">
        <dgm:presLayoutVars>
          <dgm:chMax val="1"/>
          <dgm:dir/>
          <dgm:resizeHandles val="exact"/>
        </dgm:presLayoutVars>
      </dgm:prSet>
      <dgm:spPr/>
      <dgm:t>
        <a:bodyPr/>
        <a:lstStyle/>
        <a:p>
          <a:endParaRPr lang="fr-FR"/>
        </a:p>
      </dgm:t>
    </dgm:pt>
    <dgm:pt modelId="{AF4076C1-AEB4-4FA0-931B-AC622B4A6FF8}" type="pres">
      <dgm:prSet presAssocID="{7FC889AA-4FED-4F8F-B085-0CFECE72151B}" presName="roof" presStyleLbl="dkBgShp" presStyleIdx="0" presStyleCnt="2" custScaleY="78164" custLinFactNeighborY="8640"/>
      <dgm:spPr/>
      <dgm:t>
        <a:bodyPr/>
        <a:lstStyle/>
        <a:p>
          <a:endParaRPr lang="fr-FR"/>
        </a:p>
      </dgm:t>
    </dgm:pt>
    <dgm:pt modelId="{5CAB3EAA-8C86-4C48-B640-C0A9D96A9F09}" type="pres">
      <dgm:prSet presAssocID="{7FC889AA-4FED-4F8F-B085-0CFECE72151B}" presName="pillars" presStyleCnt="0"/>
      <dgm:spPr/>
      <dgm:t>
        <a:bodyPr/>
        <a:lstStyle/>
        <a:p>
          <a:endParaRPr lang="fr-FR"/>
        </a:p>
      </dgm:t>
    </dgm:pt>
    <dgm:pt modelId="{3FDDD840-F034-4BE5-B2CC-01B387C516FD}" type="pres">
      <dgm:prSet presAssocID="{7FC889AA-4FED-4F8F-B085-0CFECE72151B}" presName="pillar1" presStyleLbl="node1" presStyleIdx="0" presStyleCnt="4" custLinFactNeighborX="503" custLinFactNeighborY="-1085">
        <dgm:presLayoutVars>
          <dgm:bulletEnabled val="1"/>
        </dgm:presLayoutVars>
      </dgm:prSet>
      <dgm:spPr/>
      <dgm:t>
        <a:bodyPr/>
        <a:lstStyle/>
        <a:p>
          <a:endParaRPr lang="fr-FR"/>
        </a:p>
      </dgm:t>
    </dgm:pt>
    <dgm:pt modelId="{84DDA9AD-8233-43AA-9CB5-EE65ADD41011}" type="pres">
      <dgm:prSet presAssocID="{2D471A48-EC48-46C8-AA68-2C12D1AE064F}" presName="pillarX" presStyleLbl="node1" presStyleIdx="1" presStyleCnt="4" custLinFactNeighborY="-673">
        <dgm:presLayoutVars>
          <dgm:bulletEnabled val="1"/>
        </dgm:presLayoutVars>
      </dgm:prSet>
      <dgm:spPr/>
      <dgm:t>
        <a:bodyPr/>
        <a:lstStyle/>
        <a:p>
          <a:endParaRPr lang="fr-FR"/>
        </a:p>
      </dgm:t>
    </dgm:pt>
    <dgm:pt modelId="{96365833-F286-4D79-86D3-58FD77B923D0}" type="pres">
      <dgm:prSet presAssocID="{9CCFFD17-17F2-4B04-B9B1-44ED6A073275}" presName="pillarX" presStyleLbl="node1" presStyleIdx="2" presStyleCnt="4" custLinFactNeighborY="-673">
        <dgm:presLayoutVars>
          <dgm:bulletEnabled val="1"/>
        </dgm:presLayoutVars>
      </dgm:prSet>
      <dgm:spPr/>
      <dgm:t>
        <a:bodyPr/>
        <a:lstStyle/>
        <a:p>
          <a:endParaRPr lang="fr-FR"/>
        </a:p>
      </dgm:t>
    </dgm:pt>
    <dgm:pt modelId="{49D340DC-AA7B-41B6-B1A9-35C585A958BD}" type="pres">
      <dgm:prSet presAssocID="{16200819-F0D7-459E-89B7-2AD0BA86DDB3}" presName="pillarX" presStyleLbl="node1" presStyleIdx="3" presStyleCnt="4" custLinFactNeighborY="-673">
        <dgm:presLayoutVars>
          <dgm:bulletEnabled val="1"/>
        </dgm:presLayoutVars>
      </dgm:prSet>
      <dgm:spPr/>
      <dgm:t>
        <a:bodyPr/>
        <a:lstStyle/>
        <a:p>
          <a:endParaRPr lang="fr-FR"/>
        </a:p>
      </dgm:t>
    </dgm:pt>
    <dgm:pt modelId="{2779039E-7D97-4582-A9FD-97CF9E00840E}" type="pres">
      <dgm:prSet presAssocID="{7FC889AA-4FED-4F8F-B085-0CFECE72151B}" presName="base" presStyleLbl="dkBgShp" presStyleIdx="1" presStyleCnt="2"/>
      <dgm:spPr/>
      <dgm:t>
        <a:bodyPr/>
        <a:lstStyle/>
        <a:p>
          <a:endParaRPr lang="fr-FR"/>
        </a:p>
      </dgm:t>
    </dgm:pt>
  </dgm:ptLst>
  <dgm:cxnLst>
    <dgm:cxn modelId="{A0506EC3-FDCF-4DDA-9663-BA57BFF21B94}" type="presOf" srcId="{9CCFFD17-17F2-4B04-B9B1-44ED6A073275}" destId="{96365833-F286-4D79-86D3-58FD77B923D0}" srcOrd="0" destOrd="0" presId="urn:microsoft.com/office/officeart/2005/8/layout/hList3"/>
    <dgm:cxn modelId="{C493AC28-E2D7-41CE-AB9C-033A44687CAD}" srcId="{7FC889AA-4FED-4F8F-B085-0CFECE72151B}" destId="{8B58855D-CC24-4214-BA22-4ED5ABDC17E2}" srcOrd="0" destOrd="0" parTransId="{AEA2F10C-97A4-4427-AA4C-1057768D104B}" sibTransId="{DF93B323-6D93-4727-B730-DB5F393447AB}"/>
    <dgm:cxn modelId="{D0A090F4-D697-482A-ACF5-2931C469AA1F}" srcId="{1F138434-32CF-41D4-BA12-5B1E4C25E5B6}" destId="{F513EF87-DA7F-4010-AD59-DEF733AE619E}" srcOrd="1" destOrd="0" parTransId="{390CB9F4-84DA-48C3-8B6E-86FDF19C02C6}" sibTransId="{8BF982D8-5197-4402-B727-0C31FCBA98F0}"/>
    <dgm:cxn modelId="{8FC06850-94BA-41EA-AE79-E736BD08DAF9}" type="presOf" srcId="{8B58855D-CC24-4214-BA22-4ED5ABDC17E2}" destId="{3FDDD840-F034-4BE5-B2CC-01B387C516FD}" srcOrd="0" destOrd="0" presId="urn:microsoft.com/office/officeart/2005/8/layout/hList3"/>
    <dgm:cxn modelId="{7A30AC76-ABD5-47E1-AC1F-F64679388E19}" srcId="{7FC889AA-4FED-4F8F-B085-0CFECE72151B}" destId="{9CCFFD17-17F2-4B04-B9B1-44ED6A073275}" srcOrd="2" destOrd="0" parTransId="{33DCFE5D-C0D9-4A42-AF0A-2B6B4BE414FF}" sibTransId="{03CCEA5E-F304-49FD-BFA2-09C846CADAA3}"/>
    <dgm:cxn modelId="{5045DDBD-EC4F-4902-B193-E993D2B311AE}" srcId="{7FC889AA-4FED-4F8F-B085-0CFECE72151B}" destId="{16200819-F0D7-459E-89B7-2AD0BA86DDB3}" srcOrd="3" destOrd="0" parTransId="{B6BDB533-6EB3-4F61-82A7-980FBDE81CAA}" sibTransId="{C615106E-2975-4C81-866D-AD3E38C1FE0C}"/>
    <dgm:cxn modelId="{4EE26F91-DAE2-4B6F-8710-C272EB939B8F}" type="presOf" srcId="{2D471A48-EC48-46C8-AA68-2C12D1AE064F}" destId="{84DDA9AD-8233-43AA-9CB5-EE65ADD41011}" srcOrd="0" destOrd="0" presId="urn:microsoft.com/office/officeart/2005/8/layout/hList3"/>
    <dgm:cxn modelId="{6781F9EF-4109-4CC3-B9B3-1AC85F0715A9}" type="presOf" srcId="{1F138434-32CF-41D4-BA12-5B1E4C25E5B6}" destId="{6B19F8C3-30E4-43EA-B9A7-5D2BBC134E7D}" srcOrd="0" destOrd="0" presId="urn:microsoft.com/office/officeart/2005/8/layout/hList3"/>
    <dgm:cxn modelId="{CA36ADEA-ED89-4EC8-A3BD-6F9E160C463E}" type="presOf" srcId="{7FC889AA-4FED-4F8F-B085-0CFECE72151B}" destId="{AF4076C1-AEB4-4FA0-931B-AC622B4A6FF8}" srcOrd="0" destOrd="0" presId="urn:microsoft.com/office/officeart/2005/8/layout/hList3"/>
    <dgm:cxn modelId="{F36F7635-90B5-447E-BA97-B0F23BC8614E}" srcId="{1F138434-32CF-41D4-BA12-5B1E4C25E5B6}" destId="{7FC889AA-4FED-4F8F-B085-0CFECE72151B}" srcOrd="0" destOrd="0" parTransId="{4BE00739-EE3E-456A-A1A1-1F43B7C3448E}" sibTransId="{49BB5CCA-3C87-4535-89CC-F66BFD0376B5}"/>
    <dgm:cxn modelId="{DBE3C39D-59B0-40E9-8CF0-050FC4C93E32}" type="presOf" srcId="{16200819-F0D7-459E-89B7-2AD0BA86DDB3}" destId="{49D340DC-AA7B-41B6-B1A9-35C585A958BD}" srcOrd="0" destOrd="0" presId="urn:microsoft.com/office/officeart/2005/8/layout/hList3"/>
    <dgm:cxn modelId="{3EC235A9-9C05-4549-8360-F93C06845AB1}" srcId="{7FC889AA-4FED-4F8F-B085-0CFECE72151B}" destId="{2D471A48-EC48-46C8-AA68-2C12D1AE064F}" srcOrd="1" destOrd="0" parTransId="{8BC18B3C-5D8A-45F8-A4C3-8B6F178549BC}" sibTransId="{2E60321B-7EB6-4E6F-84FB-3B86365AA378}"/>
    <dgm:cxn modelId="{672CB619-4AE1-485F-88C3-8F13B55D5509}" type="presParOf" srcId="{6B19F8C3-30E4-43EA-B9A7-5D2BBC134E7D}" destId="{AF4076C1-AEB4-4FA0-931B-AC622B4A6FF8}" srcOrd="0" destOrd="0" presId="urn:microsoft.com/office/officeart/2005/8/layout/hList3"/>
    <dgm:cxn modelId="{FC4A30C9-79A1-404E-945F-837E106452D9}" type="presParOf" srcId="{6B19F8C3-30E4-43EA-B9A7-5D2BBC134E7D}" destId="{5CAB3EAA-8C86-4C48-B640-C0A9D96A9F09}" srcOrd="1" destOrd="0" presId="urn:microsoft.com/office/officeart/2005/8/layout/hList3"/>
    <dgm:cxn modelId="{16B94202-432E-475B-9FA1-6825272814D7}" type="presParOf" srcId="{5CAB3EAA-8C86-4C48-B640-C0A9D96A9F09}" destId="{3FDDD840-F034-4BE5-B2CC-01B387C516FD}" srcOrd="0" destOrd="0" presId="urn:microsoft.com/office/officeart/2005/8/layout/hList3"/>
    <dgm:cxn modelId="{28CE776E-F328-4481-8C29-CE581C00305C}" type="presParOf" srcId="{5CAB3EAA-8C86-4C48-B640-C0A9D96A9F09}" destId="{84DDA9AD-8233-43AA-9CB5-EE65ADD41011}" srcOrd="1" destOrd="0" presId="urn:microsoft.com/office/officeart/2005/8/layout/hList3"/>
    <dgm:cxn modelId="{A8A584EE-0B00-478B-BB9C-C0FF22017E92}" type="presParOf" srcId="{5CAB3EAA-8C86-4C48-B640-C0A9D96A9F09}" destId="{96365833-F286-4D79-86D3-58FD77B923D0}" srcOrd="2" destOrd="0" presId="urn:microsoft.com/office/officeart/2005/8/layout/hList3"/>
    <dgm:cxn modelId="{EE050C8B-53B8-449A-BA9E-21FC2BFE9223}" type="presParOf" srcId="{5CAB3EAA-8C86-4C48-B640-C0A9D96A9F09}" destId="{49D340DC-AA7B-41B6-B1A9-35C585A958BD}" srcOrd="3" destOrd="0" presId="urn:microsoft.com/office/officeart/2005/8/layout/hList3"/>
    <dgm:cxn modelId="{53478DBE-E7A1-4B30-A4EF-FAF15D5CE7D8}" type="presParOf" srcId="{6B19F8C3-30E4-43EA-B9A7-5D2BBC134E7D}" destId="{2779039E-7D97-4582-A9FD-97CF9E00840E}" srcOrd="2" destOrd="0" presId="urn:microsoft.com/office/officeart/2005/8/layout/hList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F138434-32CF-41D4-BA12-5B1E4C25E5B6}" type="doc">
      <dgm:prSet loTypeId="urn:microsoft.com/office/officeart/2005/8/layout/hList3" loCatId="list" qsTypeId="urn:microsoft.com/office/officeart/2005/8/quickstyle/simple1" qsCatId="simple" csTypeId="urn:microsoft.com/office/officeart/2005/8/colors/colorful4" csCatId="colorful" phldr="1"/>
      <dgm:spPr/>
      <dgm:t>
        <a:bodyPr/>
        <a:lstStyle/>
        <a:p>
          <a:endParaRPr lang="fr-FR"/>
        </a:p>
      </dgm:t>
    </dgm:pt>
    <dgm:pt modelId="{7FC889AA-4FED-4F8F-B085-0CFECE72151B}">
      <dgm:prSet phldrT="[Texte]"/>
      <dgm:spPr/>
      <dgm:t>
        <a:bodyPr/>
        <a:lstStyle/>
        <a:p>
          <a:r>
            <a:rPr lang="fr-FR" u="none" dirty="0" smtClean="0">
              <a:solidFill>
                <a:schemeClr val="tx1"/>
              </a:solidFill>
            </a:rPr>
            <a:t>2.Renforcement de l’ingénierie et de la mise en réseau</a:t>
          </a:r>
          <a:r>
            <a:rPr lang="fr-FR" dirty="0" smtClean="0">
              <a:solidFill>
                <a:schemeClr val="tx1"/>
              </a:solidFill>
            </a:rPr>
            <a:t> </a:t>
          </a:r>
          <a:r>
            <a:rPr lang="fr-FR" u="none" dirty="0" smtClean="0">
              <a:solidFill>
                <a:schemeClr val="tx1"/>
              </a:solidFill>
            </a:rPr>
            <a:t> </a:t>
          </a:r>
          <a:endParaRPr lang="fr-FR" dirty="0">
            <a:solidFill>
              <a:schemeClr val="tx1"/>
            </a:solidFill>
          </a:endParaRPr>
        </a:p>
      </dgm:t>
    </dgm:pt>
    <dgm:pt modelId="{4BE00739-EE3E-456A-A1A1-1F43B7C3448E}" type="parTrans" cxnId="{F36F7635-90B5-447E-BA97-B0F23BC8614E}">
      <dgm:prSet/>
      <dgm:spPr/>
      <dgm:t>
        <a:bodyPr/>
        <a:lstStyle/>
        <a:p>
          <a:endParaRPr lang="fr-FR">
            <a:solidFill>
              <a:schemeClr val="tx1"/>
            </a:solidFill>
          </a:endParaRPr>
        </a:p>
      </dgm:t>
    </dgm:pt>
    <dgm:pt modelId="{49BB5CCA-3C87-4535-89CC-F66BFD0376B5}" type="sibTrans" cxnId="{F36F7635-90B5-447E-BA97-B0F23BC8614E}">
      <dgm:prSet/>
      <dgm:spPr/>
      <dgm:t>
        <a:bodyPr/>
        <a:lstStyle/>
        <a:p>
          <a:endParaRPr lang="fr-FR">
            <a:solidFill>
              <a:schemeClr val="tx1"/>
            </a:solidFill>
          </a:endParaRPr>
        </a:p>
      </dgm:t>
    </dgm:pt>
    <dgm:pt modelId="{F513EF87-DA7F-4010-AD59-DEF733AE619E}">
      <dgm:prSet phldrT="[Texte]"/>
      <dgm:spPr/>
      <dgm:t>
        <a:bodyPr/>
        <a:lstStyle/>
        <a:p>
          <a:endParaRPr lang="fr-FR" dirty="0">
            <a:solidFill>
              <a:schemeClr val="tx1"/>
            </a:solidFill>
          </a:endParaRPr>
        </a:p>
      </dgm:t>
    </dgm:pt>
    <dgm:pt modelId="{390CB9F4-84DA-48C3-8B6E-86FDF19C02C6}" type="parTrans" cxnId="{D0A090F4-D697-482A-ACF5-2931C469AA1F}">
      <dgm:prSet/>
      <dgm:spPr/>
      <dgm:t>
        <a:bodyPr/>
        <a:lstStyle/>
        <a:p>
          <a:endParaRPr lang="fr-FR">
            <a:solidFill>
              <a:schemeClr val="tx1"/>
            </a:solidFill>
          </a:endParaRPr>
        </a:p>
      </dgm:t>
    </dgm:pt>
    <dgm:pt modelId="{8BF982D8-5197-4402-B727-0C31FCBA98F0}" type="sibTrans" cxnId="{D0A090F4-D697-482A-ACF5-2931C469AA1F}">
      <dgm:prSet/>
      <dgm:spPr/>
      <dgm:t>
        <a:bodyPr/>
        <a:lstStyle/>
        <a:p>
          <a:endParaRPr lang="fr-FR">
            <a:solidFill>
              <a:schemeClr val="tx1"/>
            </a:solidFill>
          </a:endParaRPr>
        </a:p>
      </dgm:t>
    </dgm:pt>
    <dgm:pt modelId="{8B58855D-CC24-4214-BA22-4ED5ABDC17E2}">
      <dgm:prSet phldrT="[Texte]"/>
      <dgm:spPr/>
      <dgm:t>
        <a:bodyPr/>
        <a:lstStyle/>
        <a:p>
          <a:r>
            <a:rPr lang="fr-FR" dirty="0" smtClean="0">
              <a:solidFill>
                <a:schemeClr val="tx1"/>
              </a:solidFill>
            </a:rPr>
            <a:t>Soutien à l’ingénierie notamment pour l’adaptation des enseignements et des pédagogies pour les publics fragilisés ;</a:t>
          </a:r>
          <a:endParaRPr lang="fr-FR" b="0" dirty="0">
            <a:solidFill>
              <a:schemeClr val="tx1"/>
            </a:solidFill>
            <a:latin typeface="+mj-lt"/>
            <a:cs typeface="Arial" panose="020B0604020202020204" pitchFamily="34" charset="0"/>
          </a:endParaRPr>
        </a:p>
      </dgm:t>
    </dgm:pt>
    <dgm:pt modelId="{AEA2F10C-97A4-4427-AA4C-1057768D104B}" type="parTrans" cxnId="{C493AC28-E2D7-41CE-AB9C-033A44687CAD}">
      <dgm:prSet/>
      <dgm:spPr/>
      <dgm:t>
        <a:bodyPr/>
        <a:lstStyle/>
        <a:p>
          <a:endParaRPr lang="fr-FR">
            <a:solidFill>
              <a:schemeClr val="tx1"/>
            </a:solidFill>
          </a:endParaRPr>
        </a:p>
      </dgm:t>
    </dgm:pt>
    <dgm:pt modelId="{DF93B323-6D93-4727-B730-DB5F393447AB}" type="sibTrans" cxnId="{C493AC28-E2D7-41CE-AB9C-033A44687CAD}">
      <dgm:prSet/>
      <dgm:spPr/>
      <dgm:t>
        <a:bodyPr/>
        <a:lstStyle/>
        <a:p>
          <a:endParaRPr lang="fr-FR">
            <a:solidFill>
              <a:schemeClr val="tx1"/>
            </a:solidFill>
          </a:endParaRPr>
        </a:p>
      </dgm:t>
    </dgm:pt>
    <dgm:pt modelId="{2D471A48-EC48-46C8-AA68-2C12D1AE064F}">
      <dgm:prSet/>
      <dgm:spPr/>
      <dgm:t>
        <a:bodyPr/>
        <a:lstStyle/>
        <a:p>
          <a:r>
            <a:rPr lang="fr-FR" dirty="0" smtClean="0">
              <a:solidFill>
                <a:schemeClr val="tx1"/>
              </a:solidFill>
            </a:rPr>
            <a:t>Mutualisation des outils et des pratiques pour permettre d’améliorer la construction des parcours de prévention du décrochage scolaire.</a:t>
          </a:r>
          <a:endParaRPr lang="fr-FR" b="0" dirty="0" smtClean="0">
            <a:solidFill>
              <a:schemeClr val="tx1"/>
            </a:solidFill>
            <a:latin typeface="+mj-lt"/>
            <a:cs typeface="Arial" panose="020B0604020202020204" pitchFamily="34" charset="0"/>
          </a:endParaRPr>
        </a:p>
      </dgm:t>
    </dgm:pt>
    <dgm:pt modelId="{8BC18B3C-5D8A-45F8-A4C3-8B6F178549BC}" type="parTrans" cxnId="{3EC235A9-9C05-4549-8360-F93C06845AB1}">
      <dgm:prSet/>
      <dgm:spPr/>
      <dgm:t>
        <a:bodyPr/>
        <a:lstStyle/>
        <a:p>
          <a:endParaRPr lang="fr-FR">
            <a:solidFill>
              <a:schemeClr val="tx1"/>
            </a:solidFill>
          </a:endParaRPr>
        </a:p>
      </dgm:t>
    </dgm:pt>
    <dgm:pt modelId="{2E60321B-7EB6-4E6F-84FB-3B86365AA378}" type="sibTrans" cxnId="{3EC235A9-9C05-4549-8360-F93C06845AB1}">
      <dgm:prSet/>
      <dgm:spPr/>
      <dgm:t>
        <a:bodyPr/>
        <a:lstStyle/>
        <a:p>
          <a:endParaRPr lang="fr-FR">
            <a:solidFill>
              <a:schemeClr val="tx1"/>
            </a:solidFill>
          </a:endParaRPr>
        </a:p>
      </dgm:t>
    </dgm:pt>
    <dgm:pt modelId="{6B19F8C3-30E4-43EA-B9A7-5D2BBC134E7D}" type="pres">
      <dgm:prSet presAssocID="{1F138434-32CF-41D4-BA12-5B1E4C25E5B6}" presName="composite" presStyleCnt="0">
        <dgm:presLayoutVars>
          <dgm:chMax val="1"/>
          <dgm:dir/>
          <dgm:resizeHandles val="exact"/>
        </dgm:presLayoutVars>
      </dgm:prSet>
      <dgm:spPr/>
      <dgm:t>
        <a:bodyPr/>
        <a:lstStyle/>
        <a:p>
          <a:endParaRPr lang="fr-FR"/>
        </a:p>
      </dgm:t>
    </dgm:pt>
    <dgm:pt modelId="{AF4076C1-AEB4-4FA0-931B-AC622B4A6FF8}" type="pres">
      <dgm:prSet presAssocID="{7FC889AA-4FED-4F8F-B085-0CFECE72151B}" presName="roof" presStyleLbl="dkBgShp" presStyleIdx="0" presStyleCnt="2" custScaleY="78164" custLinFactNeighborY="8640"/>
      <dgm:spPr/>
      <dgm:t>
        <a:bodyPr/>
        <a:lstStyle/>
        <a:p>
          <a:endParaRPr lang="fr-FR"/>
        </a:p>
      </dgm:t>
    </dgm:pt>
    <dgm:pt modelId="{5CAB3EAA-8C86-4C48-B640-C0A9D96A9F09}" type="pres">
      <dgm:prSet presAssocID="{7FC889AA-4FED-4F8F-B085-0CFECE72151B}" presName="pillars" presStyleCnt="0"/>
      <dgm:spPr/>
      <dgm:t>
        <a:bodyPr/>
        <a:lstStyle/>
        <a:p>
          <a:endParaRPr lang="fr-FR"/>
        </a:p>
      </dgm:t>
    </dgm:pt>
    <dgm:pt modelId="{3FDDD840-F034-4BE5-B2CC-01B387C516FD}" type="pres">
      <dgm:prSet presAssocID="{7FC889AA-4FED-4F8F-B085-0CFECE72151B}" presName="pillar1" presStyleLbl="node1" presStyleIdx="0" presStyleCnt="2" custLinFactNeighborX="503" custLinFactNeighborY="-1085">
        <dgm:presLayoutVars>
          <dgm:bulletEnabled val="1"/>
        </dgm:presLayoutVars>
      </dgm:prSet>
      <dgm:spPr/>
      <dgm:t>
        <a:bodyPr/>
        <a:lstStyle/>
        <a:p>
          <a:endParaRPr lang="fr-FR"/>
        </a:p>
      </dgm:t>
    </dgm:pt>
    <dgm:pt modelId="{84DDA9AD-8233-43AA-9CB5-EE65ADD41011}" type="pres">
      <dgm:prSet presAssocID="{2D471A48-EC48-46C8-AA68-2C12D1AE064F}" presName="pillarX" presStyleLbl="node1" presStyleIdx="1" presStyleCnt="2" custLinFactNeighborY="-673">
        <dgm:presLayoutVars>
          <dgm:bulletEnabled val="1"/>
        </dgm:presLayoutVars>
      </dgm:prSet>
      <dgm:spPr/>
      <dgm:t>
        <a:bodyPr/>
        <a:lstStyle/>
        <a:p>
          <a:endParaRPr lang="fr-FR"/>
        </a:p>
      </dgm:t>
    </dgm:pt>
    <dgm:pt modelId="{2779039E-7D97-4582-A9FD-97CF9E00840E}" type="pres">
      <dgm:prSet presAssocID="{7FC889AA-4FED-4F8F-B085-0CFECE72151B}" presName="base" presStyleLbl="dkBgShp" presStyleIdx="1" presStyleCnt="2"/>
      <dgm:spPr/>
      <dgm:t>
        <a:bodyPr/>
        <a:lstStyle/>
        <a:p>
          <a:endParaRPr lang="fr-FR"/>
        </a:p>
      </dgm:t>
    </dgm:pt>
  </dgm:ptLst>
  <dgm:cxnLst>
    <dgm:cxn modelId="{A603C8F8-5972-4943-AF78-EF7C1CC97AEA}" type="presOf" srcId="{2D471A48-EC48-46C8-AA68-2C12D1AE064F}" destId="{84DDA9AD-8233-43AA-9CB5-EE65ADD41011}" srcOrd="0" destOrd="0" presId="urn:microsoft.com/office/officeart/2005/8/layout/hList3"/>
    <dgm:cxn modelId="{2FFE3810-94D1-46BF-9F81-C77E5ABD3916}" type="presOf" srcId="{7FC889AA-4FED-4F8F-B085-0CFECE72151B}" destId="{AF4076C1-AEB4-4FA0-931B-AC622B4A6FF8}" srcOrd="0" destOrd="0" presId="urn:microsoft.com/office/officeart/2005/8/layout/hList3"/>
    <dgm:cxn modelId="{8796489F-5B7C-454B-8EEB-FF15542CEA4F}" type="presOf" srcId="{1F138434-32CF-41D4-BA12-5B1E4C25E5B6}" destId="{6B19F8C3-30E4-43EA-B9A7-5D2BBC134E7D}" srcOrd="0" destOrd="0" presId="urn:microsoft.com/office/officeart/2005/8/layout/hList3"/>
    <dgm:cxn modelId="{C493AC28-E2D7-41CE-AB9C-033A44687CAD}" srcId="{7FC889AA-4FED-4F8F-B085-0CFECE72151B}" destId="{8B58855D-CC24-4214-BA22-4ED5ABDC17E2}" srcOrd="0" destOrd="0" parTransId="{AEA2F10C-97A4-4427-AA4C-1057768D104B}" sibTransId="{DF93B323-6D93-4727-B730-DB5F393447AB}"/>
    <dgm:cxn modelId="{3EC235A9-9C05-4549-8360-F93C06845AB1}" srcId="{7FC889AA-4FED-4F8F-B085-0CFECE72151B}" destId="{2D471A48-EC48-46C8-AA68-2C12D1AE064F}" srcOrd="1" destOrd="0" parTransId="{8BC18B3C-5D8A-45F8-A4C3-8B6F178549BC}" sibTransId="{2E60321B-7EB6-4E6F-84FB-3B86365AA378}"/>
    <dgm:cxn modelId="{F36F7635-90B5-447E-BA97-B0F23BC8614E}" srcId="{1F138434-32CF-41D4-BA12-5B1E4C25E5B6}" destId="{7FC889AA-4FED-4F8F-B085-0CFECE72151B}" srcOrd="0" destOrd="0" parTransId="{4BE00739-EE3E-456A-A1A1-1F43B7C3448E}" sibTransId="{49BB5CCA-3C87-4535-89CC-F66BFD0376B5}"/>
    <dgm:cxn modelId="{5E75156C-2EF3-4A5D-B247-362DAAE81D60}" type="presOf" srcId="{8B58855D-CC24-4214-BA22-4ED5ABDC17E2}" destId="{3FDDD840-F034-4BE5-B2CC-01B387C516FD}" srcOrd="0" destOrd="0" presId="urn:microsoft.com/office/officeart/2005/8/layout/hList3"/>
    <dgm:cxn modelId="{D0A090F4-D697-482A-ACF5-2931C469AA1F}" srcId="{1F138434-32CF-41D4-BA12-5B1E4C25E5B6}" destId="{F513EF87-DA7F-4010-AD59-DEF733AE619E}" srcOrd="1" destOrd="0" parTransId="{390CB9F4-84DA-48C3-8B6E-86FDF19C02C6}" sibTransId="{8BF982D8-5197-4402-B727-0C31FCBA98F0}"/>
    <dgm:cxn modelId="{24E1A0E7-94B2-4753-AC4A-37D6ED3BE351}" type="presParOf" srcId="{6B19F8C3-30E4-43EA-B9A7-5D2BBC134E7D}" destId="{AF4076C1-AEB4-4FA0-931B-AC622B4A6FF8}" srcOrd="0" destOrd="0" presId="urn:microsoft.com/office/officeart/2005/8/layout/hList3"/>
    <dgm:cxn modelId="{6D979293-758E-4100-A01A-F91AEB56F42F}" type="presParOf" srcId="{6B19F8C3-30E4-43EA-B9A7-5D2BBC134E7D}" destId="{5CAB3EAA-8C86-4C48-B640-C0A9D96A9F09}" srcOrd="1" destOrd="0" presId="urn:microsoft.com/office/officeart/2005/8/layout/hList3"/>
    <dgm:cxn modelId="{977BDE09-1D3B-4755-B294-E618B23B4F75}" type="presParOf" srcId="{5CAB3EAA-8C86-4C48-B640-C0A9D96A9F09}" destId="{3FDDD840-F034-4BE5-B2CC-01B387C516FD}" srcOrd="0" destOrd="0" presId="urn:microsoft.com/office/officeart/2005/8/layout/hList3"/>
    <dgm:cxn modelId="{F3CB6528-5753-4395-8E0E-0DB55A037ECB}" type="presParOf" srcId="{5CAB3EAA-8C86-4C48-B640-C0A9D96A9F09}" destId="{84DDA9AD-8233-43AA-9CB5-EE65ADD41011}" srcOrd="1" destOrd="0" presId="urn:microsoft.com/office/officeart/2005/8/layout/hList3"/>
    <dgm:cxn modelId="{E782E256-D336-4F42-9A75-A8AF571622C3}" type="presParOf" srcId="{6B19F8C3-30E4-43EA-B9A7-5D2BBC134E7D}" destId="{2779039E-7D97-4582-A9FD-97CF9E00840E}" srcOrd="2" destOrd="0" presId="urn:microsoft.com/office/officeart/2005/8/layout/hList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01249A2-59DF-452A-BDB3-9C3F708D1E9E}" type="doc">
      <dgm:prSet loTypeId="urn:microsoft.com/office/officeart/2005/8/layout/radial3" loCatId="cycle" qsTypeId="urn:microsoft.com/office/officeart/2005/8/quickstyle/simple1" qsCatId="simple" csTypeId="urn:microsoft.com/office/officeart/2005/8/colors/colorful4" csCatId="colorful" phldr="1"/>
      <dgm:spPr/>
      <dgm:t>
        <a:bodyPr/>
        <a:lstStyle/>
        <a:p>
          <a:endParaRPr lang="fr-FR"/>
        </a:p>
      </dgm:t>
    </dgm:pt>
    <dgm:pt modelId="{995023AE-064B-4C95-B66B-93B20F7B0658}">
      <dgm:prSet custT="1"/>
      <dgm:spPr/>
      <dgm:t>
        <a:bodyPr/>
        <a:lstStyle/>
        <a:p>
          <a:r>
            <a:rPr lang="fr-FR" sz="2000" b="1" dirty="0" smtClean="0"/>
            <a:t>Jeunes de moins de 25 ans en risque de décrochage</a:t>
          </a:r>
          <a:endParaRPr lang="fr-FR" sz="2000" b="1" dirty="0">
            <a:latin typeface="+mj-lt"/>
            <a:cs typeface="Arial" panose="020B0604020202020204" pitchFamily="34" charset="0"/>
          </a:endParaRPr>
        </a:p>
      </dgm:t>
    </dgm:pt>
    <dgm:pt modelId="{5EE287FD-0142-4292-BC41-FC188B113076}" type="parTrans" cxnId="{D6E9583E-0A78-473A-964E-879F6CC009E3}">
      <dgm:prSet/>
      <dgm:spPr/>
      <dgm:t>
        <a:bodyPr/>
        <a:lstStyle/>
        <a:p>
          <a:endParaRPr lang="fr-FR"/>
        </a:p>
      </dgm:t>
    </dgm:pt>
    <dgm:pt modelId="{34E8EDE8-7174-4AA0-8727-C303FB1203C1}" type="sibTrans" cxnId="{D6E9583E-0A78-473A-964E-879F6CC009E3}">
      <dgm:prSet/>
      <dgm:spPr/>
      <dgm:t>
        <a:bodyPr/>
        <a:lstStyle/>
        <a:p>
          <a:endParaRPr lang="fr-FR"/>
        </a:p>
      </dgm:t>
    </dgm:pt>
    <dgm:pt modelId="{E3BFAD18-F5ED-4A7A-AAF9-89F0C2CF3910}">
      <dgm:prSet custT="1"/>
      <dgm:spPr/>
      <dgm:t>
        <a:bodyPr/>
        <a:lstStyle/>
        <a:p>
          <a:endParaRPr lang="fr-FR" sz="1600" dirty="0" smtClean="0"/>
        </a:p>
      </dgm:t>
    </dgm:pt>
    <dgm:pt modelId="{874D4878-B471-4717-AF72-E62EB55697DB}" type="parTrans" cxnId="{B98F7E11-DAA8-4949-BCAB-579312917B5D}">
      <dgm:prSet/>
      <dgm:spPr/>
      <dgm:t>
        <a:bodyPr/>
        <a:lstStyle/>
        <a:p>
          <a:endParaRPr lang="fr-FR"/>
        </a:p>
      </dgm:t>
    </dgm:pt>
    <dgm:pt modelId="{8140A442-07A8-47E1-A89A-13BF210AAC20}" type="sibTrans" cxnId="{B98F7E11-DAA8-4949-BCAB-579312917B5D}">
      <dgm:prSet/>
      <dgm:spPr/>
      <dgm:t>
        <a:bodyPr/>
        <a:lstStyle/>
        <a:p>
          <a:endParaRPr lang="fr-FR"/>
        </a:p>
      </dgm:t>
    </dgm:pt>
    <dgm:pt modelId="{A8300D73-0FA8-494E-9EDA-0683DFBCA7C1}">
      <dgm:prSet custT="1"/>
      <dgm:spPr/>
      <dgm:t>
        <a:bodyPr/>
        <a:lstStyle/>
        <a:p>
          <a:r>
            <a:rPr lang="fr-FR" sz="1600" b="1" dirty="0" smtClean="0"/>
            <a:t>hors NEETS des Bouches-du-Rhône (IEJ)</a:t>
          </a:r>
          <a:endParaRPr lang="fr-FR" sz="1600" b="1" dirty="0">
            <a:latin typeface="+mj-lt"/>
            <a:cs typeface="Arial" panose="020B0604020202020204" pitchFamily="34" charset="0"/>
          </a:endParaRPr>
        </a:p>
      </dgm:t>
    </dgm:pt>
    <dgm:pt modelId="{1BF34E11-8328-4192-9314-73980A64E461}" type="parTrans" cxnId="{5647497C-5F16-48C3-BA9E-254B00F6FB5E}">
      <dgm:prSet/>
      <dgm:spPr/>
      <dgm:t>
        <a:bodyPr/>
        <a:lstStyle/>
        <a:p>
          <a:endParaRPr lang="fr-FR"/>
        </a:p>
      </dgm:t>
    </dgm:pt>
    <dgm:pt modelId="{0B910594-0F1C-4621-991C-9A09619EE16F}" type="sibTrans" cxnId="{5647497C-5F16-48C3-BA9E-254B00F6FB5E}">
      <dgm:prSet/>
      <dgm:spPr/>
      <dgm:t>
        <a:bodyPr/>
        <a:lstStyle/>
        <a:p>
          <a:endParaRPr lang="fr-FR"/>
        </a:p>
      </dgm:t>
    </dgm:pt>
    <dgm:pt modelId="{64DFABD7-B887-4DCE-B56B-1168FF7CB91A}" type="pres">
      <dgm:prSet presAssocID="{501249A2-59DF-452A-BDB3-9C3F708D1E9E}" presName="composite" presStyleCnt="0">
        <dgm:presLayoutVars>
          <dgm:chMax val="1"/>
          <dgm:dir/>
          <dgm:resizeHandles val="exact"/>
        </dgm:presLayoutVars>
      </dgm:prSet>
      <dgm:spPr/>
      <dgm:t>
        <a:bodyPr/>
        <a:lstStyle/>
        <a:p>
          <a:endParaRPr lang="fr-FR"/>
        </a:p>
      </dgm:t>
    </dgm:pt>
    <dgm:pt modelId="{311E4074-FA6A-4E4A-B634-B9C12658231E}" type="pres">
      <dgm:prSet presAssocID="{501249A2-59DF-452A-BDB3-9C3F708D1E9E}" presName="radial" presStyleCnt="0">
        <dgm:presLayoutVars>
          <dgm:animLvl val="ctr"/>
        </dgm:presLayoutVars>
      </dgm:prSet>
      <dgm:spPr/>
    </dgm:pt>
    <dgm:pt modelId="{790789D1-C7C4-4934-A0EE-ADC287C08CD2}" type="pres">
      <dgm:prSet presAssocID="{995023AE-064B-4C95-B66B-93B20F7B0658}" presName="centerShape" presStyleLbl="vennNode1" presStyleIdx="0" presStyleCnt="2" custScaleX="110187" custScaleY="110187" custLinFactNeighborX="-28746" custLinFactNeighborY="-11493"/>
      <dgm:spPr/>
      <dgm:t>
        <a:bodyPr/>
        <a:lstStyle/>
        <a:p>
          <a:endParaRPr lang="fr-FR"/>
        </a:p>
      </dgm:t>
    </dgm:pt>
    <dgm:pt modelId="{8743CCC9-47C3-47F7-BBBA-FAF79176D0BA}" type="pres">
      <dgm:prSet presAssocID="{A8300D73-0FA8-494E-9EDA-0683DFBCA7C1}" presName="node" presStyleLbl="vennNode1" presStyleIdx="1" presStyleCnt="2" custScaleX="113905" custScaleY="121328" custRadScaleRad="57829" custRadScaleInc="2608">
        <dgm:presLayoutVars>
          <dgm:bulletEnabled val="1"/>
        </dgm:presLayoutVars>
      </dgm:prSet>
      <dgm:spPr/>
      <dgm:t>
        <a:bodyPr/>
        <a:lstStyle/>
        <a:p>
          <a:endParaRPr lang="fr-FR"/>
        </a:p>
      </dgm:t>
    </dgm:pt>
  </dgm:ptLst>
  <dgm:cxnLst>
    <dgm:cxn modelId="{5647497C-5F16-48C3-BA9E-254B00F6FB5E}" srcId="{995023AE-064B-4C95-B66B-93B20F7B0658}" destId="{A8300D73-0FA8-494E-9EDA-0683DFBCA7C1}" srcOrd="0" destOrd="0" parTransId="{1BF34E11-8328-4192-9314-73980A64E461}" sibTransId="{0B910594-0F1C-4621-991C-9A09619EE16F}"/>
    <dgm:cxn modelId="{39C2CAEF-EAEA-4667-8A3F-72D0EACD54C6}" type="presOf" srcId="{995023AE-064B-4C95-B66B-93B20F7B0658}" destId="{790789D1-C7C4-4934-A0EE-ADC287C08CD2}" srcOrd="0" destOrd="0" presId="urn:microsoft.com/office/officeart/2005/8/layout/radial3"/>
    <dgm:cxn modelId="{D6E9583E-0A78-473A-964E-879F6CC009E3}" srcId="{501249A2-59DF-452A-BDB3-9C3F708D1E9E}" destId="{995023AE-064B-4C95-B66B-93B20F7B0658}" srcOrd="0" destOrd="0" parTransId="{5EE287FD-0142-4292-BC41-FC188B113076}" sibTransId="{34E8EDE8-7174-4AA0-8727-C303FB1203C1}"/>
    <dgm:cxn modelId="{81B7A9D2-08B1-46D4-9032-FD19DC9D4A99}" type="presOf" srcId="{A8300D73-0FA8-494E-9EDA-0683DFBCA7C1}" destId="{8743CCC9-47C3-47F7-BBBA-FAF79176D0BA}" srcOrd="0" destOrd="0" presId="urn:microsoft.com/office/officeart/2005/8/layout/radial3"/>
    <dgm:cxn modelId="{CC4975FA-6C7C-4B4C-93BF-7BB62CD1E376}" type="presOf" srcId="{501249A2-59DF-452A-BDB3-9C3F708D1E9E}" destId="{64DFABD7-B887-4DCE-B56B-1168FF7CB91A}" srcOrd="0" destOrd="0" presId="urn:microsoft.com/office/officeart/2005/8/layout/radial3"/>
    <dgm:cxn modelId="{B98F7E11-DAA8-4949-BCAB-579312917B5D}" srcId="{501249A2-59DF-452A-BDB3-9C3F708D1E9E}" destId="{E3BFAD18-F5ED-4A7A-AAF9-89F0C2CF3910}" srcOrd="1" destOrd="0" parTransId="{874D4878-B471-4717-AF72-E62EB55697DB}" sibTransId="{8140A442-07A8-47E1-A89A-13BF210AAC20}"/>
    <dgm:cxn modelId="{5D8C93A8-841F-41CA-96C5-FCC9AB5600D2}" type="presParOf" srcId="{64DFABD7-B887-4DCE-B56B-1168FF7CB91A}" destId="{311E4074-FA6A-4E4A-B634-B9C12658231E}" srcOrd="0" destOrd="0" presId="urn:microsoft.com/office/officeart/2005/8/layout/radial3"/>
    <dgm:cxn modelId="{1F2C4750-3216-4D6E-9732-D81032157F96}" type="presParOf" srcId="{311E4074-FA6A-4E4A-B634-B9C12658231E}" destId="{790789D1-C7C4-4934-A0EE-ADC287C08CD2}" srcOrd="0" destOrd="0" presId="urn:microsoft.com/office/officeart/2005/8/layout/radial3"/>
    <dgm:cxn modelId="{1E6B643F-12C8-4906-B5DD-FC677D93319A}" type="presParOf" srcId="{311E4074-FA6A-4E4A-B634-B9C12658231E}" destId="{8743CCC9-47C3-47F7-BBBA-FAF79176D0BA}" srcOrd="1" destOrd="0" presId="urn:microsoft.com/office/officeart/2005/8/layout/radial3"/>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DCE51F1-D690-410E-8D00-360043936976}"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fr-FR"/>
        </a:p>
      </dgm:t>
    </dgm:pt>
    <dgm:pt modelId="{F81ABE3E-189A-461F-9ABD-7E9FA0DA03A5}">
      <dgm:prSet/>
      <dgm:spPr/>
      <dgm:t>
        <a:bodyPr/>
        <a:lstStyle/>
        <a:p>
          <a:r>
            <a:rPr lang="fr-FR" b="0" dirty="0" smtClean="0">
              <a:solidFill>
                <a:schemeClr val="tx1"/>
              </a:solidFill>
              <a:latin typeface="+mj-lt"/>
              <a:cs typeface="Arial" panose="020B0604020202020204" pitchFamily="34" charset="0"/>
            </a:rPr>
            <a:t>Groupements d’Intérêt Public (GIP), établissements publics scientifiques, culturels et professionnels (universités), </a:t>
          </a:r>
          <a:endParaRPr lang="fr-FR" dirty="0">
            <a:solidFill>
              <a:schemeClr val="tx1"/>
            </a:solidFill>
          </a:endParaRPr>
        </a:p>
      </dgm:t>
    </dgm:pt>
    <dgm:pt modelId="{0C4DFCB3-0A7A-4130-A9E0-9C11FF2FB978}" type="parTrans" cxnId="{204E4C09-8DB4-408E-A4A2-02531CAAF16B}">
      <dgm:prSet/>
      <dgm:spPr/>
      <dgm:t>
        <a:bodyPr/>
        <a:lstStyle/>
        <a:p>
          <a:endParaRPr lang="fr-FR">
            <a:solidFill>
              <a:schemeClr val="tx1"/>
            </a:solidFill>
          </a:endParaRPr>
        </a:p>
      </dgm:t>
    </dgm:pt>
    <dgm:pt modelId="{CBBB2273-1BE2-4A17-9E2B-EF66FE1AA421}" type="sibTrans" cxnId="{204E4C09-8DB4-408E-A4A2-02531CAAF16B}">
      <dgm:prSet/>
      <dgm:spPr/>
      <dgm:t>
        <a:bodyPr/>
        <a:lstStyle/>
        <a:p>
          <a:endParaRPr lang="fr-FR">
            <a:solidFill>
              <a:schemeClr val="tx1"/>
            </a:solidFill>
          </a:endParaRPr>
        </a:p>
      </dgm:t>
    </dgm:pt>
    <dgm:pt modelId="{8C927B72-1E43-4CA1-84AD-DE3B284205C5}">
      <dgm:prSet/>
      <dgm:spPr/>
      <dgm:t>
        <a:bodyPr/>
        <a:lstStyle/>
        <a:p>
          <a:r>
            <a:rPr lang="fr-FR" b="0" dirty="0" smtClean="0">
              <a:solidFill>
                <a:schemeClr val="tx1"/>
              </a:solidFill>
              <a:latin typeface="+mj-lt"/>
              <a:cs typeface="Arial" panose="020B0604020202020204" pitchFamily="34" charset="0"/>
            </a:rPr>
            <a:t>structures intervenant dans le champs de la prévention et de la lutte contre le décrochage scolaire</a:t>
          </a:r>
          <a:endParaRPr lang="fr-FR" dirty="0">
            <a:solidFill>
              <a:schemeClr val="tx1"/>
            </a:solidFill>
          </a:endParaRPr>
        </a:p>
      </dgm:t>
    </dgm:pt>
    <dgm:pt modelId="{A7F47731-4BA0-4957-A89C-87E71CDA3704}" type="parTrans" cxnId="{EB34A022-4CD0-4F17-A9DF-407501CE3745}">
      <dgm:prSet/>
      <dgm:spPr/>
      <dgm:t>
        <a:bodyPr/>
        <a:lstStyle/>
        <a:p>
          <a:endParaRPr lang="fr-FR">
            <a:solidFill>
              <a:schemeClr val="tx1"/>
            </a:solidFill>
          </a:endParaRPr>
        </a:p>
      </dgm:t>
    </dgm:pt>
    <dgm:pt modelId="{ACE35FBA-8128-4A45-BC47-E6907BCB945D}" type="sibTrans" cxnId="{EB34A022-4CD0-4F17-A9DF-407501CE3745}">
      <dgm:prSet/>
      <dgm:spPr/>
      <dgm:t>
        <a:bodyPr/>
        <a:lstStyle/>
        <a:p>
          <a:endParaRPr lang="fr-FR">
            <a:solidFill>
              <a:schemeClr val="tx1"/>
            </a:solidFill>
          </a:endParaRPr>
        </a:p>
      </dgm:t>
    </dgm:pt>
    <dgm:pt modelId="{3EC7C283-E196-4256-BB0B-7B1D06478A71}">
      <dgm:prSet/>
      <dgm:spPr/>
      <dgm:t>
        <a:bodyPr/>
        <a:lstStyle/>
        <a:p>
          <a:r>
            <a:rPr lang="fr-FR" b="0" dirty="0" smtClean="0">
              <a:solidFill>
                <a:schemeClr val="tx1"/>
              </a:solidFill>
              <a:latin typeface="+mj-lt"/>
              <a:cs typeface="Arial" panose="020B0604020202020204" pitchFamily="34" charset="0"/>
            </a:rPr>
            <a:t>établissements publics, établissements d’enseignement publics et privés, </a:t>
          </a:r>
          <a:endParaRPr lang="fr-FR" dirty="0">
            <a:solidFill>
              <a:schemeClr val="tx1"/>
            </a:solidFill>
          </a:endParaRPr>
        </a:p>
      </dgm:t>
    </dgm:pt>
    <dgm:pt modelId="{4D433733-40C2-4B81-888E-BD59716B8C21}" type="parTrans" cxnId="{7CD91B17-E084-4436-8BFB-4E6F9759816A}">
      <dgm:prSet/>
      <dgm:spPr/>
      <dgm:t>
        <a:bodyPr/>
        <a:lstStyle/>
        <a:p>
          <a:endParaRPr lang="fr-FR">
            <a:solidFill>
              <a:schemeClr val="tx1"/>
            </a:solidFill>
          </a:endParaRPr>
        </a:p>
      </dgm:t>
    </dgm:pt>
    <dgm:pt modelId="{D5D5C778-2E47-413A-9BED-3947039B728E}" type="sibTrans" cxnId="{7CD91B17-E084-4436-8BFB-4E6F9759816A}">
      <dgm:prSet/>
      <dgm:spPr/>
      <dgm:t>
        <a:bodyPr/>
        <a:lstStyle/>
        <a:p>
          <a:endParaRPr lang="fr-FR">
            <a:solidFill>
              <a:schemeClr val="tx1"/>
            </a:solidFill>
          </a:endParaRPr>
        </a:p>
      </dgm:t>
    </dgm:pt>
    <dgm:pt modelId="{943F286B-FD22-4342-98DC-227D5D360F35}" type="pres">
      <dgm:prSet presAssocID="{EDCE51F1-D690-410E-8D00-360043936976}" presName="diagram" presStyleCnt="0">
        <dgm:presLayoutVars>
          <dgm:dir/>
          <dgm:resizeHandles val="exact"/>
        </dgm:presLayoutVars>
      </dgm:prSet>
      <dgm:spPr/>
      <dgm:t>
        <a:bodyPr/>
        <a:lstStyle/>
        <a:p>
          <a:endParaRPr lang="fr-FR"/>
        </a:p>
      </dgm:t>
    </dgm:pt>
    <dgm:pt modelId="{C17B98BC-283E-4412-BE05-71E149190521}" type="pres">
      <dgm:prSet presAssocID="{3EC7C283-E196-4256-BB0B-7B1D06478A71}" presName="node" presStyleLbl="node1" presStyleIdx="0" presStyleCnt="3">
        <dgm:presLayoutVars>
          <dgm:bulletEnabled val="1"/>
        </dgm:presLayoutVars>
      </dgm:prSet>
      <dgm:spPr/>
      <dgm:t>
        <a:bodyPr/>
        <a:lstStyle/>
        <a:p>
          <a:endParaRPr lang="fr-FR"/>
        </a:p>
      </dgm:t>
    </dgm:pt>
    <dgm:pt modelId="{0AC7D203-BEF6-40FD-A1AE-8E4DC4BFC685}" type="pres">
      <dgm:prSet presAssocID="{D5D5C778-2E47-413A-9BED-3947039B728E}" presName="sibTrans" presStyleCnt="0"/>
      <dgm:spPr/>
    </dgm:pt>
    <dgm:pt modelId="{03F11B19-F34B-48DE-8BE5-72FC86FFF227}" type="pres">
      <dgm:prSet presAssocID="{F81ABE3E-189A-461F-9ABD-7E9FA0DA03A5}" presName="node" presStyleLbl="node1" presStyleIdx="1" presStyleCnt="3">
        <dgm:presLayoutVars>
          <dgm:bulletEnabled val="1"/>
        </dgm:presLayoutVars>
      </dgm:prSet>
      <dgm:spPr/>
      <dgm:t>
        <a:bodyPr/>
        <a:lstStyle/>
        <a:p>
          <a:endParaRPr lang="fr-FR"/>
        </a:p>
      </dgm:t>
    </dgm:pt>
    <dgm:pt modelId="{A645C975-F75D-4CF6-969A-1A110098516C}" type="pres">
      <dgm:prSet presAssocID="{CBBB2273-1BE2-4A17-9E2B-EF66FE1AA421}" presName="sibTrans" presStyleCnt="0"/>
      <dgm:spPr/>
    </dgm:pt>
    <dgm:pt modelId="{5AED7AF7-CE8D-4659-92CA-42169E229F2D}" type="pres">
      <dgm:prSet presAssocID="{8C927B72-1E43-4CA1-84AD-DE3B284205C5}" presName="node" presStyleLbl="node1" presStyleIdx="2" presStyleCnt="3">
        <dgm:presLayoutVars>
          <dgm:bulletEnabled val="1"/>
        </dgm:presLayoutVars>
      </dgm:prSet>
      <dgm:spPr/>
      <dgm:t>
        <a:bodyPr/>
        <a:lstStyle/>
        <a:p>
          <a:endParaRPr lang="fr-FR"/>
        </a:p>
      </dgm:t>
    </dgm:pt>
  </dgm:ptLst>
  <dgm:cxnLst>
    <dgm:cxn modelId="{C2F51FDE-1071-449D-A995-B8AA188DB169}" type="presOf" srcId="{EDCE51F1-D690-410E-8D00-360043936976}" destId="{943F286B-FD22-4342-98DC-227D5D360F35}" srcOrd="0" destOrd="0" presId="urn:microsoft.com/office/officeart/2005/8/layout/default"/>
    <dgm:cxn modelId="{5C6FC595-56C0-4588-8282-F98AA317CDEF}" type="presOf" srcId="{3EC7C283-E196-4256-BB0B-7B1D06478A71}" destId="{C17B98BC-283E-4412-BE05-71E149190521}" srcOrd="0" destOrd="0" presId="urn:microsoft.com/office/officeart/2005/8/layout/default"/>
    <dgm:cxn modelId="{EB34A022-4CD0-4F17-A9DF-407501CE3745}" srcId="{EDCE51F1-D690-410E-8D00-360043936976}" destId="{8C927B72-1E43-4CA1-84AD-DE3B284205C5}" srcOrd="2" destOrd="0" parTransId="{A7F47731-4BA0-4957-A89C-87E71CDA3704}" sibTransId="{ACE35FBA-8128-4A45-BC47-E6907BCB945D}"/>
    <dgm:cxn modelId="{204E4C09-8DB4-408E-A4A2-02531CAAF16B}" srcId="{EDCE51F1-D690-410E-8D00-360043936976}" destId="{F81ABE3E-189A-461F-9ABD-7E9FA0DA03A5}" srcOrd="1" destOrd="0" parTransId="{0C4DFCB3-0A7A-4130-A9E0-9C11FF2FB978}" sibTransId="{CBBB2273-1BE2-4A17-9E2B-EF66FE1AA421}"/>
    <dgm:cxn modelId="{7CD91B17-E084-4436-8BFB-4E6F9759816A}" srcId="{EDCE51F1-D690-410E-8D00-360043936976}" destId="{3EC7C283-E196-4256-BB0B-7B1D06478A71}" srcOrd="0" destOrd="0" parTransId="{4D433733-40C2-4B81-888E-BD59716B8C21}" sibTransId="{D5D5C778-2E47-413A-9BED-3947039B728E}"/>
    <dgm:cxn modelId="{394FE6CF-E655-4AED-83BB-A780FB25F4E3}" type="presOf" srcId="{8C927B72-1E43-4CA1-84AD-DE3B284205C5}" destId="{5AED7AF7-CE8D-4659-92CA-42169E229F2D}" srcOrd="0" destOrd="0" presId="urn:microsoft.com/office/officeart/2005/8/layout/default"/>
    <dgm:cxn modelId="{EC7F61BA-B725-4BF3-94FD-DB1DD4E62223}" type="presOf" srcId="{F81ABE3E-189A-461F-9ABD-7E9FA0DA03A5}" destId="{03F11B19-F34B-48DE-8BE5-72FC86FFF227}" srcOrd="0" destOrd="0" presId="urn:microsoft.com/office/officeart/2005/8/layout/default"/>
    <dgm:cxn modelId="{26301836-C62C-4BBA-9389-706705209895}" type="presParOf" srcId="{943F286B-FD22-4342-98DC-227D5D360F35}" destId="{C17B98BC-283E-4412-BE05-71E149190521}" srcOrd="0" destOrd="0" presId="urn:microsoft.com/office/officeart/2005/8/layout/default"/>
    <dgm:cxn modelId="{C051E080-4ABC-40AB-B001-3ABB1A65F9FA}" type="presParOf" srcId="{943F286B-FD22-4342-98DC-227D5D360F35}" destId="{0AC7D203-BEF6-40FD-A1AE-8E4DC4BFC685}" srcOrd="1" destOrd="0" presId="urn:microsoft.com/office/officeart/2005/8/layout/default"/>
    <dgm:cxn modelId="{5FD8079C-9BBA-4704-8213-489064F6FC52}" type="presParOf" srcId="{943F286B-FD22-4342-98DC-227D5D360F35}" destId="{03F11B19-F34B-48DE-8BE5-72FC86FFF227}" srcOrd="2" destOrd="0" presId="urn:microsoft.com/office/officeart/2005/8/layout/default"/>
    <dgm:cxn modelId="{86F69BA0-3744-4C2E-BC11-1530BC8E43CE}" type="presParOf" srcId="{943F286B-FD22-4342-98DC-227D5D360F35}" destId="{A645C975-F75D-4CF6-969A-1A110098516C}" srcOrd="3" destOrd="0" presId="urn:microsoft.com/office/officeart/2005/8/layout/default"/>
    <dgm:cxn modelId="{F56B9A1D-072C-4019-A2BB-8559598136FA}" type="presParOf" srcId="{943F286B-FD22-4342-98DC-227D5D360F35}" destId="{5AED7AF7-CE8D-4659-92CA-42169E229F2D}" srcOrd="4"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9FA81EA-F8D3-4B97-AEE7-1BF1F512ECB5}"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fr-FR"/>
        </a:p>
      </dgm:t>
    </dgm:pt>
    <dgm:pt modelId="{CF76FF89-882E-41ED-9858-ECEC8E97D034}">
      <dgm:prSet phldrT="[Texte]" custT="1"/>
      <dgm:spPr/>
      <dgm:t>
        <a:bodyPr/>
        <a:lstStyle/>
        <a:p>
          <a:r>
            <a:rPr lang="fr-FR" sz="1400" dirty="0" smtClean="0">
              <a:solidFill>
                <a:schemeClr val="tx1"/>
              </a:solidFill>
            </a:rPr>
            <a:t>Anticiper les mutations et sécuriser les parcours et les transitions professionnels</a:t>
          </a:r>
          <a:endParaRPr lang="fr-FR" sz="1400" dirty="0">
            <a:solidFill>
              <a:schemeClr val="tx1"/>
            </a:solidFill>
            <a:latin typeface="Arial" panose="020B0604020202020204" pitchFamily="34" charset="0"/>
            <a:cs typeface="Arial" panose="020B0604020202020204" pitchFamily="34" charset="0"/>
          </a:endParaRPr>
        </a:p>
      </dgm:t>
    </dgm:pt>
    <dgm:pt modelId="{0B21EE7B-57A1-4524-A741-572A31590C02}" type="parTrans" cxnId="{8FD146C4-B21B-4E99-8D36-5486884C3E92}">
      <dgm:prSet/>
      <dgm:spPr/>
      <dgm:t>
        <a:bodyPr/>
        <a:lstStyle/>
        <a:p>
          <a:endParaRPr lang="fr-FR"/>
        </a:p>
      </dgm:t>
    </dgm:pt>
    <dgm:pt modelId="{4AC812A2-A99A-43E6-96FE-30B53A8012E6}" type="sibTrans" cxnId="{8FD146C4-B21B-4E99-8D36-5486884C3E92}">
      <dgm:prSet/>
      <dgm:spPr/>
      <dgm:t>
        <a:bodyPr/>
        <a:lstStyle/>
        <a:p>
          <a:endParaRPr lang="fr-FR"/>
        </a:p>
      </dgm:t>
    </dgm:pt>
    <dgm:pt modelId="{F43FA64B-2C21-4F58-BCA0-6A210EED04DF}">
      <dgm:prSet phldrT="[Texte]" custT="1"/>
      <dgm:spPr/>
      <dgm:t>
        <a:bodyPr/>
        <a:lstStyle/>
        <a:p>
          <a:r>
            <a:rPr lang="fr-FR" sz="1400" smtClean="0">
              <a:solidFill>
                <a:schemeClr val="tx1"/>
              </a:solidFill>
            </a:rPr>
            <a:t>Promouvoir un emploi durable et de qualité et soutenir la mobilité de la main-d’oeuvre</a:t>
          </a:r>
          <a:endParaRPr lang="fr-FR" sz="1400" dirty="0">
            <a:solidFill>
              <a:schemeClr val="tx1"/>
            </a:solidFill>
            <a:latin typeface="Arial" panose="020B0604020202020204" pitchFamily="34" charset="0"/>
            <a:cs typeface="Arial" panose="020B0604020202020204" pitchFamily="34" charset="0"/>
          </a:endParaRPr>
        </a:p>
      </dgm:t>
    </dgm:pt>
    <dgm:pt modelId="{AE6CF753-42F5-4577-886E-A61472A1BE1C}" type="parTrans" cxnId="{1BB796F8-19AD-4E1E-BF44-772DD2770B54}">
      <dgm:prSet/>
      <dgm:spPr/>
      <dgm:t>
        <a:bodyPr/>
        <a:lstStyle/>
        <a:p>
          <a:endParaRPr lang="fr-FR"/>
        </a:p>
      </dgm:t>
    </dgm:pt>
    <dgm:pt modelId="{3E89FBBF-9864-4898-9F04-51948D4961F1}" type="sibTrans" cxnId="{1BB796F8-19AD-4E1E-BF44-772DD2770B54}">
      <dgm:prSet/>
      <dgm:spPr/>
      <dgm:t>
        <a:bodyPr/>
        <a:lstStyle/>
        <a:p>
          <a:endParaRPr lang="fr-FR"/>
        </a:p>
      </dgm:t>
    </dgm:pt>
    <dgm:pt modelId="{62C71B41-C8D5-431A-AAFE-B4A5BBBE6EF8}">
      <dgm:prSet phldrT="[Texte]" custT="1"/>
      <dgm:spPr/>
      <dgm:t>
        <a:bodyPr/>
        <a:lstStyle/>
        <a:p>
          <a:r>
            <a:rPr lang="fr-FR" sz="1400" dirty="0" smtClean="0">
              <a:solidFill>
                <a:schemeClr val="tx1"/>
              </a:solidFill>
            </a:rPr>
            <a:t>L’adaptation au changement des travailleurs, des entreprises et des entrepreneurs</a:t>
          </a:r>
        </a:p>
      </dgm:t>
    </dgm:pt>
    <dgm:pt modelId="{B1277360-9ED0-4618-8232-97F44EDE38CB}" type="parTrans" cxnId="{72F75D29-E860-4D60-B6A6-191108A8BB7E}">
      <dgm:prSet/>
      <dgm:spPr/>
      <dgm:t>
        <a:bodyPr/>
        <a:lstStyle/>
        <a:p>
          <a:endParaRPr lang="fr-FR"/>
        </a:p>
      </dgm:t>
    </dgm:pt>
    <dgm:pt modelId="{14B643E8-967F-4141-98F1-35C8CA2765A6}" type="sibTrans" cxnId="{72F75D29-E860-4D60-B6A6-191108A8BB7E}">
      <dgm:prSet/>
      <dgm:spPr/>
      <dgm:t>
        <a:bodyPr/>
        <a:lstStyle/>
        <a:p>
          <a:endParaRPr lang="fr-FR"/>
        </a:p>
      </dgm:t>
    </dgm:pt>
    <dgm:pt modelId="{A9A046F2-1029-450C-9D7B-6DA244839EB9}">
      <dgm:prSet custT="1"/>
      <dgm:spPr/>
      <dgm:t>
        <a:bodyPr/>
        <a:lstStyle/>
        <a:p>
          <a:r>
            <a:rPr lang="fr-FR" sz="1400" dirty="0" smtClean="0">
              <a:solidFill>
                <a:schemeClr val="tx1"/>
              </a:solidFill>
            </a:rPr>
            <a:t>Améliorer la gestion de l’emploi et des compétences en appuyant les démarches d’anticipation et de gestion des mutations</a:t>
          </a:r>
        </a:p>
      </dgm:t>
    </dgm:pt>
    <dgm:pt modelId="{38474D73-94A2-4908-A384-25177334C72C}" type="parTrans" cxnId="{A5AE5208-49F1-4E46-96B8-786842F222EB}">
      <dgm:prSet/>
      <dgm:spPr/>
      <dgm:t>
        <a:bodyPr/>
        <a:lstStyle/>
        <a:p>
          <a:endParaRPr lang="fr-FR"/>
        </a:p>
      </dgm:t>
    </dgm:pt>
    <dgm:pt modelId="{465B5338-B9FE-4E7D-AEE9-B94ED604C924}" type="sibTrans" cxnId="{A5AE5208-49F1-4E46-96B8-786842F222EB}">
      <dgm:prSet/>
      <dgm:spPr/>
      <dgm:t>
        <a:bodyPr/>
        <a:lstStyle/>
        <a:p>
          <a:endParaRPr lang="fr-FR"/>
        </a:p>
      </dgm:t>
    </dgm:pt>
    <dgm:pt modelId="{D123DBA3-2537-4B87-B99A-20A1F4E2C3A9}" type="pres">
      <dgm:prSet presAssocID="{D9FA81EA-F8D3-4B97-AEE7-1BF1F512ECB5}" presName="Name0" presStyleCnt="0">
        <dgm:presLayoutVars>
          <dgm:chMax val="7"/>
          <dgm:chPref val="7"/>
          <dgm:dir/>
        </dgm:presLayoutVars>
      </dgm:prSet>
      <dgm:spPr/>
      <dgm:t>
        <a:bodyPr/>
        <a:lstStyle/>
        <a:p>
          <a:endParaRPr lang="fr-FR"/>
        </a:p>
      </dgm:t>
    </dgm:pt>
    <dgm:pt modelId="{4C3DD68D-8090-4B3D-BE55-BF3128FFD74E}" type="pres">
      <dgm:prSet presAssocID="{D9FA81EA-F8D3-4B97-AEE7-1BF1F512ECB5}" presName="Name1" presStyleCnt="0"/>
      <dgm:spPr/>
      <dgm:t>
        <a:bodyPr/>
        <a:lstStyle/>
        <a:p>
          <a:endParaRPr lang="fr-FR"/>
        </a:p>
      </dgm:t>
    </dgm:pt>
    <dgm:pt modelId="{052DBEB9-41E4-42DE-93C3-9B112F5DE443}" type="pres">
      <dgm:prSet presAssocID="{D9FA81EA-F8D3-4B97-AEE7-1BF1F512ECB5}" presName="cycle" presStyleCnt="0"/>
      <dgm:spPr/>
      <dgm:t>
        <a:bodyPr/>
        <a:lstStyle/>
        <a:p>
          <a:endParaRPr lang="fr-FR"/>
        </a:p>
      </dgm:t>
    </dgm:pt>
    <dgm:pt modelId="{759A9CA2-05FF-4B52-A0B7-AD0EC8F41477}" type="pres">
      <dgm:prSet presAssocID="{D9FA81EA-F8D3-4B97-AEE7-1BF1F512ECB5}" presName="srcNode" presStyleLbl="node1" presStyleIdx="0" presStyleCnt="4"/>
      <dgm:spPr/>
      <dgm:t>
        <a:bodyPr/>
        <a:lstStyle/>
        <a:p>
          <a:endParaRPr lang="fr-FR"/>
        </a:p>
      </dgm:t>
    </dgm:pt>
    <dgm:pt modelId="{CEB54407-0AC5-421E-BE88-4C9892DC8F0A}" type="pres">
      <dgm:prSet presAssocID="{D9FA81EA-F8D3-4B97-AEE7-1BF1F512ECB5}" presName="conn" presStyleLbl="parChTrans1D2" presStyleIdx="0" presStyleCnt="1"/>
      <dgm:spPr/>
      <dgm:t>
        <a:bodyPr/>
        <a:lstStyle/>
        <a:p>
          <a:endParaRPr lang="fr-FR"/>
        </a:p>
      </dgm:t>
    </dgm:pt>
    <dgm:pt modelId="{2DC35B79-599B-4495-B829-0253C32EBCBB}" type="pres">
      <dgm:prSet presAssocID="{D9FA81EA-F8D3-4B97-AEE7-1BF1F512ECB5}" presName="extraNode" presStyleLbl="node1" presStyleIdx="0" presStyleCnt="4"/>
      <dgm:spPr/>
      <dgm:t>
        <a:bodyPr/>
        <a:lstStyle/>
        <a:p>
          <a:endParaRPr lang="fr-FR"/>
        </a:p>
      </dgm:t>
    </dgm:pt>
    <dgm:pt modelId="{EDE95C3E-738E-4E5D-BD80-94764395AC20}" type="pres">
      <dgm:prSet presAssocID="{D9FA81EA-F8D3-4B97-AEE7-1BF1F512ECB5}" presName="dstNode" presStyleLbl="node1" presStyleIdx="0" presStyleCnt="4"/>
      <dgm:spPr/>
      <dgm:t>
        <a:bodyPr/>
        <a:lstStyle/>
        <a:p>
          <a:endParaRPr lang="fr-FR"/>
        </a:p>
      </dgm:t>
    </dgm:pt>
    <dgm:pt modelId="{FE6374F2-9602-4091-A603-974FE60E1F44}" type="pres">
      <dgm:prSet presAssocID="{CF76FF89-882E-41ED-9858-ECEC8E97D034}" presName="text_1" presStyleLbl="node1" presStyleIdx="0" presStyleCnt="4">
        <dgm:presLayoutVars>
          <dgm:bulletEnabled val="1"/>
        </dgm:presLayoutVars>
      </dgm:prSet>
      <dgm:spPr/>
      <dgm:t>
        <a:bodyPr/>
        <a:lstStyle/>
        <a:p>
          <a:endParaRPr lang="fr-FR"/>
        </a:p>
      </dgm:t>
    </dgm:pt>
    <dgm:pt modelId="{D4C44D20-C6B5-46E3-8C23-86EB3D62A48B}" type="pres">
      <dgm:prSet presAssocID="{CF76FF89-882E-41ED-9858-ECEC8E97D034}" presName="accent_1" presStyleCnt="0"/>
      <dgm:spPr/>
      <dgm:t>
        <a:bodyPr/>
        <a:lstStyle/>
        <a:p>
          <a:endParaRPr lang="fr-FR"/>
        </a:p>
      </dgm:t>
    </dgm:pt>
    <dgm:pt modelId="{D7FB903A-58F1-4B8A-9591-1CA64C2D7F33}" type="pres">
      <dgm:prSet presAssocID="{CF76FF89-882E-41ED-9858-ECEC8E97D034}" presName="accentRepeatNode" presStyleLbl="solidFgAcc1" presStyleIdx="0" presStyleCnt="4"/>
      <dgm:spPr/>
      <dgm:t>
        <a:bodyPr/>
        <a:lstStyle/>
        <a:p>
          <a:endParaRPr lang="fr-FR"/>
        </a:p>
      </dgm:t>
    </dgm:pt>
    <dgm:pt modelId="{49F194A1-8933-4D4D-8F5E-B8D04B1C47B1}" type="pres">
      <dgm:prSet presAssocID="{F43FA64B-2C21-4F58-BCA0-6A210EED04DF}" presName="text_2" presStyleLbl="node1" presStyleIdx="1" presStyleCnt="4">
        <dgm:presLayoutVars>
          <dgm:bulletEnabled val="1"/>
        </dgm:presLayoutVars>
      </dgm:prSet>
      <dgm:spPr/>
      <dgm:t>
        <a:bodyPr/>
        <a:lstStyle/>
        <a:p>
          <a:endParaRPr lang="fr-FR"/>
        </a:p>
      </dgm:t>
    </dgm:pt>
    <dgm:pt modelId="{7F26B983-6A14-4E25-9978-2EE44C06EC9D}" type="pres">
      <dgm:prSet presAssocID="{F43FA64B-2C21-4F58-BCA0-6A210EED04DF}" presName="accent_2" presStyleCnt="0"/>
      <dgm:spPr/>
      <dgm:t>
        <a:bodyPr/>
        <a:lstStyle/>
        <a:p>
          <a:endParaRPr lang="fr-FR"/>
        </a:p>
      </dgm:t>
    </dgm:pt>
    <dgm:pt modelId="{FF309A7B-291A-4CB5-AD31-8C1BA671F7EC}" type="pres">
      <dgm:prSet presAssocID="{F43FA64B-2C21-4F58-BCA0-6A210EED04DF}" presName="accentRepeatNode" presStyleLbl="solidFgAcc1" presStyleIdx="1" presStyleCnt="4"/>
      <dgm:spPr/>
      <dgm:t>
        <a:bodyPr/>
        <a:lstStyle/>
        <a:p>
          <a:endParaRPr lang="fr-FR"/>
        </a:p>
      </dgm:t>
    </dgm:pt>
    <dgm:pt modelId="{ABDAA9E1-83FB-4334-A73F-17E7A1D5261B}" type="pres">
      <dgm:prSet presAssocID="{62C71B41-C8D5-431A-AAFE-B4A5BBBE6EF8}" presName="text_3" presStyleLbl="node1" presStyleIdx="2" presStyleCnt="4">
        <dgm:presLayoutVars>
          <dgm:bulletEnabled val="1"/>
        </dgm:presLayoutVars>
      </dgm:prSet>
      <dgm:spPr/>
      <dgm:t>
        <a:bodyPr/>
        <a:lstStyle/>
        <a:p>
          <a:endParaRPr lang="fr-FR"/>
        </a:p>
      </dgm:t>
    </dgm:pt>
    <dgm:pt modelId="{ED2F7C64-29C8-4603-9DC0-073BA45A0AF4}" type="pres">
      <dgm:prSet presAssocID="{62C71B41-C8D5-431A-AAFE-B4A5BBBE6EF8}" presName="accent_3" presStyleCnt="0"/>
      <dgm:spPr/>
      <dgm:t>
        <a:bodyPr/>
        <a:lstStyle/>
        <a:p>
          <a:endParaRPr lang="fr-FR"/>
        </a:p>
      </dgm:t>
    </dgm:pt>
    <dgm:pt modelId="{10115150-95D5-40CB-9B44-C383908E3C97}" type="pres">
      <dgm:prSet presAssocID="{62C71B41-C8D5-431A-AAFE-B4A5BBBE6EF8}" presName="accentRepeatNode" presStyleLbl="solidFgAcc1" presStyleIdx="2" presStyleCnt="4"/>
      <dgm:spPr/>
      <dgm:t>
        <a:bodyPr/>
        <a:lstStyle/>
        <a:p>
          <a:endParaRPr lang="fr-FR"/>
        </a:p>
      </dgm:t>
    </dgm:pt>
    <dgm:pt modelId="{1293EE44-CA5E-44EA-A205-299C346745E0}" type="pres">
      <dgm:prSet presAssocID="{A9A046F2-1029-450C-9D7B-6DA244839EB9}" presName="text_4" presStyleLbl="node1" presStyleIdx="3" presStyleCnt="4">
        <dgm:presLayoutVars>
          <dgm:bulletEnabled val="1"/>
        </dgm:presLayoutVars>
      </dgm:prSet>
      <dgm:spPr/>
      <dgm:t>
        <a:bodyPr/>
        <a:lstStyle/>
        <a:p>
          <a:endParaRPr lang="fr-FR"/>
        </a:p>
      </dgm:t>
    </dgm:pt>
    <dgm:pt modelId="{AB3BBAD3-6699-4C0A-8233-8DCE470885E3}" type="pres">
      <dgm:prSet presAssocID="{A9A046F2-1029-450C-9D7B-6DA244839EB9}" presName="accent_4" presStyleCnt="0"/>
      <dgm:spPr/>
      <dgm:t>
        <a:bodyPr/>
        <a:lstStyle/>
        <a:p>
          <a:endParaRPr lang="fr-FR"/>
        </a:p>
      </dgm:t>
    </dgm:pt>
    <dgm:pt modelId="{A53A8B0C-6F1F-4102-B788-A5F871D6E715}" type="pres">
      <dgm:prSet presAssocID="{A9A046F2-1029-450C-9D7B-6DA244839EB9}" presName="accentRepeatNode" presStyleLbl="solidFgAcc1" presStyleIdx="3" presStyleCnt="4"/>
      <dgm:spPr/>
      <dgm:t>
        <a:bodyPr/>
        <a:lstStyle/>
        <a:p>
          <a:endParaRPr lang="fr-FR"/>
        </a:p>
      </dgm:t>
    </dgm:pt>
  </dgm:ptLst>
  <dgm:cxnLst>
    <dgm:cxn modelId="{699A8F74-55F1-4494-A607-DF07C1D13D12}" type="presOf" srcId="{4AC812A2-A99A-43E6-96FE-30B53A8012E6}" destId="{CEB54407-0AC5-421E-BE88-4C9892DC8F0A}" srcOrd="0" destOrd="0" presId="urn:microsoft.com/office/officeart/2008/layout/VerticalCurvedList"/>
    <dgm:cxn modelId="{8FD146C4-B21B-4E99-8D36-5486884C3E92}" srcId="{D9FA81EA-F8D3-4B97-AEE7-1BF1F512ECB5}" destId="{CF76FF89-882E-41ED-9858-ECEC8E97D034}" srcOrd="0" destOrd="0" parTransId="{0B21EE7B-57A1-4524-A741-572A31590C02}" sibTransId="{4AC812A2-A99A-43E6-96FE-30B53A8012E6}"/>
    <dgm:cxn modelId="{A26C52EB-D293-4C69-92EF-4B018BDB31C1}" type="presOf" srcId="{62C71B41-C8D5-431A-AAFE-B4A5BBBE6EF8}" destId="{ABDAA9E1-83FB-4334-A73F-17E7A1D5261B}" srcOrd="0" destOrd="0" presId="urn:microsoft.com/office/officeart/2008/layout/VerticalCurvedList"/>
    <dgm:cxn modelId="{E69E52EB-3C95-4E0C-B080-A3ADD43D6620}" type="presOf" srcId="{CF76FF89-882E-41ED-9858-ECEC8E97D034}" destId="{FE6374F2-9602-4091-A603-974FE60E1F44}" srcOrd="0" destOrd="0" presId="urn:microsoft.com/office/officeart/2008/layout/VerticalCurvedList"/>
    <dgm:cxn modelId="{72F75D29-E860-4D60-B6A6-191108A8BB7E}" srcId="{D9FA81EA-F8D3-4B97-AEE7-1BF1F512ECB5}" destId="{62C71B41-C8D5-431A-AAFE-B4A5BBBE6EF8}" srcOrd="2" destOrd="0" parTransId="{B1277360-9ED0-4618-8232-97F44EDE38CB}" sibTransId="{14B643E8-967F-4141-98F1-35C8CA2765A6}"/>
    <dgm:cxn modelId="{1BB796F8-19AD-4E1E-BF44-772DD2770B54}" srcId="{D9FA81EA-F8D3-4B97-AEE7-1BF1F512ECB5}" destId="{F43FA64B-2C21-4F58-BCA0-6A210EED04DF}" srcOrd="1" destOrd="0" parTransId="{AE6CF753-42F5-4577-886E-A61472A1BE1C}" sibTransId="{3E89FBBF-9864-4898-9F04-51948D4961F1}"/>
    <dgm:cxn modelId="{A5AE5208-49F1-4E46-96B8-786842F222EB}" srcId="{D9FA81EA-F8D3-4B97-AEE7-1BF1F512ECB5}" destId="{A9A046F2-1029-450C-9D7B-6DA244839EB9}" srcOrd="3" destOrd="0" parTransId="{38474D73-94A2-4908-A384-25177334C72C}" sibTransId="{465B5338-B9FE-4E7D-AEE9-B94ED604C924}"/>
    <dgm:cxn modelId="{652E8CB2-222D-4946-BE44-D91DAB03B856}" type="presOf" srcId="{F43FA64B-2C21-4F58-BCA0-6A210EED04DF}" destId="{49F194A1-8933-4D4D-8F5E-B8D04B1C47B1}" srcOrd="0" destOrd="0" presId="urn:microsoft.com/office/officeart/2008/layout/VerticalCurvedList"/>
    <dgm:cxn modelId="{087968F1-5A35-4167-B082-43F297F9AC75}" type="presOf" srcId="{D9FA81EA-F8D3-4B97-AEE7-1BF1F512ECB5}" destId="{D123DBA3-2537-4B87-B99A-20A1F4E2C3A9}" srcOrd="0" destOrd="0" presId="urn:microsoft.com/office/officeart/2008/layout/VerticalCurvedList"/>
    <dgm:cxn modelId="{80F48FC8-F220-4222-A1BE-B85BA6F164F6}" type="presOf" srcId="{A9A046F2-1029-450C-9D7B-6DA244839EB9}" destId="{1293EE44-CA5E-44EA-A205-299C346745E0}" srcOrd="0" destOrd="0" presId="urn:microsoft.com/office/officeart/2008/layout/VerticalCurvedList"/>
    <dgm:cxn modelId="{8EEB5BEF-2F74-4249-9B67-DDE011200A8E}" type="presParOf" srcId="{D123DBA3-2537-4B87-B99A-20A1F4E2C3A9}" destId="{4C3DD68D-8090-4B3D-BE55-BF3128FFD74E}" srcOrd="0" destOrd="0" presId="urn:microsoft.com/office/officeart/2008/layout/VerticalCurvedList"/>
    <dgm:cxn modelId="{D8DCF653-7756-4274-8E8C-CBBFDAF1C60E}" type="presParOf" srcId="{4C3DD68D-8090-4B3D-BE55-BF3128FFD74E}" destId="{052DBEB9-41E4-42DE-93C3-9B112F5DE443}" srcOrd="0" destOrd="0" presId="urn:microsoft.com/office/officeart/2008/layout/VerticalCurvedList"/>
    <dgm:cxn modelId="{DE517020-E262-4265-AB6F-B92EF77C3301}" type="presParOf" srcId="{052DBEB9-41E4-42DE-93C3-9B112F5DE443}" destId="{759A9CA2-05FF-4B52-A0B7-AD0EC8F41477}" srcOrd="0" destOrd="0" presId="urn:microsoft.com/office/officeart/2008/layout/VerticalCurvedList"/>
    <dgm:cxn modelId="{D1589B4D-97ED-4DD7-B40A-903E5DB099CA}" type="presParOf" srcId="{052DBEB9-41E4-42DE-93C3-9B112F5DE443}" destId="{CEB54407-0AC5-421E-BE88-4C9892DC8F0A}" srcOrd="1" destOrd="0" presId="urn:microsoft.com/office/officeart/2008/layout/VerticalCurvedList"/>
    <dgm:cxn modelId="{13F83581-7354-4265-87E7-BF28FFDA8590}" type="presParOf" srcId="{052DBEB9-41E4-42DE-93C3-9B112F5DE443}" destId="{2DC35B79-599B-4495-B829-0253C32EBCBB}" srcOrd="2" destOrd="0" presId="urn:microsoft.com/office/officeart/2008/layout/VerticalCurvedList"/>
    <dgm:cxn modelId="{9E4F33D6-CF04-423B-AD4D-C33A5C7D1ADE}" type="presParOf" srcId="{052DBEB9-41E4-42DE-93C3-9B112F5DE443}" destId="{EDE95C3E-738E-4E5D-BD80-94764395AC20}" srcOrd="3" destOrd="0" presId="urn:microsoft.com/office/officeart/2008/layout/VerticalCurvedList"/>
    <dgm:cxn modelId="{1684572B-CD51-44C6-B318-FBA4BB7857D1}" type="presParOf" srcId="{4C3DD68D-8090-4B3D-BE55-BF3128FFD74E}" destId="{FE6374F2-9602-4091-A603-974FE60E1F44}" srcOrd="1" destOrd="0" presId="urn:microsoft.com/office/officeart/2008/layout/VerticalCurvedList"/>
    <dgm:cxn modelId="{ECFFA05E-5BFC-4299-A4F1-F651504A69C6}" type="presParOf" srcId="{4C3DD68D-8090-4B3D-BE55-BF3128FFD74E}" destId="{D4C44D20-C6B5-46E3-8C23-86EB3D62A48B}" srcOrd="2" destOrd="0" presId="urn:microsoft.com/office/officeart/2008/layout/VerticalCurvedList"/>
    <dgm:cxn modelId="{4872A7DB-2948-4070-AA7D-5ED4AE516FF0}" type="presParOf" srcId="{D4C44D20-C6B5-46E3-8C23-86EB3D62A48B}" destId="{D7FB903A-58F1-4B8A-9591-1CA64C2D7F33}" srcOrd="0" destOrd="0" presId="urn:microsoft.com/office/officeart/2008/layout/VerticalCurvedList"/>
    <dgm:cxn modelId="{BAD566C7-7113-4AFC-9E5F-DAA7192F9FB4}" type="presParOf" srcId="{4C3DD68D-8090-4B3D-BE55-BF3128FFD74E}" destId="{49F194A1-8933-4D4D-8F5E-B8D04B1C47B1}" srcOrd="3" destOrd="0" presId="urn:microsoft.com/office/officeart/2008/layout/VerticalCurvedList"/>
    <dgm:cxn modelId="{D4A2040D-DC86-4436-A516-62028F3AE23E}" type="presParOf" srcId="{4C3DD68D-8090-4B3D-BE55-BF3128FFD74E}" destId="{7F26B983-6A14-4E25-9978-2EE44C06EC9D}" srcOrd="4" destOrd="0" presId="urn:microsoft.com/office/officeart/2008/layout/VerticalCurvedList"/>
    <dgm:cxn modelId="{60E48562-9AE7-4BD8-9703-3D41D616759E}" type="presParOf" srcId="{7F26B983-6A14-4E25-9978-2EE44C06EC9D}" destId="{FF309A7B-291A-4CB5-AD31-8C1BA671F7EC}" srcOrd="0" destOrd="0" presId="urn:microsoft.com/office/officeart/2008/layout/VerticalCurvedList"/>
    <dgm:cxn modelId="{16A46A28-0AD7-4CF6-AE07-4C1CC3119929}" type="presParOf" srcId="{4C3DD68D-8090-4B3D-BE55-BF3128FFD74E}" destId="{ABDAA9E1-83FB-4334-A73F-17E7A1D5261B}" srcOrd="5" destOrd="0" presId="urn:microsoft.com/office/officeart/2008/layout/VerticalCurvedList"/>
    <dgm:cxn modelId="{7DCBC27A-BFCD-46C6-8122-C08196821045}" type="presParOf" srcId="{4C3DD68D-8090-4B3D-BE55-BF3128FFD74E}" destId="{ED2F7C64-29C8-4603-9DC0-073BA45A0AF4}" srcOrd="6" destOrd="0" presId="urn:microsoft.com/office/officeart/2008/layout/VerticalCurvedList"/>
    <dgm:cxn modelId="{F4F129F4-60AB-44FE-92F8-B2F5CE5E6F60}" type="presParOf" srcId="{ED2F7C64-29C8-4603-9DC0-073BA45A0AF4}" destId="{10115150-95D5-40CB-9B44-C383908E3C97}" srcOrd="0" destOrd="0" presId="urn:microsoft.com/office/officeart/2008/layout/VerticalCurvedList"/>
    <dgm:cxn modelId="{9A6FFB4C-1618-4D25-A9F2-9756468649F0}" type="presParOf" srcId="{4C3DD68D-8090-4B3D-BE55-BF3128FFD74E}" destId="{1293EE44-CA5E-44EA-A205-299C346745E0}" srcOrd="7" destOrd="0" presId="urn:microsoft.com/office/officeart/2008/layout/VerticalCurvedList"/>
    <dgm:cxn modelId="{2143C684-EEC4-4E15-9A0C-897E9ED1FA79}" type="presParOf" srcId="{4C3DD68D-8090-4B3D-BE55-BF3128FFD74E}" destId="{AB3BBAD3-6699-4C0A-8233-8DCE470885E3}" srcOrd="8" destOrd="0" presId="urn:microsoft.com/office/officeart/2008/layout/VerticalCurvedList"/>
    <dgm:cxn modelId="{A438709D-016F-4F4B-BB93-1D40D88D0600}" type="presParOf" srcId="{AB3BBAD3-6699-4C0A-8233-8DCE470885E3}" destId="{A53A8B0C-6F1F-4102-B788-A5F871D6E715}" srcOrd="0" destOrd="0" presId="urn:microsoft.com/office/officeart/2008/layout/VerticalCurvedList"/>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19.xml><?xml version="1.0" encoding="utf-8"?>
<dgm:dataModel xmlns:dgm="http://schemas.openxmlformats.org/drawingml/2006/diagram" xmlns:a="http://schemas.openxmlformats.org/drawingml/2006/main">
  <dgm:ptLst>
    <dgm:pt modelId="{8D5A76E9-B2DC-4ACB-8594-41D13ACB4016}" type="doc">
      <dgm:prSet loTypeId="urn:microsoft.com/office/officeart/2005/8/layout/hList3" loCatId="list" qsTypeId="urn:microsoft.com/office/officeart/2005/8/quickstyle/simple1" qsCatId="simple" csTypeId="urn:microsoft.com/office/officeart/2005/8/colors/colorful2" csCatId="colorful" phldr="1"/>
      <dgm:spPr/>
      <dgm:t>
        <a:bodyPr/>
        <a:lstStyle/>
        <a:p>
          <a:endParaRPr lang="fr-FR"/>
        </a:p>
      </dgm:t>
    </dgm:pt>
    <dgm:pt modelId="{83091CFF-9625-44E9-9433-83F028D37549}">
      <dgm:prSet phldrT="[Texte]" custT="1"/>
      <dgm:spPr/>
      <dgm:t>
        <a:bodyPr/>
        <a:lstStyle/>
        <a:p>
          <a:r>
            <a:rPr lang="fr-FR" sz="2400" b="0" dirty="0" smtClean="0">
              <a:latin typeface="+mj-lt"/>
              <a:cs typeface="Arial" panose="020B0604020202020204" pitchFamily="34" charset="0"/>
            </a:rPr>
            <a:t>Contribuer au maintien et au développement des emplois et des compétences via des actions de coordination des acteurs sur les territoires</a:t>
          </a:r>
          <a:endParaRPr lang="fr-FR" sz="2400" b="0" dirty="0">
            <a:latin typeface="+mj-lt"/>
          </a:endParaRPr>
        </a:p>
      </dgm:t>
    </dgm:pt>
    <dgm:pt modelId="{D0F11107-F70E-4535-B2FF-E1159C28217C}" type="parTrans" cxnId="{A56F6CE2-091F-40D8-AFAF-4A9826C6917E}">
      <dgm:prSet/>
      <dgm:spPr/>
      <dgm:t>
        <a:bodyPr/>
        <a:lstStyle/>
        <a:p>
          <a:endParaRPr lang="fr-FR" b="0">
            <a:latin typeface="+mj-lt"/>
          </a:endParaRPr>
        </a:p>
      </dgm:t>
    </dgm:pt>
    <dgm:pt modelId="{61FA04A1-812A-422B-B219-0D5FCA3AA3FF}" type="sibTrans" cxnId="{A56F6CE2-091F-40D8-AFAF-4A9826C6917E}">
      <dgm:prSet/>
      <dgm:spPr/>
      <dgm:t>
        <a:bodyPr/>
        <a:lstStyle/>
        <a:p>
          <a:endParaRPr lang="fr-FR" b="0">
            <a:latin typeface="+mj-lt"/>
          </a:endParaRPr>
        </a:p>
      </dgm:t>
    </dgm:pt>
    <dgm:pt modelId="{64DDF646-E866-4EBC-8052-124BA084CE18}">
      <dgm:prSet phldrT="[Texte]"/>
      <dgm:spPr/>
      <dgm:t>
        <a:bodyPr/>
        <a:lstStyle/>
        <a:p>
          <a:endParaRPr lang="fr-FR" b="0">
            <a:latin typeface="+mj-lt"/>
          </a:endParaRPr>
        </a:p>
      </dgm:t>
    </dgm:pt>
    <dgm:pt modelId="{2F21D803-6D75-43B4-A7BB-647E5C215612}" type="parTrans" cxnId="{AD8CDAB9-5D2B-49DB-85D2-AE6E08542E92}">
      <dgm:prSet/>
      <dgm:spPr/>
      <dgm:t>
        <a:bodyPr/>
        <a:lstStyle/>
        <a:p>
          <a:endParaRPr lang="fr-FR" b="0">
            <a:latin typeface="+mj-lt"/>
          </a:endParaRPr>
        </a:p>
      </dgm:t>
    </dgm:pt>
    <dgm:pt modelId="{3F24F92A-02A4-4DB1-974D-C947554BBE4D}" type="sibTrans" cxnId="{AD8CDAB9-5D2B-49DB-85D2-AE6E08542E92}">
      <dgm:prSet/>
      <dgm:spPr/>
      <dgm:t>
        <a:bodyPr/>
        <a:lstStyle/>
        <a:p>
          <a:endParaRPr lang="fr-FR" b="0">
            <a:latin typeface="+mj-lt"/>
          </a:endParaRPr>
        </a:p>
      </dgm:t>
    </dgm:pt>
    <dgm:pt modelId="{D9EE52E5-A1AC-4864-A17D-6B71DA3948A8}">
      <dgm:prSet phldrT="[Texte]" custT="1"/>
      <dgm:spPr/>
      <dgm:t>
        <a:bodyPr anchor="t"/>
        <a:lstStyle/>
        <a:p>
          <a:pPr algn="ctr"/>
          <a:r>
            <a:rPr lang="fr-FR" sz="2000" b="1" dirty="0" smtClean="0">
              <a:solidFill>
                <a:schemeClr val="tx1"/>
              </a:solidFill>
              <a:latin typeface="+mj-lt"/>
              <a:cs typeface="Arial" panose="020B0604020202020204" pitchFamily="34" charset="0"/>
            </a:rPr>
            <a:t>1</a:t>
          </a:r>
          <a:endParaRPr lang="fr-FR" sz="2000" b="0" dirty="0" smtClean="0">
            <a:solidFill>
              <a:schemeClr val="tx1"/>
            </a:solidFill>
            <a:latin typeface="+mj-lt"/>
            <a:cs typeface="Arial" panose="020B0604020202020204" pitchFamily="34" charset="0"/>
          </a:endParaRPr>
        </a:p>
        <a:p>
          <a:pPr algn="ctr"/>
          <a:r>
            <a:rPr lang="fr-FR" sz="1400" b="0" dirty="0" smtClean="0">
              <a:solidFill>
                <a:schemeClr val="tx1"/>
              </a:solidFill>
              <a:latin typeface="+mj-lt"/>
              <a:cs typeface="Arial" panose="020B0604020202020204" pitchFamily="34" charset="0"/>
            </a:rPr>
            <a:t>Développement d’actions de veille prospective territoriale et sectorielle et l’exploitation partagée de leurs résultats </a:t>
          </a:r>
          <a:endParaRPr lang="fr-FR" sz="1400" b="0" dirty="0">
            <a:solidFill>
              <a:schemeClr val="tx1"/>
            </a:solidFill>
            <a:latin typeface="+mj-lt"/>
            <a:cs typeface="Arial" panose="020B0604020202020204" pitchFamily="34" charset="0"/>
          </a:endParaRPr>
        </a:p>
      </dgm:t>
    </dgm:pt>
    <dgm:pt modelId="{E179A8DA-9F2C-4640-A053-219C1FBBBA37}" type="parTrans" cxnId="{63384020-C601-4D69-97A0-7A50C5DC7858}">
      <dgm:prSet/>
      <dgm:spPr/>
      <dgm:t>
        <a:bodyPr/>
        <a:lstStyle/>
        <a:p>
          <a:endParaRPr lang="fr-FR" b="0">
            <a:latin typeface="+mj-lt"/>
          </a:endParaRPr>
        </a:p>
      </dgm:t>
    </dgm:pt>
    <dgm:pt modelId="{3B8603E5-B7EA-4621-8BE0-5F2737DF2DC4}" type="sibTrans" cxnId="{63384020-C601-4D69-97A0-7A50C5DC7858}">
      <dgm:prSet/>
      <dgm:spPr/>
      <dgm:t>
        <a:bodyPr/>
        <a:lstStyle/>
        <a:p>
          <a:endParaRPr lang="fr-FR" b="0">
            <a:latin typeface="+mj-lt"/>
          </a:endParaRPr>
        </a:p>
      </dgm:t>
    </dgm:pt>
    <dgm:pt modelId="{1C262261-C14E-4AFA-B49E-C3F4BF256CD2}">
      <dgm:prSet phldrT="[Texte]" custT="1"/>
      <dgm:spPr/>
      <dgm:t>
        <a:bodyPr anchor="t"/>
        <a:lstStyle/>
        <a:p>
          <a:pPr algn="ctr"/>
          <a:r>
            <a:rPr lang="fr-FR" sz="2000" b="1" dirty="0" smtClean="0">
              <a:solidFill>
                <a:schemeClr val="tx1"/>
              </a:solidFill>
              <a:latin typeface="+mj-lt"/>
              <a:cs typeface="Arial" panose="020B0604020202020204" pitchFamily="34" charset="0"/>
            </a:rPr>
            <a:t>2</a:t>
          </a:r>
        </a:p>
        <a:p>
          <a:pPr algn="ctr"/>
          <a:r>
            <a:rPr lang="fr-FR" sz="1400" b="0" dirty="0" smtClean="0">
              <a:solidFill>
                <a:schemeClr val="tx1"/>
              </a:solidFill>
              <a:latin typeface="+mj-lt"/>
            </a:rPr>
            <a:t>Accompagnement des employeurs, du personnel d’encadrement, des représentants du personnel et des partenaires sociaux dans l’anticipation des mutations et la gestion des ressources humaines </a:t>
          </a:r>
          <a:endParaRPr lang="fr-FR" sz="1400" b="0" dirty="0">
            <a:solidFill>
              <a:schemeClr val="tx1"/>
            </a:solidFill>
            <a:latin typeface="+mj-lt"/>
            <a:cs typeface="Arial" panose="020B0604020202020204" pitchFamily="34" charset="0"/>
          </a:endParaRPr>
        </a:p>
      </dgm:t>
    </dgm:pt>
    <dgm:pt modelId="{E0A4314A-C103-42F7-87E3-E4110523D78B}" type="parTrans" cxnId="{E7C09EC1-41C4-46EE-B270-ED5CF3E591EE}">
      <dgm:prSet/>
      <dgm:spPr/>
      <dgm:t>
        <a:bodyPr/>
        <a:lstStyle/>
        <a:p>
          <a:endParaRPr lang="fr-FR" b="0">
            <a:latin typeface="+mj-lt"/>
          </a:endParaRPr>
        </a:p>
      </dgm:t>
    </dgm:pt>
    <dgm:pt modelId="{58786F92-91B8-448F-8A0A-D5BC4D73357D}" type="sibTrans" cxnId="{E7C09EC1-41C4-46EE-B270-ED5CF3E591EE}">
      <dgm:prSet/>
      <dgm:spPr/>
      <dgm:t>
        <a:bodyPr/>
        <a:lstStyle/>
        <a:p>
          <a:endParaRPr lang="fr-FR" b="0">
            <a:latin typeface="+mj-lt"/>
          </a:endParaRPr>
        </a:p>
      </dgm:t>
    </dgm:pt>
    <dgm:pt modelId="{E30CC264-C99C-4368-8058-865B237527DF}">
      <dgm:prSet phldrT="[Texte]" custT="1"/>
      <dgm:spPr/>
      <dgm:t>
        <a:bodyPr anchor="t"/>
        <a:lstStyle/>
        <a:p>
          <a:pPr algn="ctr"/>
          <a:r>
            <a:rPr lang="fr-FR" sz="2000" b="1" dirty="0" smtClean="0">
              <a:solidFill>
                <a:schemeClr val="tx1"/>
              </a:solidFill>
              <a:latin typeface="+mj-lt"/>
              <a:cs typeface="Arial" panose="020B0604020202020204" pitchFamily="34" charset="0"/>
            </a:rPr>
            <a:t>3</a:t>
          </a:r>
        </a:p>
        <a:p>
          <a:pPr algn="ctr"/>
          <a:r>
            <a:rPr lang="fr-FR" sz="1400" b="0" dirty="0" smtClean="0">
              <a:solidFill>
                <a:schemeClr val="tx1"/>
              </a:solidFill>
              <a:latin typeface="+mj-lt"/>
              <a:cs typeface="Arial" panose="020B0604020202020204" pitchFamily="34" charset="0"/>
            </a:rPr>
            <a:t>Renforcement de la concertation et du dialogue social </a:t>
          </a:r>
          <a:endParaRPr lang="fr-FR" sz="1400" b="0" dirty="0">
            <a:solidFill>
              <a:schemeClr val="tx1"/>
            </a:solidFill>
            <a:latin typeface="+mj-lt"/>
            <a:cs typeface="Arial" panose="020B0604020202020204" pitchFamily="34" charset="0"/>
          </a:endParaRPr>
        </a:p>
      </dgm:t>
    </dgm:pt>
    <dgm:pt modelId="{5E9C39B5-8D0E-4BE5-A53E-D3D2025B7B25}" type="parTrans" cxnId="{9D63AC27-C933-48F9-A2D3-BCE0853866B5}">
      <dgm:prSet/>
      <dgm:spPr/>
      <dgm:t>
        <a:bodyPr/>
        <a:lstStyle/>
        <a:p>
          <a:endParaRPr lang="fr-FR" b="0">
            <a:latin typeface="+mj-lt"/>
          </a:endParaRPr>
        </a:p>
      </dgm:t>
    </dgm:pt>
    <dgm:pt modelId="{EDA156F0-E87F-4E34-B4E1-0E46C40A76FA}" type="sibTrans" cxnId="{9D63AC27-C933-48F9-A2D3-BCE0853866B5}">
      <dgm:prSet/>
      <dgm:spPr/>
      <dgm:t>
        <a:bodyPr/>
        <a:lstStyle/>
        <a:p>
          <a:endParaRPr lang="fr-FR" b="0">
            <a:latin typeface="+mj-lt"/>
          </a:endParaRPr>
        </a:p>
      </dgm:t>
    </dgm:pt>
    <dgm:pt modelId="{C649A5F7-7301-4E26-A03F-D2925EE6EAF7}">
      <dgm:prSet phldrT="[Texte]" custT="1"/>
      <dgm:spPr/>
      <dgm:t>
        <a:bodyPr anchor="t"/>
        <a:lstStyle/>
        <a:p>
          <a:pPr algn="ctr"/>
          <a:r>
            <a:rPr lang="fr-FR" sz="2000" b="1" dirty="0" smtClean="0">
              <a:solidFill>
                <a:schemeClr val="tx1"/>
              </a:solidFill>
              <a:latin typeface="+mj-lt"/>
            </a:rPr>
            <a:t>4</a:t>
          </a:r>
        </a:p>
        <a:p>
          <a:pPr algn="ctr"/>
          <a:r>
            <a:rPr lang="fr-FR" sz="1400" b="0" dirty="0" smtClean="0">
              <a:solidFill>
                <a:schemeClr val="tx1"/>
              </a:solidFill>
              <a:latin typeface="+mj-lt"/>
            </a:rPr>
            <a:t>Développement du dialogue social territorial relatif à l’emploi et de la GPEC Territoriale </a:t>
          </a:r>
          <a:endParaRPr lang="fr-FR" sz="1400" b="0" dirty="0">
            <a:solidFill>
              <a:schemeClr val="tx1"/>
            </a:solidFill>
            <a:latin typeface="+mj-lt"/>
            <a:cs typeface="Arial" panose="020B0604020202020204" pitchFamily="34" charset="0"/>
          </a:endParaRPr>
        </a:p>
      </dgm:t>
    </dgm:pt>
    <dgm:pt modelId="{CBC94B78-2125-48A7-A60A-0506DCB167BB}" type="parTrans" cxnId="{72B2F474-648F-4AE6-AF11-9EFFFA839DBE}">
      <dgm:prSet/>
      <dgm:spPr/>
      <dgm:t>
        <a:bodyPr/>
        <a:lstStyle/>
        <a:p>
          <a:endParaRPr lang="fr-FR" b="0">
            <a:latin typeface="+mj-lt"/>
          </a:endParaRPr>
        </a:p>
      </dgm:t>
    </dgm:pt>
    <dgm:pt modelId="{827D4888-B39C-4D21-95D5-122D17B2D590}" type="sibTrans" cxnId="{72B2F474-648F-4AE6-AF11-9EFFFA839DBE}">
      <dgm:prSet/>
      <dgm:spPr/>
      <dgm:t>
        <a:bodyPr/>
        <a:lstStyle/>
        <a:p>
          <a:endParaRPr lang="fr-FR" b="0">
            <a:latin typeface="+mj-lt"/>
          </a:endParaRPr>
        </a:p>
      </dgm:t>
    </dgm:pt>
    <dgm:pt modelId="{E9ACF141-A001-4706-B9E5-44EC75246972}">
      <dgm:prSet phldrT="[Texte]" custT="1"/>
      <dgm:spPr/>
      <dgm:t>
        <a:bodyPr anchor="t"/>
        <a:lstStyle/>
        <a:p>
          <a:pPr algn="ctr"/>
          <a:r>
            <a:rPr lang="fr-FR" sz="2000" b="1" dirty="0" smtClean="0">
              <a:solidFill>
                <a:schemeClr val="tx1"/>
              </a:solidFill>
              <a:latin typeface="+mj-lt"/>
            </a:rPr>
            <a:t>5</a:t>
          </a:r>
        </a:p>
        <a:p>
          <a:pPr algn="ctr"/>
          <a:r>
            <a:rPr lang="fr-FR" sz="1400" b="0" dirty="0" smtClean="0">
              <a:solidFill>
                <a:schemeClr val="tx1"/>
              </a:solidFill>
              <a:latin typeface="+mj-lt"/>
            </a:rPr>
            <a:t>Renouvellement de l’ingénierie de formation </a:t>
          </a:r>
          <a:endParaRPr lang="fr-FR" sz="1400" b="0" dirty="0">
            <a:solidFill>
              <a:schemeClr val="tx1"/>
            </a:solidFill>
            <a:latin typeface="+mj-lt"/>
            <a:cs typeface="Arial" panose="020B0604020202020204" pitchFamily="34" charset="0"/>
          </a:endParaRPr>
        </a:p>
      </dgm:t>
    </dgm:pt>
    <dgm:pt modelId="{18551AD6-AEDF-49B4-9498-68B3DBECD4FB}" type="parTrans" cxnId="{7CC2993E-6F4D-408E-A77C-1CC2BB2F2A64}">
      <dgm:prSet/>
      <dgm:spPr/>
      <dgm:t>
        <a:bodyPr/>
        <a:lstStyle/>
        <a:p>
          <a:endParaRPr lang="fr-FR" b="0">
            <a:latin typeface="+mj-lt"/>
          </a:endParaRPr>
        </a:p>
      </dgm:t>
    </dgm:pt>
    <dgm:pt modelId="{AC073901-E864-4345-B2AE-0968C6BF314F}" type="sibTrans" cxnId="{7CC2993E-6F4D-408E-A77C-1CC2BB2F2A64}">
      <dgm:prSet/>
      <dgm:spPr/>
      <dgm:t>
        <a:bodyPr/>
        <a:lstStyle/>
        <a:p>
          <a:endParaRPr lang="fr-FR" b="0">
            <a:latin typeface="+mj-lt"/>
          </a:endParaRPr>
        </a:p>
      </dgm:t>
    </dgm:pt>
    <dgm:pt modelId="{264323C8-A3CA-41EC-A1CE-1CADF417CB76}" type="pres">
      <dgm:prSet presAssocID="{8D5A76E9-B2DC-4ACB-8594-41D13ACB4016}" presName="composite" presStyleCnt="0">
        <dgm:presLayoutVars>
          <dgm:chMax val="1"/>
          <dgm:dir/>
          <dgm:resizeHandles val="exact"/>
        </dgm:presLayoutVars>
      </dgm:prSet>
      <dgm:spPr/>
      <dgm:t>
        <a:bodyPr/>
        <a:lstStyle/>
        <a:p>
          <a:endParaRPr lang="fr-FR"/>
        </a:p>
      </dgm:t>
    </dgm:pt>
    <dgm:pt modelId="{2439084C-A7FB-4656-8BBF-0F21F72E761F}" type="pres">
      <dgm:prSet presAssocID="{83091CFF-9625-44E9-9433-83F028D37549}" presName="roof" presStyleLbl="dkBgShp" presStyleIdx="0" presStyleCnt="2" custScaleY="76002"/>
      <dgm:spPr/>
      <dgm:t>
        <a:bodyPr/>
        <a:lstStyle/>
        <a:p>
          <a:endParaRPr lang="fr-FR"/>
        </a:p>
      </dgm:t>
    </dgm:pt>
    <dgm:pt modelId="{6C2918EE-62DB-4989-B2DD-8E6F5C6EA26D}" type="pres">
      <dgm:prSet presAssocID="{83091CFF-9625-44E9-9433-83F028D37549}" presName="pillars" presStyleCnt="0"/>
      <dgm:spPr/>
      <dgm:t>
        <a:bodyPr/>
        <a:lstStyle/>
        <a:p>
          <a:endParaRPr lang="fr-FR"/>
        </a:p>
      </dgm:t>
    </dgm:pt>
    <dgm:pt modelId="{402816D5-702E-4366-AD25-50871335BF24}" type="pres">
      <dgm:prSet presAssocID="{83091CFF-9625-44E9-9433-83F028D37549}" presName="pillar1" presStyleLbl="node1" presStyleIdx="0" presStyleCnt="5" custLinFactNeighborY="-6550">
        <dgm:presLayoutVars>
          <dgm:bulletEnabled val="1"/>
        </dgm:presLayoutVars>
      </dgm:prSet>
      <dgm:spPr/>
      <dgm:t>
        <a:bodyPr/>
        <a:lstStyle/>
        <a:p>
          <a:endParaRPr lang="fr-FR"/>
        </a:p>
      </dgm:t>
    </dgm:pt>
    <dgm:pt modelId="{46E21761-147B-44E3-BFEC-5D1F85648823}" type="pres">
      <dgm:prSet presAssocID="{1C262261-C14E-4AFA-B49E-C3F4BF256CD2}" presName="pillarX" presStyleLbl="node1" presStyleIdx="1" presStyleCnt="5" custLinFactNeighborY="-6550">
        <dgm:presLayoutVars>
          <dgm:bulletEnabled val="1"/>
        </dgm:presLayoutVars>
      </dgm:prSet>
      <dgm:spPr/>
      <dgm:t>
        <a:bodyPr/>
        <a:lstStyle/>
        <a:p>
          <a:endParaRPr lang="fr-FR"/>
        </a:p>
      </dgm:t>
    </dgm:pt>
    <dgm:pt modelId="{E12ACA4D-C551-4B02-AFBC-66FBE344D403}" type="pres">
      <dgm:prSet presAssocID="{E30CC264-C99C-4368-8058-865B237527DF}" presName="pillarX" presStyleLbl="node1" presStyleIdx="2" presStyleCnt="5" custLinFactNeighborY="-6550">
        <dgm:presLayoutVars>
          <dgm:bulletEnabled val="1"/>
        </dgm:presLayoutVars>
      </dgm:prSet>
      <dgm:spPr/>
      <dgm:t>
        <a:bodyPr/>
        <a:lstStyle/>
        <a:p>
          <a:endParaRPr lang="fr-FR"/>
        </a:p>
      </dgm:t>
    </dgm:pt>
    <dgm:pt modelId="{11C2FEAF-7562-4C0D-BED4-73129FF87008}" type="pres">
      <dgm:prSet presAssocID="{C649A5F7-7301-4E26-A03F-D2925EE6EAF7}" presName="pillarX" presStyleLbl="node1" presStyleIdx="3" presStyleCnt="5" custLinFactNeighborY="-6550">
        <dgm:presLayoutVars>
          <dgm:bulletEnabled val="1"/>
        </dgm:presLayoutVars>
      </dgm:prSet>
      <dgm:spPr/>
      <dgm:t>
        <a:bodyPr/>
        <a:lstStyle/>
        <a:p>
          <a:endParaRPr lang="fr-FR"/>
        </a:p>
      </dgm:t>
    </dgm:pt>
    <dgm:pt modelId="{1CD7527B-3F27-4FCC-BD0F-F080EF9C0364}" type="pres">
      <dgm:prSet presAssocID="{E9ACF141-A001-4706-B9E5-44EC75246972}" presName="pillarX" presStyleLbl="node1" presStyleIdx="4" presStyleCnt="5" custLinFactNeighborY="-6550">
        <dgm:presLayoutVars>
          <dgm:bulletEnabled val="1"/>
        </dgm:presLayoutVars>
      </dgm:prSet>
      <dgm:spPr/>
      <dgm:t>
        <a:bodyPr/>
        <a:lstStyle/>
        <a:p>
          <a:endParaRPr lang="fr-FR"/>
        </a:p>
      </dgm:t>
    </dgm:pt>
    <dgm:pt modelId="{4D12EE47-81B2-46F5-AF28-57D1DF733F6C}" type="pres">
      <dgm:prSet presAssocID="{83091CFF-9625-44E9-9433-83F028D37549}" presName="base" presStyleLbl="dkBgShp" presStyleIdx="1" presStyleCnt="2" custFlipVert="1" custScaleY="33795" custLinFactNeighborY="-82908"/>
      <dgm:spPr/>
      <dgm:t>
        <a:bodyPr/>
        <a:lstStyle/>
        <a:p>
          <a:endParaRPr lang="fr-FR"/>
        </a:p>
      </dgm:t>
    </dgm:pt>
  </dgm:ptLst>
  <dgm:cxnLst>
    <dgm:cxn modelId="{AD8CDAB9-5D2B-49DB-85D2-AE6E08542E92}" srcId="{8D5A76E9-B2DC-4ACB-8594-41D13ACB4016}" destId="{64DDF646-E866-4EBC-8052-124BA084CE18}" srcOrd="1" destOrd="0" parTransId="{2F21D803-6D75-43B4-A7BB-647E5C215612}" sibTransId="{3F24F92A-02A4-4DB1-974D-C947554BBE4D}"/>
    <dgm:cxn modelId="{E7C09EC1-41C4-46EE-B270-ED5CF3E591EE}" srcId="{83091CFF-9625-44E9-9433-83F028D37549}" destId="{1C262261-C14E-4AFA-B49E-C3F4BF256CD2}" srcOrd="1" destOrd="0" parTransId="{E0A4314A-C103-42F7-87E3-E4110523D78B}" sibTransId="{58786F92-91B8-448F-8A0A-D5BC4D73357D}"/>
    <dgm:cxn modelId="{0006D262-33EB-40C0-9924-BA0A26A60CA8}" type="presOf" srcId="{1C262261-C14E-4AFA-B49E-C3F4BF256CD2}" destId="{46E21761-147B-44E3-BFEC-5D1F85648823}" srcOrd="0" destOrd="0" presId="urn:microsoft.com/office/officeart/2005/8/layout/hList3"/>
    <dgm:cxn modelId="{C3C74DC0-B132-4503-92FB-E6CB1521A608}" type="presOf" srcId="{83091CFF-9625-44E9-9433-83F028D37549}" destId="{2439084C-A7FB-4656-8BBF-0F21F72E761F}" srcOrd="0" destOrd="0" presId="urn:microsoft.com/office/officeart/2005/8/layout/hList3"/>
    <dgm:cxn modelId="{F64B786D-A2CC-4FF1-984A-6215C2921567}" type="presOf" srcId="{E30CC264-C99C-4368-8058-865B237527DF}" destId="{E12ACA4D-C551-4B02-AFBC-66FBE344D403}" srcOrd="0" destOrd="0" presId="urn:microsoft.com/office/officeart/2005/8/layout/hList3"/>
    <dgm:cxn modelId="{7CC2993E-6F4D-408E-A77C-1CC2BB2F2A64}" srcId="{83091CFF-9625-44E9-9433-83F028D37549}" destId="{E9ACF141-A001-4706-B9E5-44EC75246972}" srcOrd="4" destOrd="0" parTransId="{18551AD6-AEDF-49B4-9498-68B3DBECD4FB}" sibTransId="{AC073901-E864-4345-B2AE-0968C6BF314F}"/>
    <dgm:cxn modelId="{5FC415A2-FDA8-4D6F-BC8D-E094D255A919}" type="presOf" srcId="{C649A5F7-7301-4E26-A03F-D2925EE6EAF7}" destId="{11C2FEAF-7562-4C0D-BED4-73129FF87008}" srcOrd="0" destOrd="0" presId="urn:microsoft.com/office/officeart/2005/8/layout/hList3"/>
    <dgm:cxn modelId="{B2552869-A265-4B98-89B4-62C62FF99DC0}" type="presOf" srcId="{8D5A76E9-B2DC-4ACB-8594-41D13ACB4016}" destId="{264323C8-A3CA-41EC-A1CE-1CADF417CB76}" srcOrd="0" destOrd="0" presId="urn:microsoft.com/office/officeart/2005/8/layout/hList3"/>
    <dgm:cxn modelId="{63384020-C601-4D69-97A0-7A50C5DC7858}" srcId="{83091CFF-9625-44E9-9433-83F028D37549}" destId="{D9EE52E5-A1AC-4864-A17D-6B71DA3948A8}" srcOrd="0" destOrd="0" parTransId="{E179A8DA-9F2C-4640-A053-219C1FBBBA37}" sibTransId="{3B8603E5-B7EA-4621-8BE0-5F2737DF2DC4}"/>
    <dgm:cxn modelId="{931107F8-2539-4B76-9F12-E2C66E91921B}" type="presOf" srcId="{E9ACF141-A001-4706-B9E5-44EC75246972}" destId="{1CD7527B-3F27-4FCC-BD0F-F080EF9C0364}" srcOrd="0" destOrd="0" presId="urn:microsoft.com/office/officeart/2005/8/layout/hList3"/>
    <dgm:cxn modelId="{72B2F474-648F-4AE6-AF11-9EFFFA839DBE}" srcId="{83091CFF-9625-44E9-9433-83F028D37549}" destId="{C649A5F7-7301-4E26-A03F-D2925EE6EAF7}" srcOrd="3" destOrd="0" parTransId="{CBC94B78-2125-48A7-A60A-0506DCB167BB}" sibTransId="{827D4888-B39C-4D21-95D5-122D17B2D590}"/>
    <dgm:cxn modelId="{852B8F04-E2B4-435B-88A9-4F46B908C8FA}" type="presOf" srcId="{D9EE52E5-A1AC-4864-A17D-6B71DA3948A8}" destId="{402816D5-702E-4366-AD25-50871335BF24}" srcOrd="0" destOrd="0" presId="urn:microsoft.com/office/officeart/2005/8/layout/hList3"/>
    <dgm:cxn modelId="{A56F6CE2-091F-40D8-AFAF-4A9826C6917E}" srcId="{8D5A76E9-B2DC-4ACB-8594-41D13ACB4016}" destId="{83091CFF-9625-44E9-9433-83F028D37549}" srcOrd="0" destOrd="0" parTransId="{D0F11107-F70E-4535-B2FF-E1159C28217C}" sibTransId="{61FA04A1-812A-422B-B219-0D5FCA3AA3FF}"/>
    <dgm:cxn modelId="{9D63AC27-C933-48F9-A2D3-BCE0853866B5}" srcId="{83091CFF-9625-44E9-9433-83F028D37549}" destId="{E30CC264-C99C-4368-8058-865B237527DF}" srcOrd="2" destOrd="0" parTransId="{5E9C39B5-8D0E-4BE5-A53E-D3D2025B7B25}" sibTransId="{EDA156F0-E87F-4E34-B4E1-0E46C40A76FA}"/>
    <dgm:cxn modelId="{581E80B1-7361-4FBC-B829-9EF1ADBA74CF}" type="presParOf" srcId="{264323C8-A3CA-41EC-A1CE-1CADF417CB76}" destId="{2439084C-A7FB-4656-8BBF-0F21F72E761F}" srcOrd="0" destOrd="0" presId="urn:microsoft.com/office/officeart/2005/8/layout/hList3"/>
    <dgm:cxn modelId="{E49F05F8-E370-4AA2-90AA-F8BA31FB3E61}" type="presParOf" srcId="{264323C8-A3CA-41EC-A1CE-1CADF417CB76}" destId="{6C2918EE-62DB-4989-B2DD-8E6F5C6EA26D}" srcOrd="1" destOrd="0" presId="urn:microsoft.com/office/officeart/2005/8/layout/hList3"/>
    <dgm:cxn modelId="{C15EEEC8-288D-4615-AFB7-A3B159ABB7BD}" type="presParOf" srcId="{6C2918EE-62DB-4989-B2DD-8E6F5C6EA26D}" destId="{402816D5-702E-4366-AD25-50871335BF24}" srcOrd="0" destOrd="0" presId="urn:microsoft.com/office/officeart/2005/8/layout/hList3"/>
    <dgm:cxn modelId="{EC5D1EAF-409F-4831-807C-C6024D06527B}" type="presParOf" srcId="{6C2918EE-62DB-4989-B2DD-8E6F5C6EA26D}" destId="{46E21761-147B-44E3-BFEC-5D1F85648823}" srcOrd="1" destOrd="0" presId="urn:microsoft.com/office/officeart/2005/8/layout/hList3"/>
    <dgm:cxn modelId="{30D67AEC-F029-4091-9F1C-5DDBC510B931}" type="presParOf" srcId="{6C2918EE-62DB-4989-B2DD-8E6F5C6EA26D}" destId="{E12ACA4D-C551-4B02-AFBC-66FBE344D403}" srcOrd="2" destOrd="0" presId="urn:microsoft.com/office/officeart/2005/8/layout/hList3"/>
    <dgm:cxn modelId="{FCEF1586-C37F-4337-8EC3-175E51963482}" type="presParOf" srcId="{6C2918EE-62DB-4989-B2DD-8E6F5C6EA26D}" destId="{11C2FEAF-7562-4C0D-BED4-73129FF87008}" srcOrd="3" destOrd="0" presId="urn:microsoft.com/office/officeart/2005/8/layout/hList3"/>
    <dgm:cxn modelId="{43BCC584-4792-4A7C-A987-D256B4D02691}" type="presParOf" srcId="{6C2918EE-62DB-4989-B2DD-8E6F5C6EA26D}" destId="{1CD7527B-3F27-4FCC-BD0F-F080EF9C0364}" srcOrd="4" destOrd="0" presId="urn:microsoft.com/office/officeart/2005/8/layout/hList3"/>
    <dgm:cxn modelId="{C77B5F4B-B0B0-44B6-8E3E-398D89AF43E1}" type="presParOf" srcId="{264323C8-A3CA-41EC-A1CE-1CADF417CB76}" destId="{4D12EE47-81B2-46F5-AF28-57D1DF733F6C}" srcOrd="2" destOrd="0" presId="urn:microsoft.com/office/officeart/2005/8/layout/hLis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2B6F3E-A2FB-4326-B32D-20E995D2F8C1}" type="doc">
      <dgm:prSet loTypeId="urn:microsoft.com/office/officeart/2005/8/layout/vList6" loCatId="list" qsTypeId="urn:microsoft.com/office/officeart/2005/8/quickstyle/simple1" qsCatId="simple" csTypeId="urn:microsoft.com/office/officeart/2005/8/colors/colorful2" csCatId="colorful" phldr="1"/>
      <dgm:spPr/>
      <dgm:t>
        <a:bodyPr/>
        <a:lstStyle/>
        <a:p>
          <a:endParaRPr lang="fr-FR"/>
        </a:p>
      </dgm:t>
    </dgm:pt>
    <dgm:pt modelId="{1A43B051-98E1-493F-A025-618099C01712}">
      <dgm:prSet phldrT="[Texte]" custT="1"/>
      <dgm:spPr/>
      <dgm:t>
        <a:bodyPr/>
        <a:lstStyle/>
        <a:p>
          <a:r>
            <a:rPr lang="fr-FR" sz="2600" dirty="0" smtClean="0">
              <a:solidFill>
                <a:schemeClr val="tx1"/>
              </a:solidFill>
            </a:rPr>
            <a:t>Objectifs </a:t>
          </a:r>
          <a:r>
            <a:rPr lang="fr-FR" sz="1800" dirty="0" smtClean="0">
              <a:solidFill>
                <a:schemeClr val="tx1"/>
              </a:solidFill>
            </a:rPr>
            <a:t>Appel à projet 1</a:t>
          </a:r>
        </a:p>
        <a:p>
          <a:r>
            <a:rPr lang="fr-FR" sz="2600" dirty="0" smtClean="0">
              <a:solidFill>
                <a:schemeClr val="tx1"/>
              </a:solidFill>
            </a:rPr>
            <a:t>DE et Inactifs</a:t>
          </a:r>
        </a:p>
      </dgm:t>
    </dgm:pt>
    <dgm:pt modelId="{82925BBE-5BF7-498E-9E85-5FBC8B7CBFC6}" type="parTrans" cxnId="{641534F2-871F-473F-B473-D88B4D598C1F}">
      <dgm:prSet/>
      <dgm:spPr/>
      <dgm:t>
        <a:bodyPr/>
        <a:lstStyle/>
        <a:p>
          <a:endParaRPr lang="fr-FR"/>
        </a:p>
      </dgm:t>
    </dgm:pt>
    <dgm:pt modelId="{8D4EF41D-19AD-4C9F-833D-97F3196F77E9}" type="sibTrans" cxnId="{641534F2-871F-473F-B473-D88B4D598C1F}">
      <dgm:prSet/>
      <dgm:spPr/>
      <dgm:t>
        <a:bodyPr/>
        <a:lstStyle/>
        <a:p>
          <a:endParaRPr lang="fr-FR"/>
        </a:p>
      </dgm:t>
    </dgm:pt>
    <dgm:pt modelId="{6AB37732-83F1-4805-882A-C02CA58895BF}">
      <dgm:prSet phldrT="[Texte]" custT="1"/>
      <dgm:spPr/>
      <dgm:t>
        <a:bodyPr anchor="ctr"/>
        <a:lstStyle/>
        <a:p>
          <a:r>
            <a:rPr lang="fr-FR" sz="1800" dirty="0" smtClean="0"/>
            <a:t>Favoriser l’accès à l’emploi pour les demandeurs d’emploi et les personnes inactives grâce à des initiatives locales en faveur de l’emploi et au soutien à la mobilité professionnelle.</a:t>
          </a:r>
          <a:endParaRPr lang="fr-FR" sz="1800" dirty="0"/>
        </a:p>
      </dgm:t>
    </dgm:pt>
    <dgm:pt modelId="{98B198DF-2859-4944-94B5-89646B5CB70B}" type="parTrans" cxnId="{E1524EC6-7767-4FA5-9D42-9CA4489AD163}">
      <dgm:prSet/>
      <dgm:spPr/>
      <dgm:t>
        <a:bodyPr/>
        <a:lstStyle/>
        <a:p>
          <a:endParaRPr lang="fr-FR"/>
        </a:p>
      </dgm:t>
    </dgm:pt>
    <dgm:pt modelId="{57FE6190-21F4-4394-A4CA-9C16221815F6}" type="sibTrans" cxnId="{E1524EC6-7767-4FA5-9D42-9CA4489AD163}">
      <dgm:prSet/>
      <dgm:spPr/>
      <dgm:t>
        <a:bodyPr/>
        <a:lstStyle/>
        <a:p>
          <a:endParaRPr lang="fr-FR"/>
        </a:p>
      </dgm:t>
    </dgm:pt>
    <dgm:pt modelId="{1978E058-4337-4704-993F-C1F0839013D1}">
      <dgm:prSet phldrT="[Texte]" custT="1"/>
      <dgm:spPr/>
      <dgm:t>
        <a:bodyPr anchor="ctr"/>
        <a:lstStyle/>
        <a:p>
          <a:r>
            <a:rPr lang="fr-FR" sz="1800" dirty="0" smtClean="0"/>
            <a:t>Activer et accompagner les jeunes les plus en difficulté vers l’emploi</a:t>
          </a:r>
          <a:endParaRPr lang="fr-FR" sz="1800" dirty="0"/>
        </a:p>
      </dgm:t>
    </dgm:pt>
    <dgm:pt modelId="{4A03FA79-D2C1-4D2B-BD9A-8344BC66ED9D}" type="parTrans" cxnId="{CD3F4129-D97F-4C9D-8565-72487235E962}">
      <dgm:prSet/>
      <dgm:spPr/>
      <dgm:t>
        <a:bodyPr/>
        <a:lstStyle/>
        <a:p>
          <a:endParaRPr lang="fr-FR"/>
        </a:p>
      </dgm:t>
    </dgm:pt>
    <dgm:pt modelId="{614577E4-7568-44DE-A4BD-9D71A17183E3}" type="sibTrans" cxnId="{CD3F4129-D97F-4C9D-8565-72487235E962}">
      <dgm:prSet/>
      <dgm:spPr/>
      <dgm:t>
        <a:bodyPr/>
        <a:lstStyle/>
        <a:p>
          <a:endParaRPr lang="fr-FR"/>
        </a:p>
      </dgm:t>
    </dgm:pt>
    <dgm:pt modelId="{B1492754-3485-4EE4-BF68-94C943AD64A7}">
      <dgm:prSet phldrT="[Texte]" custT="1"/>
      <dgm:spPr/>
      <dgm:t>
        <a:bodyPr/>
        <a:lstStyle/>
        <a:p>
          <a:r>
            <a:rPr lang="fr-FR" sz="2600" dirty="0" smtClean="0">
              <a:solidFill>
                <a:schemeClr val="tx1"/>
              </a:solidFill>
            </a:rPr>
            <a:t>Objectif </a:t>
          </a:r>
          <a:r>
            <a:rPr lang="fr-FR" sz="1800" dirty="0" smtClean="0">
              <a:solidFill>
                <a:schemeClr val="tx1"/>
              </a:solidFill>
            </a:rPr>
            <a:t>Appel à projet 2 </a:t>
          </a:r>
          <a:endParaRPr lang="fr-FR" sz="2000" dirty="0" smtClean="0">
            <a:solidFill>
              <a:schemeClr val="tx1"/>
            </a:solidFill>
          </a:endParaRPr>
        </a:p>
        <a:p>
          <a:r>
            <a:rPr lang="fr-FR" sz="2600" dirty="0" smtClean="0">
              <a:solidFill>
                <a:schemeClr val="tx1"/>
              </a:solidFill>
            </a:rPr>
            <a:t> Jeunes</a:t>
          </a:r>
        </a:p>
      </dgm:t>
    </dgm:pt>
    <dgm:pt modelId="{412FA4B6-47E2-4B79-B372-FF3A41D44D56}" type="parTrans" cxnId="{A9447C5C-DFBE-4619-B9F0-3B9EB30E0DDA}">
      <dgm:prSet/>
      <dgm:spPr/>
      <dgm:t>
        <a:bodyPr/>
        <a:lstStyle/>
        <a:p>
          <a:endParaRPr lang="fr-FR"/>
        </a:p>
      </dgm:t>
    </dgm:pt>
    <dgm:pt modelId="{53E46826-0444-467E-BBC5-ED795D4D3211}" type="sibTrans" cxnId="{A9447C5C-DFBE-4619-B9F0-3B9EB30E0DDA}">
      <dgm:prSet/>
      <dgm:spPr/>
      <dgm:t>
        <a:bodyPr/>
        <a:lstStyle/>
        <a:p>
          <a:endParaRPr lang="fr-FR"/>
        </a:p>
      </dgm:t>
    </dgm:pt>
    <dgm:pt modelId="{C5640533-0993-4F21-8266-8EC7CD207C78}" type="pres">
      <dgm:prSet presAssocID="{9C2B6F3E-A2FB-4326-B32D-20E995D2F8C1}" presName="Name0" presStyleCnt="0">
        <dgm:presLayoutVars>
          <dgm:dir/>
          <dgm:animLvl val="lvl"/>
          <dgm:resizeHandles/>
        </dgm:presLayoutVars>
      </dgm:prSet>
      <dgm:spPr/>
      <dgm:t>
        <a:bodyPr/>
        <a:lstStyle/>
        <a:p>
          <a:endParaRPr lang="fr-FR"/>
        </a:p>
      </dgm:t>
    </dgm:pt>
    <dgm:pt modelId="{5C889C58-DC8B-4C22-8650-B9D2B6D87746}" type="pres">
      <dgm:prSet presAssocID="{1A43B051-98E1-493F-A025-618099C01712}" presName="linNode" presStyleCnt="0"/>
      <dgm:spPr/>
      <dgm:t>
        <a:bodyPr/>
        <a:lstStyle/>
        <a:p>
          <a:endParaRPr lang="fr-FR"/>
        </a:p>
      </dgm:t>
    </dgm:pt>
    <dgm:pt modelId="{9D041329-6385-49FE-A3F7-8FD6E5E131AB}" type="pres">
      <dgm:prSet presAssocID="{1A43B051-98E1-493F-A025-618099C01712}" presName="parentShp" presStyleLbl="node1" presStyleIdx="0" presStyleCnt="2" custScaleX="55015" custScaleY="175553" custLinFactNeighborX="2337" custLinFactNeighborY="-91">
        <dgm:presLayoutVars>
          <dgm:bulletEnabled val="1"/>
        </dgm:presLayoutVars>
      </dgm:prSet>
      <dgm:spPr/>
      <dgm:t>
        <a:bodyPr/>
        <a:lstStyle/>
        <a:p>
          <a:endParaRPr lang="fr-FR"/>
        </a:p>
      </dgm:t>
    </dgm:pt>
    <dgm:pt modelId="{FD058800-DCD6-456E-8E8C-1EFD305FCEA1}" type="pres">
      <dgm:prSet presAssocID="{1A43B051-98E1-493F-A025-618099C01712}" presName="childShp" presStyleLbl="bgAccFollowNode1" presStyleIdx="0" presStyleCnt="2" custScaleX="121025" custScaleY="101864" custLinFactNeighborX="3507" custLinFactNeighborY="-5000">
        <dgm:presLayoutVars>
          <dgm:bulletEnabled val="1"/>
        </dgm:presLayoutVars>
      </dgm:prSet>
      <dgm:spPr/>
      <dgm:t>
        <a:bodyPr/>
        <a:lstStyle/>
        <a:p>
          <a:endParaRPr lang="fr-FR"/>
        </a:p>
      </dgm:t>
    </dgm:pt>
    <dgm:pt modelId="{4FAAA4F4-2334-4B3D-A699-5A7ABD596430}" type="pres">
      <dgm:prSet presAssocID="{8D4EF41D-19AD-4C9F-833D-97F3196F77E9}" presName="spacing" presStyleCnt="0"/>
      <dgm:spPr/>
      <dgm:t>
        <a:bodyPr/>
        <a:lstStyle/>
        <a:p>
          <a:endParaRPr lang="fr-FR"/>
        </a:p>
      </dgm:t>
    </dgm:pt>
    <dgm:pt modelId="{1120CF12-BBFB-44C6-BCB2-0A1D659BFBB4}" type="pres">
      <dgm:prSet presAssocID="{B1492754-3485-4EE4-BF68-94C943AD64A7}" presName="linNode" presStyleCnt="0"/>
      <dgm:spPr/>
      <dgm:t>
        <a:bodyPr/>
        <a:lstStyle/>
        <a:p>
          <a:endParaRPr lang="fr-FR"/>
        </a:p>
      </dgm:t>
    </dgm:pt>
    <dgm:pt modelId="{F9CB29EB-A937-452B-903E-DE2CEDB878FA}" type="pres">
      <dgm:prSet presAssocID="{B1492754-3485-4EE4-BF68-94C943AD64A7}" presName="parentShp" presStyleLbl="node1" presStyleIdx="1" presStyleCnt="2" custScaleX="55015" custScaleY="165552" custLinFactNeighborX="2337" custLinFactNeighborY="-5000">
        <dgm:presLayoutVars>
          <dgm:bulletEnabled val="1"/>
        </dgm:presLayoutVars>
      </dgm:prSet>
      <dgm:spPr/>
      <dgm:t>
        <a:bodyPr/>
        <a:lstStyle/>
        <a:p>
          <a:endParaRPr lang="fr-FR"/>
        </a:p>
      </dgm:t>
    </dgm:pt>
    <dgm:pt modelId="{4E60CDED-FFD1-425C-AE1C-AC72197C5CCD}" type="pres">
      <dgm:prSet presAssocID="{B1492754-3485-4EE4-BF68-94C943AD64A7}" presName="childShp" presStyleLbl="bgAccFollowNode1" presStyleIdx="1" presStyleCnt="2" custScaleX="121025" custScaleY="101864" custLinFactNeighborX="3507" custLinFactNeighborY="-5000">
        <dgm:presLayoutVars>
          <dgm:bulletEnabled val="1"/>
        </dgm:presLayoutVars>
      </dgm:prSet>
      <dgm:spPr/>
      <dgm:t>
        <a:bodyPr/>
        <a:lstStyle/>
        <a:p>
          <a:endParaRPr lang="fr-FR"/>
        </a:p>
      </dgm:t>
    </dgm:pt>
  </dgm:ptLst>
  <dgm:cxnLst>
    <dgm:cxn modelId="{E1524EC6-7767-4FA5-9D42-9CA4489AD163}" srcId="{1A43B051-98E1-493F-A025-618099C01712}" destId="{6AB37732-83F1-4805-882A-C02CA58895BF}" srcOrd="0" destOrd="0" parTransId="{98B198DF-2859-4944-94B5-89646B5CB70B}" sibTransId="{57FE6190-21F4-4394-A4CA-9C16221815F6}"/>
    <dgm:cxn modelId="{E1A96C1F-3EAF-4ED6-8B08-B67081438F19}" type="presOf" srcId="{B1492754-3485-4EE4-BF68-94C943AD64A7}" destId="{F9CB29EB-A937-452B-903E-DE2CEDB878FA}" srcOrd="0" destOrd="0" presId="urn:microsoft.com/office/officeart/2005/8/layout/vList6"/>
    <dgm:cxn modelId="{C90C27CD-B3C1-4452-B9A3-DE44415E4C2A}" type="presOf" srcId="{9C2B6F3E-A2FB-4326-B32D-20E995D2F8C1}" destId="{C5640533-0993-4F21-8266-8EC7CD207C78}" srcOrd="0" destOrd="0" presId="urn:microsoft.com/office/officeart/2005/8/layout/vList6"/>
    <dgm:cxn modelId="{641534F2-871F-473F-B473-D88B4D598C1F}" srcId="{9C2B6F3E-A2FB-4326-B32D-20E995D2F8C1}" destId="{1A43B051-98E1-493F-A025-618099C01712}" srcOrd="0" destOrd="0" parTransId="{82925BBE-5BF7-498E-9E85-5FBC8B7CBFC6}" sibTransId="{8D4EF41D-19AD-4C9F-833D-97F3196F77E9}"/>
    <dgm:cxn modelId="{F0691A8F-658D-4E89-A2EB-927DB2F2EB89}" type="presOf" srcId="{6AB37732-83F1-4805-882A-C02CA58895BF}" destId="{FD058800-DCD6-456E-8E8C-1EFD305FCEA1}" srcOrd="0" destOrd="0" presId="urn:microsoft.com/office/officeart/2005/8/layout/vList6"/>
    <dgm:cxn modelId="{E79D427D-4C4F-48F9-A4F0-B9C363FA62B9}" type="presOf" srcId="{1978E058-4337-4704-993F-C1F0839013D1}" destId="{4E60CDED-FFD1-425C-AE1C-AC72197C5CCD}" srcOrd="0" destOrd="0" presId="urn:microsoft.com/office/officeart/2005/8/layout/vList6"/>
    <dgm:cxn modelId="{360B4022-0E83-42A1-BD0E-0392F957BE2E}" type="presOf" srcId="{1A43B051-98E1-493F-A025-618099C01712}" destId="{9D041329-6385-49FE-A3F7-8FD6E5E131AB}" srcOrd="0" destOrd="0" presId="urn:microsoft.com/office/officeart/2005/8/layout/vList6"/>
    <dgm:cxn modelId="{CD3F4129-D97F-4C9D-8565-72487235E962}" srcId="{B1492754-3485-4EE4-BF68-94C943AD64A7}" destId="{1978E058-4337-4704-993F-C1F0839013D1}" srcOrd="0" destOrd="0" parTransId="{4A03FA79-D2C1-4D2B-BD9A-8344BC66ED9D}" sibTransId="{614577E4-7568-44DE-A4BD-9D71A17183E3}"/>
    <dgm:cxn modelId="{A9447C5C-DFBE-4619-B9F0-3B9EB30E0DDA}" srcId="{9C2B6F3E-A2FB-4326-B32D-20E995D2F8C1}" destId="{B1492754-3485-4EE4-BF68-94C943AD64A7}" srcOrd="1" destOrd="0" parTransId="{412FA4B6-47E2-4B79-B372-FF3A41D44D56}" sibTransId="{53E46826-0444-467E-BBC5-ED795D4D3211}"/>
    <dgm:cxn modelId="{07F5D6AF-D87F-4095-B10D-4EA5EFECA07A}" type="presParOf" srcId="{C5640533-0993-4F21-8266-8EC7CD207C78}" destId="{5C889C58-DC8B-4C22-8650-B9D2B6D87746}" srcOrd="0" destOrd="0" presId="urn:microsoft.com/office/officeart/2005/8/layout/vList6"/>
    <dgm:cxn modelId="{0481915D-C55F-45B0-B0DA-EDC65B662AB7}" type="presParOf" srcId="{5C889C58-DC8B-4C22-8650-B9D2B6D87746}" destId="{9D041329-6385-49FE-A3F7-8FD6E5E131AB}" srcOrd="0" destOrd="0" presId="urn:microsoft.com/office/officeart/2005/8/layout/vList6"/>
    <dgm:cxn modelId="{8AA07A9A-1B43-4DDC-B8E5-56D218D03FE2}" type="presParOf" srcId="{5C889C58-DC8B-4C22-8650-B9D2B6D87746}" destId="{FD058800-DCD6-456E-8E8C-1EFD305FCEA1}" srcOrd="1" destOrd="0" presId="urn:microsoft.com/office/officeart/2005/8/layout/vList6"/>
    <dgm:cxn modelId="{EA8AAE65-A2DF-40B8-9674-D2AFB7F04BAE}" type="presParOf" srcId="{C5640533-0993-4F21-8266-8EC7CD207C78}" destId="{4FAAA4F4-2334-4B3D-A699-5A7ABD596430}" srcOrd="1" destOrd="0" presId="urn:microsoft.com/office/officeart/2005/8/layout/vList6"/>
    <dgm:cxn modelId="{BDDEEE85-679F-41F9-9407-90646BAA0A7A}" type="presParOf" srcId="{C5640533-0993-4F21-8266-8EC7CD207C78}" destId="{1120CF12-BBFB-44C6-BCB2-0A1D659BFBB4}" srcOrd="2" destOrd="0" presId="urn:microsoft.com/office/officeart/2005/8/layout/vList6"/>
    <dgm:cxn modelId="{B8D62147-9B64-4A5F-BD20-947CEFB5D25D}" type="presParOf" srcId="{1120CF12-BBFB-44C6-BCB2-0A1D659BFBB4}" destId="{F9CB29EB-A937-452B-903E-DE2CEDB878FA}" srcOrd="0" destOrd="0" presId="urn:microsoft.com/office/officeart/2005/8/layout/vList6"/>
    <dgm:cxn modelId="{A2A78A41-6FC0-44F1-B64C-376C4745F7C7}" type="presParOf" srcId="{1120CF12-BBFB-44C6-BCB2-0A1D659BFBB4}" destId="{4E60CDED-FFD1-425C-AE1C-AC72197C5CCD}" srcOrd="1" destOrd="0" presId="urn:microsoft.com/office/officeart/2005/8/layout/vList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01249A2-59DF-452A-BDB3-9C3F708D1E9E}" type="doc">
      <dgm:prSet loTypeId="urn:microsoft.com/office/officeart/2008/layout/RadialCluster" loCatId="cycle" qsTypeId="urn:microsoft.com/office/officeart/2005/8/quickstyle/simple1" qsCatId="simple" csTypeId="urn:microsoft.com/office/officeart/2005/8/colors/colorful2" csCatId="colorful" phldr="1"/>
      <dgm:spPr/>
      <dgm:t>
        <a:bodyPr/>
        <a:lstStyle/>
        <a:p>
          <a:endParaRPr lang="fr-FR"/>
        </a:p>
      </dgm:t>
    </dgm:pt>
    <dgm:pt modelId="{BA070E33-69F5-4926-995D-0F6AC02CB6DA}">
      <dgm:prSet custT="1"/>
      <dgm:spPr/>
      <dgm:t>
        <a:bodyPr/>
        <a:lstStyle/>
        <a:p>
          <a:r>
            <a:rPr lang="fr-FR" sz="1600" dirty="0" smtClean="0">
              <a:solidFill>
                <a:schemeClr val="tx1"/>
              </a:solidFill>
            </a:rPr>
            <a:t>Employeurs salariés et non-salariés </a:t>
          </a:r>
          <a:endParaRPr lang="fr-FR" sz="1600" dirty="0">
            <a:solidFill>
              <a:schemeClr val="tx1"/>
            </a:solidFill>
            <a:latin typeface="+mj-lt"/>
            <a:cs typeface="Arial" panose="020B0604020202020204" pitchFamily="34" charset="0"/>
          </a:endParaRPr>
        </a:p>
      </dgm:t>
    </dgm:pt>
    <dgm:pt modelId="{846ABB31-0705-4F52-A260-2C246B5D66F7}" type="parTrans" cxnId="{E0A8F36F-60D7-4CE7-9BD3-8576CE395104}">
      <dgm:prSet/>
      <dgm:spPr/>
      <dgm:t>
        <a:bodyPr/>
        <a:lstStyle/>
        <a:p>
          <a:endParaRPr lang="fr-FR">
            <a:solidFill>
              <a:schemeClr val="tx1"/>
            </a:solidFill>
          </a:endParaRPr>
        </a:p>
      </dgm:t>
    </dgm:pt>
    <dgm:pt modelId="{7D8E0041-46BD-423B-858B-93A448BE75BD}" type="sibTrans" cxnId="{E0A8F36F-60D7-4CE7-9BD3-8576CE395104}">
      <dgm:prSet/>
      <dgm:spPr/>
      <dgm:t>
        <a:bodyPr/>
        <a:lstStyle/>
        <a:p>
          <a:endParaRPr lang="fr-FR">
            <a:solidFill>
              <a:schemeClr val="tx1"/>
            </a:solidFill>
          </a:endParaRPr>
        </a:p>
      </dgm:t>
    </dgm:pt>
    <dgm:pt modelId="{967B568E-74B1-4BCB-B758-FD435F989DCF}">
      <dgm:prSet custT="1"/>
      <dgm:spPr/>
      <dgm:t>
        <a:bodyPr/>
        <a:lstStyle/>
        <a:p>
          <a:r>
            <a:rPr lang="fr-FR" sz="1600" dirty="0" smtClean="0">
              <a:solidFill>
                <a:schemeClr val="tx1"/>
              </a:solidFill>
            </a:rPr>
            <a:t>Personnel d’encadrement </a:t>
          </a:r>
          <a:endParaRPr lang="fr-FR" sz="1600" dirty="0">
            <a:solidFill>
              <a:schemeClr val="tx1"/>
            </a:solidFill>
          </a:endParaRPr>
        </a:p>
      </dgm:t>
    </dgm:pt>
    <dgm:pt modelId="{3C9707CC-42F3-4280-AA42-02E0C77E9F7F}" type="parTrans" cxnId="{86AAB358-6394-4928-B601-09C78F72188C}">
      <dgm:prSet/>
      <dgm:spPr/>
      <dgm:t>
        <a:bodyPr/>
        <a:lstStyle/>
        <a:p>
          <a:endParaRPr lang="fr-FR">
            <a:solidFill>
              <a:schemeClr val="tx1"/>
            </a:solidFill>
          </a:endParaRPr>
        </a:p>
      </dgm:t>
    </dgm:pt>
    <dgm:pt modelId="{32F58636-32BF-405E-91B1-C8242FEA45FD}" type="sibTrans" cxnId="{86AAB358-6394-4928-B601-09C78F72188C}">
      <dgm:prSet/>
      <dgm:spPr/>
      <dgm:t>
        <a:bodyPr/>
        <a:lstStyle/>
        <a:p>
          <a:endParaRPr lang="fr-FR">
            <a:solidFill>
              <a:schemeClr val="tx1"/>
            </a:solidFill>
          </a:endParaRPr>
        </a:p>
      </dgm:t>
    </dgm:pt>
    <dgm:pt modelId="{F806326C-D95F-4D6F-9BB5-EB227B6D187B}">
      <dgm:prSet custT="1"/>
      <dgm:spPr/>
      <dgm:t>
        <a:bodyPr/>
        <a:lstStyle/>
        <a:p>
          <a:r>
            <a:rPr lang="fr-FR" sz="1600" dirty="0" smtClean="0">
              <a:solidFill>
                <a:schemeClr val="tx1"/>
              </a:solidFill>
            </a:rPr>
            <a:t>Représentants du personnel</a:t>
          </a:r>
          <a:endParaRPr lang="fr-FR" sz="1600" dirty="0">
            <a:solidFill>
              <a:schemeClr val="tx1"/>
            </a:solidFill>
          </a:endParaRPr>
        </a:p>
      </dgm:t>
    </dgm:pt>
    <dgm:pt modelId="{16CAF773-927E-401D-8D1F-F6380C4E6265}" type="parTrans" cxnId="{3912E6E4-4DE5-498F-AD28-55677C911198}">
      <dgm:prSet/>
      <dgm:spPr/>
      <dgm:t>
        <a:bodyPr/>
        <a:lstStyle/>
        <a:p>
          <a:endParaRPr lang="fr-FR">
            <a:solidFill>
              <a:schemeClr val="tx1"/>
            </a:solidFill>
          </a:endParaRPr>
        </a:p>
      </dgm:t>
    </dgm:pt>
    <dgm:pt modelId="{5411F1DD-66C3-4D63-89DA-A21CDA6289B0}" type="sibTrans" cxnId="{3912E6E4-4DE5-498F-AD28-55677C911198}">
      <dgm:prSet/>
      <dgm:spPr/>
      <dgm:t>
        <a:bodyPr/>
        <a:lstStyle/>
        <a:p>
          <a:endParaRPr lang="fr-FR">
            <a:solidFill>
              <a:schemeClr val="tx1"/>
            </a:solidFill>
          </a:endParaRPr>
        </a:p>
      </dgm:t>
    </dgm:pt>
    <dgm:pt modelId="{130603C2-A980-4498-B262-81BD272BA5B5}">
      <dgm:prSet custT="1"/>
      <dgm:spPr/>
      <dgm:t>
        <a:bodyPr/>
        <a:lstStyle/>
        <a:p>
          <a:r>
            <a:rPr lang="fr-FR" sz="1600" dirty="0" smtClean="0">
              <a:solidFill>
                <a:schemeClr val="tx1"/>
              </a:solidFill>
            </a:rPr>
            <a:t>Partenaires sociaux</a:t>
          </a:r>
          <a:endParaRPr lang="fr-FR" sz="1600" dirty="0">
            <a:solidFill>
              <a:schemeClr val="tx1"/>
            </a:solidFill>
          </a:endParaRPr>
        </a:p>
      </dgm:t>
    </dgm:pt>
    <dgm:pt modelId="{1B0340E4-7D8C-4B48-91A7-A837EF6D7F7A}" type="parTrans" cxnId="{06BA5E99-9841-41C7-88A7-8FA952C75360}">
      <dgm:prSet/>
      <dgm:spPr/>
      <dgm:t>
        <a:bodyPr/>
        <a:lstStyle/>
        <a:p>
          <a:endParaRPr lang="fr-FR">
            <a:solidFill>
              <a:schemeClr val="tx1"/>
            </a:solidFill>
          </a:endParaRPr>
        </a:p>
      </dgm:t>
    </dgm:pt>
    <dgm:pt modelId="{F97C128A-8B0B-4ED4-960C-1907A2781C96}" type="sibTrans" cxnId="{06BA5E99-9841-41C7-88A7-8FA952C75360}">
      <dgm:prSet/>
      <dgm:spPr/>
      <dgm:t>
        <a:bodyPr/>
        <a:lstStyle/>
        <a:p>
          <a:endParaRPr lang="fr-FR">
            <a:solidFill>
              <a:schemeClr val="tx1"/>
            </a:solidFill>
          </a:endParaRPr>
        </a:p>
      </dgm:t>
    </dgm:pt>
    <dgm:pt modelId="{995023AE-064B-4C95-B66B-93B20F7B0658}">
      <dgm:prSet custT="1"/>
      <dgm:spPr/>
      <dgm:t>
        <a:bodyPr/>
        <a:lstStyle/>
        <a:p>
          <a:r>
            <a:rPr lang="fr-FR" sz="1800" dirty="0" smtClean="0">
              <a:solidFill>
                <a:schemeClr val="tx1"/>
              </a:solidFill>
              <a:latin typeface="+mj-lt"/>
              <a:cs typeface="Arial" panose="020B0604020202020204" pitchFamily="34" charset="0"/>
            </a:rPr>
            <a:t>PI 8.5 OS 1</a:t>
          </a:r>
          <a:endParaRPr lang="fr-FR" sz="1800" dirty="0">
            <a:solidFill>
              <a:schemeClr val="tx1"/>
            </a:solidFill>
            <a:latin typeface="+mj-lt"/>
            <a:cs typeface="Arial" panose="020B0604020202020204" pitchFamily="34" charset="0"/>
          </a:endParaRPr>
        </a:p>
      </dgm:t>
    </dgm:pt>
    <dgm:pt modelId="{5EE287FD-0142-4292-BC41-FC188B113076}" type="parTrans" cxnId="{D6E9583E-0A78-473A-964E-879F6CC009E3}">
      <dgm:prSet/>
      <dgm:spPr/>
      <dgm:t>
        <a:bodyPr/>
        <a:lstStyle/>
        <a:p>
          <a:endParaRPr lang="fr-FR">
            <a:solidFill>
              <a:schemeClr val="tx1"/>
            </a:solidFill>
          </a:endParaRPr>
        </a:p>
      </dgm:t>
    </dgm:pt>
    <dgm:pt modelId="{34E8EDE8-7174-4AA0-8727-C303FB1203C1}" type="sibTrans" cxnId="{D6E9583E-0A78-473A-964E-879F6CC009E3}">
      <dgm:prSet/>
      <dgm:spPr/>
      <dgm:t>
        <a:bodyPr/>
        <a:lstStyle/>
        <a:p>
          <a:endParaRPr lang="fr-FR">
            <a:solidFill>
              <a:schemeClr val="tx1"/>
            </a:solidFill>
          </a:endParaRPr>
        </a:p>
      </dgm:t>
    </dgm:pt>
    <dgm:pt modelId="{698885BE-240B-4B21-94B0-705E3384FCD2}" type="pres">
      <dgm:prSet presAssocID="{501249A2-59DF-452A-BDB3-9C3F708D1E9E}" presName="Name0" presStyleCnt="0">
        <dgm:presLayoutVars>
          <dgm:chMax val="1"/>
          <dgm:chPref val="1"/>
          <dgm:dir/>
          <dgm:animOne val="branch"/>
          <dgm:animLvl val="lvl"/>
        </dgm:presLayoutVars>
      </dgm:prSet>
      <dgm:spPr/>
      <dgm:t>
        <a:bodyPr/>
        <a:lstStyle/>
        <a:p>
          <a:endParaRPr lang="fr-FR"/>
        </a:p>
      </dgm:t>
    </dgm:pt>
    <dgm:pt modelId="{472046F4-8B76-43A8-B6A2-1FBAE39277B2}" type="pres">
      <dgm:prSet presAssocID="{995023AE-064B-4C95-B66B-93B20F7B0658}" presName="singleCycle" presStyleCnt="0"/>
      <dgm:spPr/>
      <dgm:t>
        <a:bodyPr/>
        <a:lstStyle/>
        <a:p>
          <a:endParaRPr lang="fr-FR"/>
        </a:p>
      </dgm:t>
    </dgm:pt>
    <dgm:pt modelId="{3F360D7A-6B93-46F0-9055-8EA5D49F7A15}" type="pres">
      <dgm:prSet presAssocID="{995023AE-064B-4C95-B66B-93B20F7B0658}" presName="singleCenter" presStyleLbl="node1" presStyleIdx="0" presStyleCnt="5">
        <dgm:presLayoutVars>
          <dgm:chMax val="7"/>
          <dgm:chPref val="7"/>
        </dgm:presLayoutVars>
      </dgm:prSet>
      <dgm:spPr/>
      <dgm:t>
        <a:bodyPr/>
        <a:lstStyle/>
        <a:p>
          <a:endParaRPr lang="fr-FR"/>
        </a:p>
      </dgm:t>
    </dgm:pt>
    <dgm:pt modelId="{058CE49A-C24C-4537-80C5-020C03E35B7B}" type="pres">
      <dgm:prSet presAssocID="{846ABB31-0705-4F52-A260-2C246B5D66F7}" presName="Name56" presStyleLbl="parChTrans1D2" presStyleIdx="0" presStyleCnt="4"/>
      <dgm:spPr/>
      <dgm:t>
        <a:bodyPr/>
        <a:lstStyle/>
        <a:p>
          <a:endParaRPr lang="fr-FR"/>
        </a:p>
      </dgm:t>
    </dgm:pt>
    <dgm:pt modelId="{5C2CE879-E62F-4E4B-93A0-3EDD610D0FC2}" type="pres">
      <dgm:prSet presAssocID="{BA070E33-69F5-4926-995D-0F6AC02CB6DA}" presName="text0" presStyleLbl="node1" presStyleIdx="1" presStyleCnt="5" custScaleX="163247" custScaleY="136567">
        <dgm:presLayoutVars>
          <dgm:bulletEnabled val="1"/>
        </dgm:presLayoutVars>
      </dgm:prSet>
      <dgm:spPr/>
      <dgm:t>
        <a:bodyPr/>
        <a:lstStyle/>
        <a:p>
          <a:endParaRPr lang="fr-FR"/>
        </a:p>
      </dgm:t>
    </dgm:pt>
    <dgm:pt modelId="{F8718D02-2B28-4E0A-B01F-FA1B7611CE14}" type="pres">
      <dgm:prSet presAssocID="{3C9707CC-42F3-4280-AA42-02E0C77E9F7F}" presName="Name56" presStyleLbl="parChTrans1D2" presStyleIdx="1" presStyleCnt="4"/>
      <dgm:spPr/>
      <dgm:t>
        <a:bodyPr/>
        <a:lstStyle/>
        <a:p>
          <a:endParaRPr lang="fr-FR"/>
        </a:p>
      </dgm:t>
    </dgm:pt>
    <dgm:pt modelId="{16B76DC7-B949-457E-9D6A-9EE2A3D23759}" type="pres">
      <dgm:prSet presAssocID="{967B568E-74B1-4BCB-B758-FD435F989DCF}" presName="text0" presStyleLbl="node1" presStyleIdx="2" presStyleCnt="5" custScaleX="185825" custScaleY="137982">
        <dgm:presLayoutVars>
          <dgm:bulletEnabled val="1"/>
        </dgm:presLayoutVars>
      </dgm:prSet>
      <dgm:spPr/>
      <dgm:t>
        <a:bodyPr/>
        <a:lstStyle/>
        <a:p>
          <a:endParaRPr lang="fr-FR"/>
        </a:p>
      </dgm:t>
    </dgm:pt>
    <dgm:pt modelId="{AC279066-2487-46DF-912C-D1E9DDCEC2E1}" type="pres">
      <dgm:prSet presAssocID="{16CAF773-927E-401D-8D1F-F6380C4E6265}" presName="Name56" presStyleLbl="parChTrans1D2" presStyleIdx="2" presStyleCnt="4"/>
      <dgm:spPr/>
      <dgm:t>
        <a:bodyPr/>
        <a:lstStyle/>
        <a:p>
          <a:endParaRPr lang="fr-FR"/>
        </a:p>
      </dgm:t>
    </dgm:pt>
    <dgm:pt modelId="{84C6CC77-61D9-4A5E-85E2-A93440F16CDA}" type="pres">
      <dgm:prSet presAssocID="{F806326C-D95F-4D6F-9BB5-EB227B6D187B}" presName="text0" presStyleLbl="node1" presStyleIdx="3" presStyleCnt="5" custScaleX="185825" custScaleY="137982">
        <dgm:presLayoutVars>
          <dgm:bulletEnabled val="1"/>
        </dgm:presLayoutVars>
      </dgm:prSet>
      <dgm:spPr/>
      <dgm:t>
        <a:bodyPr/>
        <a:lstStyle/>
        <a:p>
          <a:endParaRPr lang="fr-FR"/>
        </a:p>
      </dgm:t>
    </dgm:pt>
    <dgm:pt modelId="{CCD10FC4-46AC-4D8B-887B-EB55358CF6D7}" type="pres">
      <dgm:prSet presAssocID="{1B0340E4-7D8C-4B48-91A7-A837EF6D7F7A}" presName="Name56" presStyleLbl="parChTrans1D2" presStyleIdx="3" presStyleCnt="4"/>
      <dgm:spPr/>
      <dgm:t>
        <a:bodyPr/>
        <a:lstStyle/>
        <a:p>
          <a:endParaRPr lang="fr-FR"/>
        </a:p>
      </dgm:t>
    </dgm:pt>
    <dgm:pt modelId="{982BBDC7-FB23-4EF3-A441-E57304B3D438}" type="pres">
      <dgm:prSet presAssocID="{130603C2-A980-4498-B262-81BD272BA5B5}" presName="text0" presStyleLbl="node1" presStyleIdx="4" presStyleCnt="5" custScaleX="185825" custScaleY="137982">
        <dgm:presLayoutVars>
          <dgm:bulletEnabled val="1"/>
        </dgm:presLayoutVars>
      </dgm:prSet>
      <dgm:spPr/>
      <dgm:t>
        <a:bodyPr/>
        <a:lstStyle/>
        <a:p>
          <a:endParaRPr lang="fr-FR"/>
        </a:p>
      </dgm:t>
    </dgm:pt>
  </dgm:ptLst>
  <dgm:cxnLst>
    <dgm:cxn modelId="{79F1DAB6-F8AA-4954-9D64-B0165A39C5A3}" type="presOf" srcId="{16CAF773-927E-401D-8D1F-F6380C4E6265}" destId="{AC279066-2487-46DF-912C-D1E9DDCEC2E1}" srcOrd="0" destOrd="0" presId="urn:microsoft.com/office/officeart/2008/layout/RadialCluster"/>
    <dgm:cxn modelId="{64478792-8976-45A1-8D66-B961FBF5F9A2}" type="presOf" srcId="{130603C2-A980-4498-B262-81BD272BA5B5}" destId="{982BBDC7-FB23-4EF3-A441-E57304B3D438}" srcOrd="0" destOrd="0" presId="urn:microsoft.com/office/officeart/2008/layout/RadialCluster"/>
    <dgm:cxn modelId="{D6E9583E-0A78-473A-964E-879F6CC009E3}" srcId="{501249A2-59DF-452A-BDB3-9C3F708D1E9E}" destId="{995023AE-064B-4C95-B66B-93B20F7B0658}" srcOrd="0" destOrd="0" parTransId="{5EE287FD-0142-4292-BC41-FC188B113076}" sibTransId="{34E8EDE8-7174-4AA0-8727-C303FB1203C1}"/>
    <dgm:cxn modelId="{E0A8F36F-60D7-4CE7-9BD3-8576CE395104}" srcId="{995023AE-064B-4C95-B66B-93B20F7B0658}" destId="{BA070E33-69F5-4926-995D-0F6AC02CB6DA}" srcOrd="0" destOrd="0" parTransId="{846ABB31-0705-4F52-A260-2C246B5D66F7}" sibTransId="{7D8E0041-46BD-423B-858B-93A448BE75BD}"/>
    <dgm:cxn modelId="{4120ADBF-A67C-45C9-9875-477D0577E3B3}" type="presOf" srcId="{3C9707CC-42F3-4280-AA42-02E0C77E9F7F}" destId="{F8718D02-2B28-4E0A-B01F-FA1B7611CE14}" srcOrd="0" destOrd="0" presId="urn:microsoft.com/office/officeart/2008/layout/RadialCluster"/>
    <dgm:cxn modelId="{06BA5E99-9841-41C7-88A7-8FA952C75360}" srcId="{995023AE-064B-4C95-B66B-93B20F7B0658}" destId="{130603C2-A980-4498-B262-81BD272BA5B5}" srcOrd="3" destOrd="0" parTransId="{1B0340E4-7D8C-4B48-91A7-A837EF6D7F7A}" sibTransId="{F97C128A-8B0B-4ED4-960C-1907A2781C96}"/>
    <dgm:cxn modelId="{DB822578-83AF-4EBA-91BB-FE167328FF73}" type="presOf" srcId="{501249A2-59DF-452A-BDB3-9C3F708D1E9E}" destId="{698885BE-240B-4B21-94B0-705E3384FCD2}" srcOrd="0" destOrd="0" presId="urn:microsoft.com/office/officeart/2008/layout/RadialCluster"/>
    <dgm:cxn modelId="{0B8BF24E-4CEF-4A63-9BA9-5CB159BF2EF1}" type="presOf" srcId="{995023AE-064B-4C95-B66B-93B20F7B0658}" destId="{3F360D7A-6B93-46F0-9055-8EA5D49F7A15}" srcOrd="0" destOrd="0" presId="urn:microsoft.com/office/officeart/2008/layout/RadialCluster"/>
    <dgm:cxn modelId="{99173A98-BE8E-4622-AF9A-FBECBF1F5294}" type="presOf" srcId="{846ABB31-0705-4F52-A260-2C246B5D66F7}" destId="{058CE49A-C24C-4537-80C5-020C03E35B7B}" srcOrd="0" destOrd="0" presId="urn:microsoft.com/office/officeart/2008/layout/RadialCluster"/>
    <dgm:cxn modelId="{86AAB358-6394-4928-B601-09C78F72188C}" srcId="{995023AE-064B-4C95-B66B-93B20F7B0658}" destId="{967B568E-74B1-4BCB-B758-FD435F989DCF}" srcOrd="1" destOrd="0" parTransId="{3C9707CC-42F3-4280-AA42-02E0C77E9F7F}" sibTransId="{32F58636-32BF-405E-91B1-C8242FEA45FD}"/>
    <dgm:cxn modelId="{F0D04BEA-0210-4629-979B-CB45DFF8C5B3}" type="presOf" srcId="{1B0340E4-7D8C-4B48-91A7-A837EF6D7F7A}" destId="{CCD10FC4-46AC-4D8B-887B-EB55358CF6D7}" srcOrd="0" destOrd="0" presId="urn:microsoft.com/office/officeart/2008/layout/RadialCluster"/>
    <dgm:cxn modelId="{3912E6E4-4DE5-498F-AD28-55677C911198}" srcId="{995023AE-064B-4C95-B66B-93B20F7B0658}" destId="{F806326C-D95F-4D6F-9BB5-EB227B6D187B}" srcOrd="2" destOrd="0" parTransId="{16CAF773-927E-401D-8D1F-F6380C4E6265}" sibTransId="{5411F1DD-66C3-4D63-89DA-A21CDA6289B0}"/>
    <dgm:cxn modelId="{B07E2E51-7329-41EB-A8DA-59F5645ADD05}" type="presOf" srcId="{F806326C-D95F-4D6F-9BB5-EB227B6D187B}" destId="{84C6CC77-61D9-4A5E-85E2-A93440F16CDA}" srcOrd="0" destOrd="0" presId="urn:microsoft.com/office/officeart/2008/layout/RadialCluster"/>
    <dgm:cxn modelId="{54F8E24E-A279-49AF-B4EE-0991C3C8A99B}" type="presOf" srcId="{BA070E33-69F5-4926-995D-0F6AC02CB6DA}" destId="{5C2CE879-E62F-4E4B-93A0-3EDD610D0FC2}" srcOrd="0" destOrd="0" presId="urn:microsoft.com/office/officeart/2008/layout/RadialCluster"/>
    <dgm:cxn modelId="{E827F31D-C3E7-4DBF-BD1F-845DE8DFFAF1}" type="presOf" srcId="{967B568E-74B1-4BCB-B758-FD435F989DCF}" destId="{16B76DC7-B949-457E-9D6A-9EE2A3D23759}" srcOrd="0" destOrd="0" presId="urn:microsoft.com/office/officeart/2008/layout/RadialCluster"/>
    <dgm:cxn modelId="{936FB44E-06B1-4510-A5CB-5FE1E84E4BA8}" type="presParOf" srcId="{698885BE-240B-4B21-94B0-705E3384FCD2}" destId="{472046F4-8B76-43A8-B6A2-1FBAE39277B2}" srcOrd="0" destOrd="0" presId="urn:microsoft.com/office/officeart/2008/layout/RadialCluster"/>
    <dgm:cxn modelId="{2A2A676B-0129-42EC-A5AE-6BDC761675FF}" type="presParOf" srcId="{472046F4-8B76-43A8-B6A2-1FBAE39277B2}" destId="{3F360D7A-6B93-46F0-9055-8EA5D49F7A15}" srcOrd="0" destOrd="0" presId="urn:microsoft.com/office/officeart/2008/layout/RadialCluster"/>
    <dgm:cxn modelId="{7B26B0C8-1A1F-4E55-B8D0-1D79FE731B19}" type="presParOf" srcId="{472046F4-8B76-43A8-B6A2-1FBAE39277B2}" destId="{058CE49A-C24C-4537-80C5-020C03E35B7B}" srcOrd="1" destOrd="0" presId="urn:microsoft.com/office/officeart/2008/layout/RadialCluster"/>
    <dgm:cxn modelId="{9C4AF821-7812-4EE2-8EF3-A37000F10454}" type="presParOf" srcId="{472046F4-8B76-43A8-B6A2-1FBAE39277B2}" destId="{5C2CE879-E62F-4E4B-93A0-3EDD610D0FC2}" srcOrd="2" destOrd="0" presId="urn:microsoft.com/office/officeart/2008/layout/RadialCluster"/>
    <dgm:cxn modelId="{8D0AFFE0-1890-419C-A966-6C7809074FD9}" type="presParOf" srcId="{472046F4-8B76-43A8-B6A2-1FBAE39277B2}" destId="{F8718D02-2B28-4E0A-B01F-FA1B7611CE14}" srcOrd="3" destOrd="0" presId="urn:microsoft.com/office/officeart/2008/layout/RadialCluster"/>
    <dgm:cxn modelId="{824C5C25-84B4-4B81-ACD6-C381206C16CF}" type="presParOf" srcId="{472046F4-8B76-43A8-B6A2-1FBAE39277B2}" destId="{16B76DC7-B949-457E-9D6A-9EE2A3D23759}" srcOrd="4" destOrd="0" presId="urn:microsoft.com/office/officeart/2008/layout/RadialCluster"/>
    <dgm:cxn modelId="{6FDAA212-FB8C-4B21-8570-0E9C70EA9E30}" type="presParOf" srcId="{472046F4-8B76-43A8-B6A2-1FBAE39277B2}" destId="{AC279066-2487-46DF-912C-D1E9DDCEC2E1}" srcOrd="5" destOrd="0" presId="urn:microsoft.com/office/officeart/2008/layout/RadialCluster"/>
    <dgm:cxn modelId="{48231CEF-62D8-4282-899B-83CC8883BAEB}" type="presParOf" srcId="{472046F4-8B76-43A8-B6A2-1FBAE39277B2}" destId="{84C6CC77-61D9-4A5E-85E2-A93440F16CDA}" srcOrd="6" destOrd="0" presId="urn:microsoft.com/office/officeart/2008/layout/RadialCluster"/>
    <dgm:cxn modelId="{1C408406-94DF-49FA-9EB0-EA66A7C7901F}" type="presParOf" srcId="{472046F4-8B76-43A8-B6A2-1FBAE39277B2}" destId="{CCD10FC4-46AC-4D8B-887B-EB55358CF6D7}" srcOrd="7" destOrd="0" presId="urn:microsoft.com/office/officeart/2008/layout/RadialCluster"/>
    <dgm:cxn modelId="{44CBF320-0EA3-4D2C-8442-70AF170FD24C}" type="presParOf" srcId="{472046F4-8B76-43A8-B6A2-1FBAE39277B2}" destId="{982BBDC7-FB23-4EF3-A441-E57304B3D438}" srcOrd="8" destOrd="0" presId="urn:microsoft.com/office/officeart/2008/layout/RadialCluster"/>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DCE51F1-D690-410E-8D00-360043936976}"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fr-FR"/>
        </a:p>
      </dgm:t>
    </dgm:pt>
    <dgm:pt modelId="{318B551A-F34C-4107-B10C-A6FE59747256}">
      <dgm:prSet phldrT="[Texte]"/>
      <dgm:spPr/>
      <dgm:t>
        <a:bodyPr/>
        <a:lstStyle/>
        <a:p>
          <a:r>
            <a:rPr lang="fr-FR" dirty="0" smtClean="0">
              <a:solidFill>
                <a:schemeClr val="tx1"/>
              </a:solidFill>
              <a:latin typeface="+mj-lt"/>
              <a:cs typeface="Arial" panose="020B0604020202020204" pitchFamily="34" charset="0"/>
            </a:rPr>
            <a:t>Entreprises </a:t>
          </a:r>
          <a:endParaRPr lang="fr-FR" dirty="0">
            <a:solidFill>
              <a:schemeClr val="tx1"/>
            </a:solidFill>
            <a:latin typeface="+mj-lt"/>
          </a:endParaRPr>
        </a:p>
      </dgm:t>
    </dgm:pt>
    <dgm:pt modelId="{F782D401-A1B1-4B81-8AE5-4C109AE0D933}" type="parTrans" cxnId="{12645F6D-8F6F-41F6-BF03-F259A5F84F57}">
      <dgm:prSet/>
      <dgm:spPr/>
      <dgm:t>
        <a:bodyPr/>
        <a:lstStyle/>
        <a:p>
          <a:endParaRPr lang="fr-FR">
            <a:latin typeface="+mj-lt"/>
          </a:endParaRPr>
        </a:p>
      </dgm:t>
    </dgm:pt>
    <dgm:pt modelId="{4B99795D-DBA3-4B83-920F-B9998007102B}" type="sibTrans" cxnId="{12645F6D-8F6F-41F6-BF03-F259A5F84F57}">
      <dgm:prSet/>
      <dgm:spPr/>
      <dgm:t>
        <a:bodyPr/>
        <a:lstStyle/>
        <a:p>
          <a:endParaRPr lang="fr-FR">
            <a:latin typeface="+mj-lt"/>
          </a:endParaRPr>
        </a:p>
      </dgm:t>
    </dgm:pt>
    <dgm:pt modelId="{487EECA3-42F0-4548-A83C-39FC6CEAB9EB}">
      <dgm:prSet/>
      <dgm:spPr/>
      <dgm:t>
        <a:bodyPr/>
        <a:lstStyle/>
        <a:p>
          <a:r>
            <a:rPr lang="fr-FR" dirty="0" smtClean="0">
              <a:solidFill>
                <a:schemeClr val="tx1"/>
              </a:solidFill>
              <a:latin typeface="+mj-lt"/>
              <a:cs typeface="Arial" panose="020B0604020202020204" pitchFamily="34" charset="0"/>
            </a:rPr>
            <a:t>Structures associatives</a:t>
          </a:r>
        </a:p>
      </dgm:t>
    </dgm:pt>
    <dgm:pt modelId="{55306246-E423-454A-A0C1-CCC59E6DF0ED}" type="parTrans" cxnId="{9669A0A3-EF7C-4B76-BC99-4FFC07FBEF5A}">
      <dgm:prSet/>
      <dgm:spPr/>
      <dgm:t>
        <a:bodyPr/>
        <a:lstStyle/>
        <a:p>
          <a:endParaRPr lang="fr-FR"/>
        </a:p>
      </dgm:t>
    </dgm:pt>
    <dgm:pt modelId="{46989371-C8D2-4E34-915B-D5B6FBA83EC5}" type="sibTrans" cxnId="{9669A0A3-EF7C-4B76-BC99-4FFC07FBEF5A}">
      <dgm:prSet/>
      <dgm:spPr/>
      <dgm:t>
        <a:bodyPr/>
        <a:lstStyle/>
        <a:p>
          <a:endParaRPr lang="fr-FR"/>
        </a:p>
      </dgm:t>
    </dgm:pt>
    <dgm:pt modelId="{24667F16-62C3-45B4-AE95-B5DB810B63F6}">
      <dgm:prSet/>
      <dgm:spPr/>
      <dgm:t>
        <a:bodyPr/>
        <a:lstStyle/>
        <a:p>
          <a:r>
            <a:rPr lang="fr-FR" dirty="0" smtClean="0">
              <a:solidFill>
                <a:schemeClr val="tx1"/>
              </a:solidFill>
              <a:latin typeface="+mj-lt"/>
              <a:cs typeface="Arial" panose="020B0604020202020204" pitchFamily="34" charset="0"/>
            </a:rPr>
            <a:t>Branches professionnelles</a:t>
          </a:r>
        </a:p>
      </dgm:t>
    </dgm:pt>
    <dgm:pt modelId="{B2A8C128-CFE8-4116-9E37-AF0B436733DC}" type="parTrans" cxnId="{627C35CB-CF1F-4C3E-869A-6B32B11E4BD6}">
      <dgm:prSet/>
      <dgm:spPr/>
      <dgm:t>
        <a:bodyPr/>
        <a:lstStyle/>
        <a:p>
          <a:endParaRPr lang="fr-FR"/>
        </a:p>
      </dgm:t>
    </dgm:pt>
    <dgm:pt modelId="{EE89FD7F-ACBF-4FD6-B071-8C4CA6600B14}" type="sibTrans" cxnId="{627C35CB-CF1F-4C3E-869A-6B32B11E4BD6}">
      <dgm:prSet/>
      <dgm:spPr/>
      <dgm:t>
        <a:bodyPr/>
        <a:lstStyle/>
        <a:p>
          <a:endParaRPr lang="fr-FR"/>
        </a:p>
      </dgm:t>
    </dgm:pt>
    <dgm:pt modelId="{674C19BC-1F03-4533-9D74-618312C0D3FF}">
      <dgm:prSet/>
      <dgm:spPr/>
      <dgm:t>
        <a:bodyPr/>
        <a:lstStyle/>
        <a:p>
          <a:r>
            <a:rPr lang="fr-FR" dirty="0" smtClean="0">
              <a:solidFill>
                <a:schemeClr val="tx1"/>
              </a:solidFill>
              <a:latin typeface="+mj-lt"/>
              <a:cs typeface="Arial" panose="020B0604020202020204" pitchFamily="34" charset="0"/>
            </a:rPr>
            <a:t>Chambres consulaires</a:t>
          </a:r>
        </a:p>
      </dgm:t>
    </dgm:pt>
    <dgm:pt modelId="{08471855-7B0D-4F3D-87F0-21C83DBD6FD2}" type="parTrans" cxnId="{54A73A65-432F-4000-B6A1-EAA6198D2D18}">
      <dgm:prSet/>
      <dgm:spPr/>
      <dgm:t>
        <a:bodyPr/>
        <a:lstStyle/>
        <a:p>
          <a:endParaRPr lang="fr-FR"/>
        </a:p>
      </dgm:t>
    </dgm:pt>
    <dgm:pt modelId="{2613B3BE-8EBE-4B75-B300-7A7A87A8B371}" type="sibTrans" cxnId="{54A73A65-432F-4000-B6A1-EAA6198D2D18}">
      <dgm:prSet/>
      <dgm:spPr/>
      <dgm:t>
        <a:bodyPr/>
        <a:lstStyle/>
        <a:p>
          <a:endParaRPr lang="fr-FR"/>
        </a:p>
      </dgm:t>
    </dgm:pt>
    <dgm:pt modelId="{A6498D68-2D9B-422C-ADDA-2CED7B5A87E1}">
      <dgm:prSet/>
      <dgm:spPr/>
      <dgm:t>
        <a:bodyPr/>
        <a:lstStyle/>
        <a:p>
          <a:r>
            <a:rPr lang="fr-FR" dirty="0" smtClean="0">
              <a:solidFill>
                <a:schemeClr val="tx1"/>
              </a:solidFill>
              <a:latin typeface="+mj-lt"/>
              <a:cs typeface="Arial" panose="020B0604020202020204" pitchFamily="34" charset="0"/>
            </a:rPr>
            <a:t>Collectivités territoriales</a:t>
          </a:r>
        </a:p>
      </dgm:t>
    </dgm:pt>
    <dgm:pt modelId="{F668A08C-4229-4C86-A9B6-34F93032EA58}" type="parTrans" cxnId="{14DB0F9A-9741-4607-865D-2BD334112753}">
      <dgm:prSet/>
      <dgm:spPr/>
      <dgm:t>
        <a:bodyPr/>
        <a:lstStyle/>
        <a:p>
          <a:endParaRPr lang="fr-FR"/>
        </a:p>
      </dgm:t>
    </dgm:pt>
    <dgm:pt modelId="{013FEE4C-2343-4C34-A653-D724F7C66A20}" type="sibTrans" cxnId="{14DB0F9A-9741-4607-865D-2BD334112753}">
      <dgm:prSet/>
      <dgm:spPr/>
      <dgm:t>
        <a:bodyPr/>
        <a:lstStyle/>
        <a:p>
          <a:endParaRPr lang="fr-FR"/>
        </a:p>
      </dgm:t>
    </dgm:pt>
    <dgm:pt modelId="{B3106E4D-22CE-4EF6-B19B-8CBEF928D546}">
      <dgm:prSet/>
      <dgm:spPr/>
      <dgm:t>
        <a:bodyPr/>
        <a:lstStyle/>
        <a:p>
          <a:r>
            <a:rPr lang="fr-FR" dirty="0" smtClean="0">
              <a:solidFill>
                <a:schemeClr val="tx1"/>
              </a:solidFill>
              <a:latin typeface="+mj-lt"/>
              <a:cs typeface="Arial" panose="020B0604020202020204" pitchFamily="34" charset="0"/>
            </a:rPr>
            <a:t>OPCA</a:t>
          </a:r>
        </a:p>
      </dgm:t>
    </dgm:pt>
    <dgm:pt modelId="{0D2D7B82-F9ED-4B46-9908-478FA2B2D3FD}" type="parTrans" cxnId="{4FD23029-6374-4A94-8C9C-39B3CDF7E945}">
      <dgm:prSet/>
      <dgm:spPr/>
      <dgm:t>
        <a:bodyPr/>
        <a:lstStyle/>
        <a:p>
          <a:endParaRPr lang="fr-FR"/>
        </a:p>
      </dgm:t>
    </dgm:pt>
    <dgm:pt modelId="{B1072C3B-EE25-4EF9-A3F5-CFC2E0DAB551}" type="sibTrans" cxnId="{4FD23029-6374-4A94-8C9C-39B3CDF7E945}">
      <dgm:prSet/>
      <dgm:spPr/>
      <dgm:t>
        <a:bodyPr/>
        <a:lstStyle/>
        <a:p>
          <a:endParaRPr lang="fr-FR"/>
        </a:p>
      </dgm:t>
    </dgm:pt>
    <dgm:pt modelId="{53337430-6FC8-46FC-A7FC-3A7502789F47}">
      <dgm:prSet/>
      <dgm:spPr/>
      <dgm:t>
        <a:bodyPr/>
        <a:lstStyle/>
        <a:p>
          <a:r>
            <a:rPr lang="fr-FR" dirty="0" smtClean="0">
              <a:solidFill>
                <a:schemeClr val="tx1"/>
              </a:solidFill>
              <a:latin typeface="+mj-lt"/>
              <a:cs typeface="Arial" panose="020B0604020202020204" pitchFamily="34" charset="0"/>
            </a:rPr>
            <a:t>Partenaires sociaux</a:t>
          </a:r>
        </a:p>
      </dgm:t>
    </dgm:pt>
    <dgm:pt modelId="{18F19AAE-869F-4697-BA21-7C4B7E53DB32}" type="parTrans" cxnId="{65084CC0-F940-43EE-BEC2-A15811AC4020}">
      <dgm:prSet/>
      <dgm:spPr/>
      <dgm:t>
        <a:bodyPr/>
        <a:lstStyle/>
        <a:p>
          <a:endParaRPr lang="fr-FR"/>
        </a:p>
      </dgm:t>
    </dgm:pt>
    <dgm:pt modelId="{CC93FA59-9B2D-4BA1-843E-5945D2894B25}" type="sibTrans" cxnId="{65084CC0-F940-43EE-BEC2-A15811AC4020}">
      <dgm:prSet/>
      <dgm:spPr/>
      <dgm:t>
        <a:bodyPr/>
        <a:lstStyle/>
        <a:p>
          <a:endParaRPr lang="fr-FR"/>
        </a:p>
      </dgm:t>
    </dgm:pt>
    <dgm:pt modelId="{3562ED2D-AD17-4822-A855-0DE7AEF9816F}">
      <dgm:prSet/>
      <dgm:spPr/>
      <dgm:t>
        <a:bodyPr/>
        <a:lstStyle/>
        <a:p>
          <a:r>
            <a:rPr lang="fr-FR" dirty="0" smtClean="0">
              <a:solidFill>
                <a:schemeClr val="tx1"/>
              </a:solidFill>
              <a:latin typeface="+mj-lt"/>
              <a:cs typeface="Arial" panose="020B0604020202020204" pitchFamily="34" charset="0"/>
            </a:rPr>
            <a:t>ARACT</a:t>
          </a:r>
        </a:p>
      </dgm:t>
    </dgm:pt>
    <dgm:pt modelId="{F48DA3A8-106F-4349-A058-63EC09BCF0C5}" type="parTrans" cxnId="{07F74FD1-8CDC-4B15-BA27-E1761050871E}">
      <dgm:prSet/>
      <dgm:spPr/>
      <dgm:t>
        <a:bodyPr/>
        <a:lstStyle/>
        <a:p>
          <a:endParaRPr lang="fr-FR"/>
        </a:p>
      </dgm:t>
    </dgm:pt>
    <dgm:pt modelId="{E1E2D500-2888-4743-99BC-1434B6F1AAA0}" type="sibTrans" cxnId="{07F74FD1-8CDC-4B15-BA27-E1761050871E}">
      <dgm:prSet/>
      <dgm:spPr/>
      <dgm:t>
        <a:bodyPr/>
        <a:lstStyle/>
        <a:p>
          <a:endParaRPr lang="fr-FR"/>
        </a:p>
      </dgm:t>
    </dgm:pt>
    <dgm:pt modelId="{DF24C5E1-5B00-4C28-B648-6260C84935FE}">
      <dgm:prSet/>
      <dgm:spPr/>
      <dgm:t>
        <a:bodyPr/>
        <a:lstStyle/>
        <a:p>
          <a:r>
            <a:rPr lang="fr-FR" dirty="0" smtClean="0">
              <a:solidFill>
                <a:schemeClr val="tx1"/>
              </a:solidFill>
              <a:latin typeface="+mj-lt"/>
              <a:cs typeface="Arial" panose="020B0604020202020204" pitchFamily="34" charset="0"/>
            </a:rPr>
            <a:t>Maisons de l’emploi</a:t>
          </a:r>
        </a:p>
      </dgm:t>
    </dgm:pt>
    <dgm:pt modelId="{601861EF-75C0-48F4-8659-A4E7764669D9}" type="parTrans" cxnId="{48A0A5BA-6BB6-4CA2-AF83-98CBF18EAAA4}">
      <dgm:prSet/>
      <dgm:spPr/>
      <dgm:t>
        <a:bodyPr/>
        <a:lstStyle/>
        <a:p>
          <a:endParaRPr lang="fr-FR"/>
        </a:p>
      </dgm:t>
    </dgm:pt>
    <dgm:pt modelId="{2EA314AB-1003-4284-8957-E59E0450E82F}" type="sibTrans" cxnId="{48A0A5BA-6BB6-4CA2-AF83-98CBF18EAAA4}">
      <dgm:prSet/>
      <dgm:spPr/>
      <dgm:t>
        <a:bodyPr/>
        <a:lstStyle/>
        <a:p>
          <a:endParaRPr lang="fr-FR"/>
        </a:p>
      </dgm:t>
    </dgm:pt>
    <dgm:pt modelId="{AE75E81B-F636-4CF5-80B2-AEFA13CEFBA8}">
      <dgm:prSet/>
      <dgm:spPr/>
      <dgm:t>
        <a:bodyPr/>
        <a:lstStyle/>
        <a:p>
          <a:r>
            <a:rPr lang="fr-FR" dirty="0" smtClean="0">
              <a:solidFill>
                <a:schemeClr val="tx1"/>
              </a:solidFill>
              <a:latin typeface="+mj-lt"/>
              <a:cs typeface="Arial" panose="020B0604020202020204" pitchFamily="34" charset="0"/>
            </a:rPr>
            <a:t>Dispositifs locaux d’accompagnement</a:t>
          </a:r>
        </a:p>
      </dgm:t>
    </dgm:pt>
    <dgm:pt modelId="{1152BADB-AC9A-4559-8B72-BF55B77C7170}" type="parTrans" cxnId="{C22A8E51-4B68-4BA8-BAFB-32BB2B8A612C}">
      <dgm:prSet/>
      <dgm:spPr/>
      <dgm:t>
        <a:bodyPr/>
        <a:lstStyle/>
        <a:p>
          <a:endParaRPr lang="fr-FR"/>
        </a:p>
      </dgm:t>
    </dgm:pt>
    <dgm:pt modelId="{955C5103-D04E-41E7-A845-EFFF5AD7A631}" type="sibTrans" cxnId="{C22A8E51-4B68-4BA8-BAFB-32BB2B8A612C}">
      <dgm:prSet/>
      <dgm:spPr/>
      <dgm:t>
        <a:bodyPr/>
        <a:lstStyle/>
        <a:p>
          <a:endParaRPr lang="fr-FR"/>
        </a:p>
      </dgm:t>
    </dgm:pt>
    <dgm:pt modelId="{943F286B-FD22-4342-98DC-227D5D360F35}" type="pres">
      <dgm:prSet presAssocID="{EDCE51F1-D690-410E-8D00-360043936976}" presName="diagram" presStyleCnt="0">
        <dgm:presLayoutVars>
          <dgm:dir/>
          <dgm:resizeHandles val="exact"/>
        </dgm:presLayoutVars>
      </dgm:prSet>
      <dgm:spPr/>
      <dgm:t>
        <a:bodyPr/>
        <a:lstStyle/>
        <a:p>
          <a:endParaRPr lang="fr-FR"/>
        </a:p>
      </dgm:t>
    </dgm:pt>
    <dgm:pt modelId="{79DA0E45-2C0C-4FEC-8809-B641985D8EE7}" type="pres">
      <dgm:prSet presAssocID="{318B551A-F34C-4107-B10C-A6FE59747256}" presName="node" presStyleLbl="node1" presStyleIdx="0" presStyleCnt="10" custLinFactNeighborX="-699" custLinFactNeighborY="-134">
        <dgm:presLayoutVars>
          <dgm:bulletEnabled val="1"/>
        </dgm:presLayoutVars>
      </dgm:prSet>
      <dgm:spPr/>
      <dgm:t>
        <a:bodyPr/>
        <a:lstStyle/>
        <a:p>
          <a:endParaRPr lang="fr-FR"/>
        </a:p>
      </dgm:t>
    </dgm:pt>
    <dgm:pt modelId="{4427D26C-3414-4433-9965-FC1B640B464B}" type="pres">
      <dgm:prSet presAssocID="{4B99795D-DBA3-4B83-920F-B9998007102B}" presName="sibTrans" presStyleCnt="0"/>
      <dgm:spPr/>
      <dgm:t>
        <a:bodyPr/>
        <a:lstStyle/>
        <a:p>
          <a:endParaRPr lang="fr-FR"/>
        </a:p>
      </dgm:t>
    </dgm:pt>
    <dgm:pt modelId="{ECD0AE60-4B94-4853-87C1-7E8C81A6B7F2}" type="pres">
      <dgm:prSet presAssocID="{487EECA3-42F0-4548-A83C-39FC6CEAB9EB}" presName="node" presStyleLbl="node1" presStyleIdx="1" presStyleCnt="10">
        <dgm:presLayoutVars>
          <dgm:bulletEnabled val="1"/>
        </dgm:presLayoutVars>
      </dgm:prSet>
      <dgm:spPr/>
      <dgm:t>
        <a:bodyPr/>
        <a:lstStyle/>
        <a:p>
          <a:endParaRPr lang="fr-FR"/>
        </a:p>
      </dgm:t>
    </dgm:pt>
    <dgm:pt modelId="{7E1F9FAA-AC37-4BDC-A8DE-0FAC5531BE6E}" type="pres">
      <dgm:prSet presAssocID="{46989371-C8D2-4E34-915B-D5B6FBA83EC5}" presName="sibTrans" presStyleCnt="0"/>
      <dgm:spPr/>
      <dgm:t>
        <a:bodyPr/>
        <a:lstStyle/>
        <a:p>
          <a:endParaRPr lang="fr-FR"/>
        </a:p>
      </dgm:t>
    </dgm:pt>
    <dgm:pt modelId="{59DF7C40-5F7C-4F20-9422-E2C1AA8BFEEB}" type="pres">
      <dgm:prSet presAssocID="{24667F16-62C3-45B4-AE95-B5DB810B63F6}" presName="node" presStyleLbl="node1" presStyleIdx="2" presStyleCnt="10">
        <dgm:presLayoutVars>
          <dgm:bulletEnabled val="1"/>
        </dgm:presLayoutVars>
      </dgm:prSet>
      <dgm:spPr/>
      <dgm:t>
        <a:bodyPr/>
        <a:lstStyle/>
        <a:p>
          <a:endParaRPr lang="fr-FR"/>
        </a:p>
      </dgm:t>
    </dgm:pt>
    <dgm:pt modelId="{28D470D1-09E1-4112-9861-309B48123945}" type="pres">
      <dgm:prSet presAssocID="{EE89FD7F-ACBF-4FD6-B071-8C4CA6600B14}" presName="sibTrans" presStyleCnt="0"/>
      <dgm:spPr/>
      <dgm:t>
        <a:bodyPr/>
        <a:lstStyle/>
        <a:p>
          <a:endParaRPr lang="fr-FR"/>
        </a:p>
      </dgm:t>
    </dgm:pt>
    <dgm:pt modelId="{E409C4DC-C8AF-46EF-A4C2-5028BFEF4DFB}" type="pres">
      <dgm:prSet presAssocID="{674C19BC-1F03-4533-9D74-618312C0D3FF}" presName="node" presStyleLbl="node1" presStyleIdx="3" presStyleCnt="10">
        <dgm:presLayoutVars>
          <dgm:bulletEnabled val="1"/>
        </dgm:presLayoutVars>
      </dgm:prSet>
      <dgm:spPr/>
      <dgm:t>
        <a:bodyPr/>
        <a:lstStyle/>
        <a:p>
          <a:endParaRPr lang="fr-FR"/>
        </a:p>
      </dgm:t>
    </dgm:pt>
    <dgm:pt modelId="{8633E1A3-34A9-40E8-B43C-FCFA979B7744}" type="pres">
      <dgm:prSet presAssocID="{2613B3BE-8EBE-4B75-B300-7A7A87A8B371}" presName="sibTrans" presStyleCnt="0"/>
      <dgm:spPr/>
      <dgm:t>
        <a:bodyPr/>
        <a:lstStyle/>
        <a:p>
          <a:endParaRPr lang="fr-FR"/>
        </a:p>
      </dgm:t>
    </dgm:pt>
    <dgm:pt modelId="{EAE89280-AC67-4D1F-B1CC-458286547A44}" type="pres">
      <dgm:prSet presAssocID="{A6498D68-2D9B-422C-ADDA-2CED7B5A87E1}" presName="node" presStyleLbl="node1" presStyleIdx="4" presStyleCnt="10">
        <dgm:presLayoutVars>
          <dgm:bulletEnabled val="1"/>
        </dgm:presLayoutVars>
      </dgm:prSet>
      <dgm:spPr/>
      <dgm:t>
        <a:bodyPr/>
        <a:lstStyle/>
        <a:p>
          <a:endParaRPr lang="fr-FR"/>
        </a:p>
      </dgm:t>
    </dgm:pt>
    <dgm:pt modelId="{06D26E45-E01F-4C54-B24B-3B42259738A4}" type="pres">
      <dgm:prSet presAssocID="{013FEE4C-2343-4C34-A653-D724F7C66A20}" presName="sibTrans" presStyleCnt="0"/>
      <dgm:spPr/>
      <dgm:t>
        <a:bodyPr/>
        <a:lstStyle/>
        <a:p>
          <a:endParaRPr lang="fr-FR"/>
        </a:p>
      </dgm:t>
    </dgm:pt>
    <dgm:pt modelId="{10E7C00D-4166-42B4-8E2C-E7F9029C31EC}" type="pres">
      <dgm:prSet presAssocID="{B3106E4D-22CE-4EF6-B19B-8CBEF928D546}" presName="node" presStyleLbl="node1" presStyleIdx="5" presStyleCnt="10">
        <dgm:presLayoutVars>
          <dgm:bulletEnabled val="1"/>
        </dgm:presLayoutVars>
      </dgm:prSet>
      <dgm:spPr/>
      <dgm:t>
        <a:bodyPr/>
        <a:lstStyle/>
        <a:p>
          <a:endParaRPr lang="fr-FR"/>
        </a:p>
      </dgm:t>
    </dgm:pt>
    <dgm:pt modelId="{93011659-ADF2-4A96-9DE1-BD9B83C296C6}" type="pres">
      <dgm:prSet presAssocID="{B1072C3B-EE25-4EF9-A3F5-CFC2E0DAB551}" presName="sibTrans" presStyleCnt="0"/>
      <dgm:spPr/>
      <dgm:t>
        <a:bodyPr/>
        <a:lstStyle/>
        <a:p>
          <a:endParaRPr lang="fr-FR"/>
        </a:p>
      </dgm:t>
    </dgm:pt>
    <dgm:pt modelId="{DD01A0DC-C0D8-40E7-BBF7-C334E3CB5A10}" type="pres">
      <dgm:prSet presAssocID="{53337430-6FC8-46FC-A7FC-3A7502789F47}" presName="node" presStyleLbl="node1" presStyleIdx="6" presStyleCnt="10">
        <dgm:presLayoutVars>
          <dgm:bulletEnabled val="1"/>
        </dgm:presLayoutVars>
      </dgm:prSet>
      <dgm:spPr/>
      <dgm:t>
        <a:bodyPr/>
        <a:lstStyle/>
        <a:p>
          <a:endParaRPr lang="fr-FR"/>
        </a:p>
      </dgm:t>
    </dgm:pt>
    <dgm:pt modelId="{434BF5BC-F44C-4609-8DF2-B2D53B1FAAD6}" type="pres">
      <dgm:prSet presAssocID="{CC93FA59-9B2D-4BA1-843E-5945D2894B25}" presName="sibTrans" presStyleCnt="0"/>
      <dgm:spPr/>
      <dgm:t>
        <a:bodyPr/>
        <a:lstStyle/>
        <a:p>
          <a:endParaRPr lang="fr-FR"/>
        </a:p>
      </dgm:t>
    </dgm:pt>
    <dgm:pt modelId="{AB192EAE-C80B-4A0E-9CC5-70D7C9A620A8}" type="pres">
      <dgm:prSet presAssocID="{3562ED2D-AD17-4822-A855-0DE7AEF9816F}" presName="node" presStyleLbl="node1" presStyleIdx="7" presStyleCnt="10">
        <dgm:presLayoutVars>
          <dgm:bulletEnabled val="1"/>
        </dgm:presLayoutVars>
      </dgm:prSet>
      <dgm:spPr/>
      <dgm:t>
        <a:bodyPr/>
        <a:lstStyle/>
        <a:p>
          <a:endParaRPr lang="fr-FR"/>
        </a:p>
      </dgm:t>
    </dgm:pt>
    <dgm:pt modelId="{94CDBE4A-B44D-4634-A870-FD50ADC4DDA6}" type="pres">
      <dgm:prSet presAssocID="{E1E2D500-2888-4743-99BC-1434B6F1AAA0}" presName="sibTrans" presStyleCnt="0"/>
      <dgm:spPr/>
      <dgm:t>
        <a:bodyPr/>
        <a:lstStyle/>
        <a:p>
          <a:endParaRPr lang="fr-FR"/>
        </a:p>
      </dgm:t>
    </dgm:pt>
    <dgm:pt modelId="{D55E2640-8558-4487-B2B2-E43F52563086}" type="pres">
      <dgm:prSet presAssocID="{DF24C5E1-5B00-4C28-B648-6260C84935FE}" presName="node" presStyleLbl="node1" presStyleIdx="8" presStyleCnt="10">
        <dgm:presLayoutVars>
          <dgm:bulletEnabled val="1"/>
        </dgm:presLayoutVars>
      </dgm:prSet>
      <dgm:spPr/>
      <dgm:t>
        <a:bodyPr/>
        <a:lstStyle/>
        <a:p>
          <a:endParaRPr lang="fr-FR"/>
        </a:p>
      </dgm:t>
    </dgm:pt>
    <dgm:pt modelId="{A4AB4ADB-7ED0-4F2B-93E6-A423E0A385B1}" type="pres">
      <dgm:prSet presAssocID="{2EA314AB-1003-4284-8957-E59E0450E82F}" presName="sibTrans" presStyleCnt="0"/>
      <dgm:spPr/>
      <dgm:t>
        <a:bodyPr/>
        <a:lstStyle/>
        <a:p>
          <a:endParaRPr lang="fr-FR"/>
        </a:p>
      </dgm:t>
    </dgm:pt>
    <dgm:pt modelId="{67478738-0416-40AF-B09F-87165957DFCC}" type="pres">
      <dgm:prSet presAssocID="{AE75E81B-F636-4CF5-80B2-AEFA13CEFBA8}" presName="node" presStyleLbl="node1" presStyleIdx="9" presStyleCnt="10">
        <dgm:presLayoutVars>
          <dgm:bulletEnabled val="1"/>
        </dgm:presLayoutVars>
      </dgm:prSet>
      <dgm:spPr/>
      <dgm:t>
        <a:bodyPr/>
        <a:lstStyle/>
        <a:p>
          <a:endParaRPr lang="fr-FR"/>
        </a:p>
      </dgm:t>
    </dgm:pt>
  </dgm:ptLst>
  <dgm:cxnLst>
    <dgm:cxn modelId="{12645F6D-8F6F-41F6-BF03-F259A5F84F57}" srcId="{EDCE51F1-D690-410E-8D00-360043936976}" destId="{318B551A-F34C-4107-B10C-A6FE59747256}" srcOrd="0" destOrd="0" parTransId="{F782D401-A1B1-4B81-8AE5-4C109AE0D933}" sibTransId="{4B99795D-DBA3-4B83-920F-B9998007102B}"/>
    <dgm:cxn modelId="{4FD23029-6374-4A94-8C9C-39B3CDF7E945}" srcId="{EDCE51F1-D690-410E-8D00-360043936976}" destId="{B3106E4D-22CE-4EF6-B19B-8CBEF928D546}" srcOrd="5" destOrd="0" parTransId="{0D2D7B82-F9ED-4B46-9908-478FA2B2D3FD}" sibTransId="{B1072C3B-EE25-4EF9-A3F5-CFC2E0DAB551}"/>
    <dgm:cxn modelId="{AAABD354-A639-4C8E-A8EB-223C4543ED42}" type="presOf" srcId="{A6498D68-2D9B-422C-ADDA-2CED7B5A87E1}" destId="{EAE89280-AC67-4D1F-B1CC-458286547A44}" srcOrd="0" destOrd="0" presId="urn:microsoft.com/office/officeart/2005/8/layout/default"/>
    <dgm:cxn modelId="{48A0A5BA-6BB6-4CA2-AF83-98CBF18EAAA4}" srcId="{EDCE51F1-D690-410E-8D00-360043936976}" destId="{DF24C5E1-5B00-4C28-B648-6260C84935FE}" srcOrd="8" destOrd="0" parTransId="{601861EF-75C0-48F4-8659-A4E7764669D9}" sibTransId="{2EA314AB-1003-4284-8957-E59E0450E82F}"/>
    <dgm:cxn modelId="{9669A0A3-EF7C-4B76-BC99-4FFC07FBEF5A}" srcId="{EDCE51F1-D690-410E-8D00-360043936976}" destId="{487EECA3-42F0-4548-A83C-39FC6CEAB9EB}" srcOrd="1" destOrd="0" parTransId="{55306246-E423-454A-A0C1-CCC59E6DF0ED}" sibTransId="{46989371-C8D2-4E34-915B-D5B6FBA83EC5}"/>
    <dgm:cxn modelId="{54A73A65-432F-4000-B6A1-EAA6198D2D18}" srcId="{EDCE51F1-D690-410E-8D00-360043936976}" destId="{674C19BC-1F03-4533-9D74-618312C0D3FF}" srcOrd="3" destOrd="0" parTransId="{08471855-7B0D-4F3D-87F0-21C83DBD6FD2}" sibTransId="{2613B3BE-8EBE-4B75-B300-7A7A87A8B371}"/>
    <dgm:cxn modelId="{627C35CB-CF1F-4C3E-869A-6B32B11E4BD6}" srcId="{EDCE51F1-D690-410E-8D00-360043936976}" destId="{24667F16-62C3-45B4-AE95-B5DB810B63F6}" srcOrd="2" destOrd="0" parTransId="{B2A8C128-CFE8-4116-9E37-AF0B436733DC}" sibTransId="{EE89FD7F-ACBF-4FD6-B071-8C4CA6600B14}"/>
    <dgm:cxn modelId="{8C56D982-CAF9-4D8B-B687-0C690E128771}" type="presOf" srcId="{487EECA3-42F0-4548-A83C-39FC6CEAB9EB}" destId="{ECD0AE60-4B94-4853-87C1-7E8C81A6B7F2}" srcOrd="0" destOrd="0" presId="urn:microsoft.com/office/officeart/2005/8/layout/default"/>
    <dgm:cxn modelId="{C3FA9EC6-8ECF-4246-8179-B5AF3FF153C4}" type="presOf" srcId="{318B551A-F34C-4107-B10C-A6FE59747256}" destId="{79DA0E45-2C0C-4FEC-8809-B641985D8EE7}" srcOrd="0" destOrd="0" presId="urn:microsoft.com/office/officeart/2005/8/layout/default"/>
    <dgm:cxn modelId="{C22A8E51-4B68-4BA8-BAFB-32BB2B8A612C}" srcId="{EDCE51F1-D690-410E-8D00-360043936976}" destId="{AE75E81B-F636-4CF5-80B2-AEFA13CEFBA8}" srcOrd="9" destOrd="0" parTransId="{1152BADB-AC9A-4559-8B72-BF55B77C7170}" sibTransId="{955C5103-D04E-41E7-A845-EFFF5AD7A631}"/>
    <dgm:cxn modelId="{F8E2C1F2-A000-4094-9C7A-91C5741B3CC5}" type="presOf" srcId="{DF24C5E1-5B00-4C28-B648-6260C84935FE}" destId="{D55E2640-8558-4487-B2B2-E43F52563086}" srcOrd="0" destOrd="0" presId="urn:microsoft.com/office/officeart/2005/8/layout/default"/>
    <dgm:cxn modelId="{236325A2-2D46-4C15-94EF-D6F536319C89}" type="presOf" srcId="{53337430-6FC8-46FC-A7FC-3A7502789F47}" destId="{DD01A0DC-C0D8-40E7-BBF7-C334E3CB5A10}" srcOrd="0" destOrd="0" presId="urn:microsoft.com/office/officeart/2005/8/layout/default"/>
    <dgm:cxn modelId="{982E77A4-A1C2-46B9-91CB-321B22846668}" type="presOf" srcId="{24667F16-62C3-45B4-AE95-B5DB810B63F6}" destId="{59DF7C40-5F7C-4F20-9422-E2C1AA8BFEEB}" srcOrd="0" destOrd="0" presId="urn:microsoft.com/office/officeart/2005/8/layout/default"/>
    <dgm:cxn modelId="{65084CC0-F940-43EE-BEC2-A15811AC4020}" srcId="{EDCE51F1-D690-410E-8D00-360043936976}" destId="{53337430-6FC8-46FC-A7FC-3A7502789F47}" srcOrd="6" destOrd="0" parTransId="{18F19AAE-869F-4697-BA21-7C4B7E53DB32}" sibTransId="{CC93FA59-9B2D-4BA1-843E-5945D2894B25}"/>
    <dgm:cxn modelId="{BF479B7F-916C-4AC4-9E22-A1C821E4A792}" type="presOf" srcId="{B3106E4D-22CE-4EF6-B19B-8CBEF928D546}" destId="{10E7C00D-4166-42B4-8E2C-E7F9029C31EC}" srcOrd="0" destOrd="0" presId="urn:microsoft.com/office/officeart/2005/8/layout/default"/>
    <dgm:cxn modelId="{C542D358-3A4A-4875-80B3-54DE59D97E47}" type="presOf" srcId="{3562ED2D-AD17-4822-A855-0DE7AEF9816F}" destId="{AB192EAE-C80B-4A0E-9CC5-70D7C9A620A8}" srcOrd="0" destOrd="0" presId="urn:microsoft.com/office/officeart/2005/8/layout/default"/>
    <dgm:cxn modelId="{14DB0F9A-9741-4607-865D-2BD334112753}" srcId="{EDCE51F1-D690-410E-8D00-360043936976}" destId="{A6498D68-2D9B-422C-ADDA-2CED7B5A87E1}" srcOrd="4" destOrd="0" parTransId="{F668A08C-4229-4C86-A9B6-34F93032EA58}" sibTransId="{013FEE4C-2343-4C34-A653-D724F7C66A20}"/>
    <dgm:cxn modelId="{A7CD5250-4D13-4B15-9495-3DFB0DF8F998}" type="presOf" srcId="{EDCE51F1-D690-410E-8D00-360043936976}" destId="{943F286B-FD22-4342-98DC-227D5D360F35}" srcOrd="0" destOrd="0" presId="urn:microsoft.com/office/officeart/2005/8/layout/default"/>
    <dgm:cxn modelId="{07F74FD1-8CDC-4B15-BA27-E1761050871E}" srcId="{EDCE51F1-D690-410E-8D00-360043936976}" destId="{3562ED2D-AD17-4822-A855-0DE7AEF9816F}" srcOrd="7" destOrd="0" parTransId="{F48DA3A8-106F-4349-A058-63EC09BCF0C5}" sibTransId="{E1E2D500-2888-4743-99BC-1434B6F1AAA0}"/>
    <dgm:cxn modelId="{904DBFAA-E8CD-4839-BC09-AE62DDD8609B}" type="presOf" srcId="{AE75E81B-F636-4CF5-80B2-AEFA13CEFBA8}" destId="{67478738-0416-40AF-B09F-87165957DFCC}" srcOrd="0" destOrd="0" presId="urn:microsoft.com/office/officeart/2005/8/layout/default"/>
    <dgm:cxn modelId="{F6E6DAA2-1D41-4516-B34A-6A6990AACE44}" type="presOf" srcId="{674C19BC-1F03-4533-9D74-618312C0D3FF}" destId="{E409C4DC-C8AF-46EF-A4C2-5028BFEF4DFB}" srcOrd="0" destOrd="0" presId="urn:microsoft.com/office/officeart/2005/8/layout/default"/>
    <dgm:cxn modelId="{E9103EC8-EB37-407E-ADAA-0DA90B969664}" type="presParOf" srcId="{943F286B-FD22-4342-98DC-227D5D360F35}" destId="{79DA0E45-2C0C-4FEC-8809-B641985D8EE7}" srcOrd="0" destOrd="0" presId="urn:microsoft.com/office/officeart/2005/8/layout/default"/>
    <dgm:cxn modelId="{BEE627F7-9C88-4CEE-81B2-96F9295046C7}" type="presParOf" srcId="{943F286B-FD22-4342-98DC-227D5D360F35}" destId="{4427D26C-3414-4433-9965-FC1B640B464B}" srcOrd="1" destOrd="0" presId="urn:microsoft.com/office/officeart/2005/8/layout/default"/>
    <dgm:cxn modelId="{20386723-38BD-4D53-8466-C84C8A22331C}" type="presParOf" srcId="{943F286B-FD22-4342-98DC-227D5D360F35}" destId="{ECD0AE60-4B94-4853-87C1-7E8C81A6B7F2}" srcOrd="2" destOrd="0" presId="urn:microsoft.com/office/officeart/2005/8/layout/default"/>
    <dgm:cxn modelId="{02DE900A-8C8A-4A9B-B3FB-71F991D09175}" type="presParOf" srcId="{943F286B-FD22-4342-98DC-227D5D360F35}" destId="{7E1F9FAA-AC37-4BDC-A8DE-0FAC5531BE6E}" srcOrd="3" destOrd="0" presId="urn:microsoft.com/office/officeart/2005/8/layout/default"/>
    <dgm:cxn modelId="{D2D95665-5601-49EA-B706-2424FD2E5516}" type="presParOf" srcId="{943F286B-FD22-4342-98DC-227D5D360F35}" destId="{59DF7C40-5F7C-4F20-9422-E2C1AA8BFEEB}" srcOrd="4" destOrd="0" presId="urn:microsoft.com/office/officeart/2005/8/layout/default"/>
    <dgm:cxn modelId="{EC36AE57-63CE-4206-B184-ABAC358C6467}" type="presParOf" srcId="{943F286B-FD22-4342-98DC-227D5D360F35}" destId="{28D470D1-09E1-4112-9861-309B48123945}" srcOrd="5" destOrd="0" presId="urn:microsoft.com/office/officeart/2005/8/layout/default"/>
    <dgm:cxn modelId="{0E410295-25FF-4234-ABEA-89E9C971DA7A}" type="presParOf" srcId="{943F286B-FD22-4342-98DC-227D5D360F35}" destId="{E409C4DC-C8AF-46EF-A4C2-5028BFEF4DFB}" srcOrd="6" destOrd="0" presId="urn:microsoft.com/office/officeart/2005/8/layout/default"/>
    <dgm:cxn modelId="{27271D5C-42B6-49B0-98C8-89DEED626A01}" type="presParOf" srcId="{943F286B-FD22-4342-98DC-227D5D360F35}" destId="{8633E1A3-34A9-40E8-B43C-FCFA979B7744}" srcOrd="7" destOrd="0" presId="urn:microsoft.com/office/officeart/2005/8/layout/default"/>
    <dgm:cxn modelId="{7BB05F70-D8F3-4F8B-86EE-B84B4280E40C}" type="presParOf" srcId="{943F286B-FD22-4342-98DC-227D5D360F35}" destId="{EAE89280-AC67-4D1F-B1CC-458286547A44}" srcOrd="8" destOrd="0" presId="urn:microsoft.com/office/officeart/2005/8/layout/default"/>
    <dgm:cxn modelId="{49C17E65-14B4-451B-9063-FB865DF05F25}" type="presParOf" srcId="{943F286B-FD22-4342-98DC-227D5D360F35}" destId="{06D26E45-E01F-4C54-B24B-3B42259738A4}" srcOrd="9" destOrd="0" presId="urn:microsoft.com/office/officeart/2005/8/layout/default"/>
    <dgm:cxn modelId="{1FE1FB93-8366-4C3D-B317-80E0040D8687}" type="presParOf" srcId="{943F286B-FD22-4342-98DC-227D5D360F35}" destId="{10E7C00D-4166-42B4-8E2C-E7F9029C31EC}" srcOrd="10" destOrd="0" presId="urn:microsoft.com/office/officeart/2005/8/layout/default"/>
    <dgm:cxn modelId="{E5F66A8F-4F40-4FAF-AEF8-2FFEE8623C82}" type="presParOf" srcId="{943F286B-FD22-4342-98DC-227D5D360F35}" destId="{93011659-ADF2-4A96-9DE1-BD9B83C296C6}" srcOrd="11" destOrd="0" presId="urn:microsoft.com/office/officeart/2005/8/layout/default"/>
    <dgm:cxn modelId="{5EA66500-4A13-4E39-9F1C-FB316CF0A6F5}" type="presParOf" srcId="{943F286B-FD22-4342-98DC-227D5D360F35}" destId="{DD01A0DC-C0D8-40E7-BBF7-C334E3CB5A10}" srcOrd="12" destOrd="0" presId="urn:microsoft.com/office/officeart/2005/8/layout/default"/>
    <dgm:cxn modelId="{55575328-1A90-4062-BA90-0AC02A5D434C}" type="presParOf" srcId="{943F286B-FD22-4342-98DC-227D5D360F35}" destId="{434BF5BC-F44C-4609-8DF2-B2D53B1FAAD6}" srcOrd="13" destOrd="0" presId="urn:microsoft.com/office/officeart/2005/8/layout/default"/>
    <dgm:cxn modelId="{235C1B10-CC3B-4473-99B9-2FC73F994AE4}" type="presParOf" srcId="{943F286B-FD22-4342-98DC-227D5D360F35}" destId="{AB192EAE-C80B-4A0E-9CC5-70D7C9A620A8}" srcOrd="14" destOrd="0" presId="urn:microsoft.com/office/officeart/2005/8/layout/default"/>
    <dgm:cxn modelId="{AB0CFF59-F1CF-456D-9A6E-D13D9C848441}" type="presParOf" srcId="{943F286B-FD22-4342-98DC-227D5D360F35}" destId="{94CDBE4A-B44D-4634-A870-FD50ADC4DDA6}" srcOrd="15" destOrd="0" presId="urn:microsoft.com/office/officeart/2005/8/layout/default"/>
    <dgm:cxn modelId="{4ED63F0C-CE29-4B40-9C3E-CDFE32130D6B}" type="presParOf" srcId="{943F286B-FD22-4342-98DC-227D5D360F35}" destId="{D55E2640-8558-4487-B2B2-E43F52563086}" srcOrd="16" destOrd="0" presId="urn:microsoft.com/office/officeart/2005/8/layout/default"/>
    <dgm:cxn modelId="{401448C1-80BE-43A9-9AA0-D746B6E3186D}" type="presParOf" srcId="{943F286B-FD22-4342-98DC-227D5D360F35}" destId="{A4AB4ADB-7ED0-4F2B-93E6-A423E0A385B1}" srcOrd="17" destOrd="0" presId="urn:microsoft.com/office/officeart/2005/8/layout/default"/>
    <dgm:cxn modelId="{AFE3F83C-E369-436A-8DF7-F32704089231}" type="presParOf" srcId="{943F286B-FD22-4342-98DC-227D5D360F35}" destId="{67478738-0416-40AF-B09F-87165957DFCC}" srcOrd="1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D9FA81EA-F8D3-4B97-AEE7-1BF1F512ECB5}"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fr-FR"/>
        </a:p>
      </dgm:t>
    </dgm:pt>
    <dgm:pt modelId="{CF76FF89-882E-41ED-9858-ECEC8E97D034}">
      <dgm:prSet phldrT="[Texte]" custT="1"/>
      <dgm:spPr/>
      <dgm:t>
        <a:bodyPr/>
        <a:lstStyle/>
        <a:p>
          <a:r>
            <a:rPr lang="fr-FR" sz="1400" dirty="0" smtClean="0">
              <a:solidFill>
                <a:schemeClr val="tx1"/>
              </a:solidFill>
            </a:rPr>
            <a:t>Anticiper les mutations et sécuriser les parcours et les transitions professionnels</a:t>
          </a:r>
        </a:p>
      </dgm:t>
    </dgm:pt>
    <dgm:pt modelId="{0B21EE7B-57A1-4524-A741-572A31590C02}" type="parTrans" cxnId="{8FD146C4-B21B-4E99-8D36-5486884C3E92}">
      <dgm:prSet/>
      <dgm:spPr/>
      <dgm:t>
        <a:bodyPr/>
        <a:lstStyle/>
        <a:p>
          <a:endParaRPr lang="fr-FR"/>
        </a:p>
      </dgm:t>
    </dgm:pt>
    <dgm:pt modelId="{4AC812A2-A99A-43E6-96FE-30B53A8012E6}" type="sibTrans" cxnId="{8FD146C4-B21B-4E99-8D36-5486884C3E92}">
      <dgm:prSet/>
      <dgm:spPr/>
      <dgm:t>
        <a:bodyPr/>
        <a:lstStyle/>
        <a:p>
          <a:endParaRPr lang="fr-FR"/>
        </a:p>
      </dgm:t>
    </dgm:pt>
    <dgm:pt modelId="{F43FA64B-2C21-4F58-BCA0-6A210EED04DF}">
      <dgm:prSet phldrT="[Texte]" custT="1"/>
      <dgm:spPr/>
      <dgm:t>
        <a:bodyPr/>
        <a:lstStyle/>
        <a:p>
          <a:r>
            <a:rPr lang="fr-FR" sz="1400" dirty="0" smtClean="0">
              <a:solidFill>
                <a:schemeClr val="tx1"/>
              </a:solidFill>
            </a:rPr>
            <a:t>Promouvoir un emploi durable et de qualité et soutenir la mobilité de la main-d'œuvre</a:t>
          </a:r>
          <a:endParaRPr lang="fr-FR" sz="1400" dirty="0">
            <a:solidFill>
              <a:schemeClr val="tx1"/>
            </a:solidFill>
            <a:latin typeface="Arial" panose="020B0604020202020204" pitchFamily="34" charset="0"/>
            <a:cs typeface="Arial" panose="020B0604020202020204" pitchFamily="34" charset="0"/>
          </a:endParaRPr>
        </a:p>
      </dgm:t>
    </dgm:pt>
    <dgm:pt modelId="{AE6CF753-42F5-4577-886E-A61472A1BE1C}" type="parTrans" cxnId="{1BB796F8-19AD-4E1E-BF44-772DD2770B54}">
      <dgm:prSet/>
      <dgm:spPr/>
      <dgm:t>
        <a:bodyPr/>
        <a:lstStyle/>
        <a:p>
          <a:endParaRPr lang="fr-FR"/>
        </a:p>
      </dgm:t>
    </dgm:pt>
    <dgm:pt modelId="{3E89FBBF-9864-4898-9F04-51948D4961F1}" type="sibTrans" cxnId="{1BB796F8-19AD-4E1E-BF44-772DD2770B54}">
      <dgm:prSet/>
      <dgm:spPr/>
      <dgm:t>
        <a:bodyPr/>
        <a:lstStyle/>
        <a:p>
          <a:endParaRPr lang="fr-FR"/>
        </a:p>
      </dgm:t>
    </dgm:pt>
    <dgm:pt modelId="{62C71B41-C8D5-431A-AAFE-B4A5BBBE6EF8}">
      <dgm:prSet phldrT="[Texte]"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400" dirty="0" smtClean="0">
              <a:solidFill>
                <a:schemeClr val="tx1"/>
              </a:solidFill>
            </a:rPr>
            <a:t>L’adaptation au changement des travailleurs, des entreprises et des entrepreneurs</a:t>
          </a:r>
          <a:endParaRPr lang="fr-FR" sz="1400" dirty="0">
            <a:solidFill>
              <a:schemeClr val="tx1"/>
            </a:solidFill>
            <a:latin typeface="Arial" panose="020B0604020202020204" pitchFamily="34" charset="0"/>
            <a:cs typeface="Arial" panose="020B0604020202020204" pitchFamily="34" charset="0"/>
          </a:endParaRPr>
        </a:p>
      </dgm:t>
    </dgm:pt>
    <dgm:pt modelId="{B1277360-9ED0-4618-8232-97F44EDE38CB}" type="parTrans" cxnId="{72F75D29-E860-4D60-B6A6-191108A8BB7E}">
      <dgm:prSet/>
      <dgm:spPr/>
      <dgm:t>
        <a:bodyPr/>
        <a:lstStyle/>
        <a:p>
          <a:endParaRPr lang="fr-FR"/>
        </a:p>
      </dgm:t>
    </dgm:pt>
    <dgm:pt modelId="{14B643E8-967F-4141-98F1-35C8CA2765A6}" type="sibTrans" cxnId="{72F75D29-E860-4D60-B6A6-191108A8BB7E}">
      <dgm:prSet/>
      <dgm:spPr/>
      <dgm:t>
        <a:bodyPr/>
        <a:lstStyle/>
        <a:p>
          <a:endParaRPr lang="fr-FR"/>
        </a:p>
      </dgm:t>
    </dgm:pt>
    <dgm:pt modelId="{A9A046F2-1029-450C-9D7B-6DA244839EB9}">
      <dgm:prSet custT="1"/>
      <dgm:spPr/>
      <dgm:t>
        <a:bodyPr/>
        <a:lstStyle/>
        <a:p>
          <a:r>
            <a:rPr lang="fr-FR" sz="1400" dirty="0" smtClean="0">
              <a:solidFill>
                <a:schemeClr val="tx1"/>
              </a:solidFill>
            </a:rPr>
            <a:t>Mobiliser les entreprises, notamment les PME et les branches pour développer l’égalité salariale et professionnelle</a:t>
          </a:r>
        </a:p>
      </dgm:t>
    </dgm:pt>
    <dgm:pt modelId="{38474D73-94A2-4908-A384-25177334C72C}" type="parTrans" cxnId="{A5AE5208-49F1-4E46-96B8-786842F222EB}">
      <dgm:prSet/>
      <dgm:spPr/>
      <dgm:t>
        <a:bodyPr/>
        <a:lstStyle/>
        <a:p>
          <a:endParaRPr lang="fr-FR"/>
        </a:p>
      </dgm:t>
    </dgm:pt>
    <dgm:pt modelId="{465B5338-B9FE-4E7D-AEE9-B94ED604C924}" type="sibTrans" cxnId="{A5AE5208-49F1-4E46-96B8-786842F222EB}">
      <dgm:prSet/>
      <dgm:spPr/>
      <dgm:t>
        <a:bodyPr/>
        <a:lstStyle/>
        <a:p>
          <a:endParaRPr lang="fr-FR"/>
        </a:p>
      </dgm:t>
    </dgm:pt>
    <dgm:pt modelId="{D123DBA3-2537-4B87-B99A-20A1F4E2C3A9}" type="pres">
      <dgm:prSet presAssocID="{D9FA81EA-F8D3-4B97-AEE7-1BF1F512ECB5}" presName="Name0" presStyleCnt="0">
        <dgm:presLayoutVars>
          <dgm:chMax val="7"/>
          <dgm:chPref val="7"/>
          <dgm:dir/>
        </dgm:presLayoutVars>
      </dgm:prSet>
      <dgm:spPr/>
      <dgm:t>
        <a:bodyPr/>
        <a:lstStyle/>
        <a:p>
          <a:endParaRPr lang="fr-FR"/>
        </a:p>
      </dgm:t>
    </dgm:pt>
    <dgm:pt modelId="{4C3DD68D-8090-4B3D-BE55-BF3128FFD74E}" type="pres">
      <dgm:prSet presAssocID="{D9FA81EA-F8D3-4B97-AEE7-1BF1F512ECB5}" presName="Name1" presStyleCnt="0"/>
      <dgm:spPr/>
      <dgm:t>
        <a:bodyPr/>
        <a:lstStyle/>
        <a:p>
          <a:endParaRPr lang="fr-FR"/>
        </a:p>
      </dgm:t>
    </dgm:pt>
    <dgm:pt modelId="{052DBEB9-41E4-42DE-93C3-9B112F5DE443}" type="pres">
      <dgm:prSet presAssocID="{D9FA81EA-F8D3-4B97-AEE7-1BF1F512ECB5}" presName="cycle" presStyleCnt="0"/>
      <dgm:spPr/>
      <dgm:t>
        <a:bodyPr/>
        <a:lstStyle/>
        <a:p>
          <a:endParaRPr lang="fr-FR"/>
        </a:p>
      </dgm:t>
    </dgm:pt>
    <dgm:pt modelId="{759A9CA2-05FF-4B52-A0B7-AD0EC8F41477}" type="pres">
      <dgm:prSet presAssocID="{D9FA81EA-F8D3-4B97-AEE7-1BF1F512ECB5}" presName="srcNode" presStyleLbl="node1" presStyleIdx="0" presStyleCnt="4"/>
      <dgm:spPr/>
      <dgm:t>
        <a:bodyPr/>
        <a:lstStyle/>
        <a:p>
          <a:endParaRPr lang="fr-FR"/>
        </a:p>
      </dgm:t>
    </dgm:pt>
    <dgm:pt modelId="{CEB54407-0AC5-421E-BE88-4C9892DC8F0A}" type="pres">
      <dgm:prSet presAssocID="{D9FA81EA-F8D3-4B97-AEE7-1BF1F512ECB5}" presName="conn" presStyleLbl="parChTrans1D2" presStyleIdx="0" presStyleCnt="1"/>
      <dgm:spPr/>
      <dgm:t>
        <a:bodyPr/>
        <a:lstStyle/>
        <a:p>
          <a:endParaRPr lang="fr-FR"/>
        </a:p>
      </dgm:t>
    </dgm:pt>
    <dgm:pt modelId="{2DC35B79-599B-4495-B829-0253C32EBCBB}" type="pres">
      <dgm:prSet presAssocID="{D9FA81EA-F8D3-4B97-AEE7-1BF1F512ECB5}" presName="extraNode" presStyleLbl="node1" presStyleIdx="0" presStyleCnt="4"/>
      <dgm:spPr/>
      <dgm:t>
        <a:bodyPr/>
        <a:lstStyle/>
        <a:p>
          <a:endParaRPr lang="fr-FR"/>
        </a:p>
      </dgm:t>
    </dgm:pt>
    <dgm:pt modelId="{EDE95C3E-738E-4E5D-BD80-94764395AC20}" type="pres">
      <dgm:prSet presAssocID="{D9FA81EA-F8D3-4B97-AEE7-1BF1F512ECB5}" presName="dstNode" presStyleLbl="node1" presStyleIdx="0" presStyleCnt="4"/>
      <dgm:spPr/>
      <dgm:t>
        <a:bodyPr/>
        <a:lstStyle/>
        <a:p>
          <a:endParaRPr lang="fr-FR"/>
        </a:p>
      </dgm:t>
    </dgm:pt>
    <dgm:pt modelId="{FE6374F2-9602-4091-A603-974FE60E1F44}" type="pres">
      <dgm:prSet presAssocID="{CF76FF89-882E-41ED-9858-ECEC8E97D034}" presName="text_1" presStyleLbl="node1" presStyleIdx="0" presStyleCnt="4">
        <dgm:presLayoutVars>
          <dgm:bulletEnabled val="1"/>
        </dgm:presLayoutVars>
      </dgm:prSet>
      <dgm:spPr/>
      <dgm:t>
        <a:bodyPr/>
        <a:lstStyle/>
        <a:p>
          <a:endParaRPr lang="fr-FR"/>
        </a:p>
      </dgm:t>
    </dgm:pt>
    <dgm:pt modelId="{D4C44D20-C6B5-46E3-8C23-86EB3D62A48B}" type="pres">
      <dgm:prSet presAssocID="{CF76FF89-882E-41ED-9858-ECEC8E97D034}" presName="accent_1" presStyleCnt="0"/>
      <dgm:spPr/>
      <dgm:t>
        <a:bodyPr/>
        <a:lstStyle/>
        <a:p>
          <a:endParaRPr lang="fr-FR"/>
        </a:p>
      </dgm:t>
    </dgm:pt>
    <dgm:pt modelId="{D7FB903A-58F1-4B8A-9591-1CA64C2D7F33}" type="pres">
      <dgm:prSet presAssocID="{CF76FF89-882E-41ED-9858-ECEC8E97D034}" presName="accentRepeatNode" presStyleLbl="solidFgAcc1" presStyleIdx="0" presStyleCnt="4"/>
      <dgm:spPr/>
      <dgm:t>
        <a:bodyPr/>
        <a:lstStyle/>
        <a:p>
          <a:endParaRPr lang="fr-FR"/>
        </a:p>
      </dgm:t>
    </dgm:pt>
    <dgm:pt modelId="{49F194A1-8933-4D4D-8F5E-B8D04B1C47B1}" type="pres">
      <dgm:prSet presAssocID="{F43FA64B-2C21-4F58-BCA0-6A210EED04DF}" presName="text_2" presStyleLbl="node1" presStyleIdx="1" presStyleCnt="4">
        <dgm:presLayoutVars>
          <dgm:bulletEnabled val="1"/>
        </dgm:presLayoutVars>
      </dgm:prSet>
      <dgm:spPr/>
      <dgm:t>
        <a:bodyPr/>
        <a:lstStyle/>
        <a:p>
          <a:endParaRPr lang="fr-FR"/>
        </a:p>
      </dgm:t>
    </dgm:pt>
    <dgm:pt modelId="{7F26B983-6A14-4E25-9978-2EE44C06EC9D}" type="pres">
      <dgm:prSet presAssocID="{F43FA64B-2C21-4F58-BCA0-6A210EED04DF}" presName="accent_2" presStyleCnt="0"/>
      <dgm:spPr/>
      <dgm:t>
        <a:bodyPr/>
        <a:lstStyle/>
        <a:p>
          <a:endParaRPr lang="fr-FR"/>
        </a:p>
      </dgm:t>
    </dgm:pt>
    <dgm:pt modelId="{FF309A7B-291A-4CB5-AD31-8C1BA671F7EC}" type="pres">
      <dgm:prSet presAssocID="{F43FA64B-2C21-4F58-BCA0-6A210EED04DF}" presName="accentRepeatNode" presStyleLbl="solidFgAcc1" presStyleIdx="1" presStyleCnt="4"/>
      <dgm:spPr/>
      <dgm:t>
        <a:bodyPr/>
        <a:lstStyle/>
        <a:p>
          <a:endParaRPr lang="fr-FR"/>
        </a:p>
      </dgm:t>
    </dgm:pt>
    <dgm:pt modelId="{ABDAA9E1-83FB-4334-A73F-17E7A1D5261B}" type="pres">
      <dgm:prSet presAssocID="{62C71B41-C8D5-431A-AAFE-B4A5BBBE6EF8}" presName="text_3" presStyleLbl="node1" presStyleIdx="2" presStyleCnt="4">
        <dgm:presLayoutVars>
          <dgm:bulletEnabled val="1"/>
        </dgm:presLayoutVars>
      </dgm:prSet>
      <dgm:spPr/>
      <dgm:t>
        <a:bodyPr/>
        <a:lstStyle/>
        <a:p>
          <a:endParaRPr lang="fr-FR"/>
        </a:p>
      </dgm:t>
    </dgm:pt>
    <dgm:pt modelId="{ED2F7C64-29C8-4603-9DC0-073BA45A0AF4}" type="pres">
      <dgm:prSet presAssocID="{62C71B41-C8D5-431A-AAFE-B4A5BBBE6EF8}" presName="accent_3" presStyleCnt="0"/>
      <dgm:spPr/>
      <dgm:t>
        <a:bodyPr/>
        <a:lstStyle/>
        <a:p>
          <a:endParaRPr lang="fr-FR"/>
        </a:p>
      </dgm:t>
    </dgm:pt>
    <dgm:pt modelId="{10115150-95D5-40CB-9B44-C383908E3C97}" type="pres">
      <dgm:prSet presAssocID="{62C71B41-C8D5-431A-AAFE-B4A5BBBE6EF8}" presName="accentRepeatNode" presStyleLbl="solidFgAcc1" presStyleIdx="2" presStyleCnt="4"/>
      <dgm:spPr/>
      <dgm:t>
        <a:bodyPr/>
        <a:lstStyle/>
        <a:p>
          <a:endParaRPr lang="fr-FR"/>
        </a:p>
      </dgm:t>
    </dgm:pt>
    <dgm:pt modelId="{1293EE44-CA5E-44EA-A205-299C346745E0}" type="pres">
      <dgm:prSet presAssocID="{A9A046F2-1029-450C-9D7B-6DA244839EB9}" presName="text_4" presStyleLbl="node1" presStyleIdx="3" presStyleCnt="4">
        <dgm:presLayoutVars>
          <dgm:bulletEnabled val="1"/>
        </dgm:presLayoutVars>
      </dgm:prSet>
      <dgm:spPr/>
      <dgm:t>
        <a:bodyPr/>
        <a:lstStyle/>
        <a:p>
          <a:endParaRPr lang="fr-FR"/>
        </a:p>
      </dgm:t>
    </dgm:pt>
    <dgm:pt modelId="{AB3BBAD3-6699-4C0A-8233-8DCE470885E3}" type="pres">
      <dgm:prSet presAssocID="{A9A046F2-1029-450C-9D7B-6DA244839EB9}" presName="accent_4" presStyleCnt="0"/>
      <dgm:spPr/>
      <dgm:t>
        <a:bodyPr/>
        <a:lstStyle/>
        <a:p>
          <a:endParaRPr lang="fr-FR"/>
        </a:p>
      </dgm:t>
    </dgm:pt>
    <dgm:pt modelId="{A53A8B0C-6F1F-4102-B788-A5F871D6E715}" type="pres">
      <dgm:prSet presAssocID="{A9A046F2-1029-450C-9D7B-6DA244839EB9}" presName="accentRepeatNode" presStyleLbl="solidFgAcc1" presStyleIdx="3" presStyleCnt="4"/>
      <dgm:spPr/>
      <dgm:t>
        <a:bodyPr/>
        <a:lstStyle/>
        <a:p>
          <a:endParaRPr lang="fr-FR"/>
        </a:p>
      </dgm:t>
    </dgm:pt>
  </dgm:ptLst>
  <dgm:cxnLst>
    <dgm:cxn modelId="{8FD146C4-B21B-4E99-8D36-5486884C3E92}" srcId="{D9FA81EA-F8D3-4B97-AEE7-1BF1F512ECB5}" destId="{CF76FF89-882E-41ED-9858-ECEC8E97D034}" srcOrd="0" destOrd="0" parTransId="{0B21EE7B-57A1-4524-A741-572A31590C02}" sibTransId="{4AC812A2-A99A-43E6-96FE-30B53A8012E6}"/>
    <dgm:cxn modelId="{CAEE9746-AEFA-4FCC-8471-8B5B5E8BBDBC}" type="presOf" srcId="{D9FA81EA-F8D3-4B97-AEE7-1BF1F512ECB5}" destId="{D123DBA3-2537-4B87-B99A-20A1F4E2C3A9}" srcOrd="0" destOrd="0" presId="urn:microsoft.com/office/officeart/2008/layout/VerticalCurvedList"/>
    <dgm:cxn modelId="{052C575B-D68C-4FC2-A57C-29FC28F755F3}" type="presOf" srcId="{F43FA64B-2C21-4F58-BCA0-6A210EED04DF}" destId="{49F194A1-8933-4D4D-8F5E-B8D04B1C47B1}" srcOrd="0" destOrd="0" presId="urn:microsoft.com/office/officeart/2008/layout/VerticalCurvedList"/>
    <dgm:cxn modelId="{3B9F3EE7-B586-4522-808C-81A8326C3D23}" type="presOf" srcId="{A9A046F2-1029-450C-9D7B-6DA244839EB9}" destId="{1293EE44-CA5E-44EA-A205-299C346745E0}" srcOrd="0" destOrd="0" presId="urn:microsoft.com/office/officeart/2008/layout/VerticalCurvedList"/>
    <dgm:cxn modelId="{72F75D29-E860-4D60-B6A6-191108A8BB7E}" srcId="{D9FA81EA-F8D3-4B97-AEE7-1BF1F512ECB5}" destId="{62C71B41-C8D5-431A-AAFE-B4A5BBBE6EF8}" srcOrd="2" destOrd="0" parTransId="{B1277360-9ED0-4618-8232-97F44EDE38CB}" sibTransId="{14B643E8-967F-4141-98F1-35C8CA2765A6}"/>
    <dgm:cxn modelId="{A0F6F6CE-9BA4-436D-A5DA-3D819DC2545B}" type="presOf" srcId="{4AC812A2-A99A-43E6-96FE-30B53A8012E6}" destId="{CEB54407-0AC5-421E-BE88-4C9892DC8F0A}" srcOrd="0" destOrd="0" presId="urn:microsoft.com/office/officeart/2008/layout/VerticalCurvedList"/>
    <dgm:cxn modelId="{003AA475-030D-47D1-BE5E-7F60564C6DA0}" type="presOf" srcId="{CF76FF89-882E-41ED-9858-ECEC8E97D034}" destId="{FE6374F2-9602-4091-A603-974FE60E1F44}" srcOrd="0" destOrd="0" presId="urn:microsoft.com/office/officeart/2008/layout/VerticalCurvedList"/>
    <dgm:cxn modelId="{A98CA950-CD7C-434D-8F83-6E312BA2C8F3}" type="presOf" srcId="{62C71B41-C8D5-431A-AAFE-B4A5BBBE6EF8}" destId="{ABDAA9E1-83FB-4334-A73F-17E7A1D5261B}" srcOrd="0" destOrd="0" presId="urn:microsoft.com/office/officeart/2008/layout/VerticalCurvedList"/>
    <dgm:cxn modelId="{1BB796F8-19AD-4E1E-BF44-772DD2770B54}" srcId="{D9FA81EA-F8D3-4B97-AEE7-1BF1F512ECB5}" destId="{F43FA64B-2C21-4F58-BCA0-6A210EED04DF}" srcOrd="1" destOrd="0" parTransId="{AE6CF753-42F5-4577-886E-A61472A1BE1C}" sibTransId="{3E89FBBF-9864-4898-9F04-51948D4961F1}"/>
    <dgm:cxn modelId="{A5AE5208-49F1-4E46-96B8-786842F222EB}" srcId="{D9FA81EA-F8D3-4B97-AEE7-1BF1F512ECB5}" destId="{A9A046F2-1029-450C-9D7B-6DA244839EB9}" srcOrd="3" destOrd="0" parTransId="{38474D73-94A2-4908-A384-25177334C72C}" sibTransId="{465B5338-B9FE-4E7D-AEE9-B94ED604C924}"/>
    <dgm:cxn modelId="{FCA9F0BA-5A61-4DFB-BA8A-CD512A670D93}" type="presParOf" srcId="{D123DBA3-2537-4B87-B99A-20A1F4E2C3A9}" destId="{4C3DD68D-8090-4B3D-BE55-BF3128FFD74E}" srcOrd="0" destOrd="0" presId="urn:microsoft.com/office/officeart/2008/layout/VerticalCurvedList"/>
    <dgm:cxn modelId="{749EB2FC-677C-4CAD-8E36-2BA50B4E24E8}" type="presParOf" srcId="{4C3DD68D-8090-4B3D-BE55-BF3128FFD74E}" destId="{052DBEB9-41E4-42DE-93C3-9B112F5DE443}" srcOrd="0" destOrd="0" presId="urn:microsoft.com/office/officeart/2008/layout/VerticalCurvedList"/>
    <dgm:cxn modelId="{C96584E3-DBEF-43AB-A10C-49757917C605}" type="presParOf" srcId="{052DBEB9-41E4-42DE-93C3-9B112F5DE443}" destId="{759A9CA2-05FF-4B52-A0B7-AD0EC8F41477}" srcOrd="0" destOrd="0" presId="urn:microsoft.com/office/officeart/2008/layout/VerticalCurvedList"/>
    <dgm:cxn modelId="{F4F3CF68-DCB4-443A-98BA-F443B5520A46}" type="presParOf" srcId="{052DBEB9-41E4-42DE-93C3-9B112F5DE443}" destId="{CEB54407-0AC5-421E-BE88-4C9892DC8F0A}" srcOrd="1" destOrd="0" presId="urn:microsoft.com/office/officeart/2008/layout/VerticalCurvedList"/>
    <dgm:cxn modelId="{F06360BE-84CD-4D88-A13E-859B3B6DD06C}" type="presParOf" srcId="{052DBEB9-41E4-42DE-93C3-9B112F5DE443}" destId="{2DC35B79-599B-4495-B829-0253C32EBCBB}" srcOrd="2" destOrd="0" presId="urn:microsoft.com/office/officeart/2008/layout/VerticalCurvedList"/>
    <dgm:cxn modelId="{B00E4979-7A54-42EA-A80F-9F390E2DBD90}" type="presParOf" srcId="{052DBEB9-41E4-42DE-93C3-9B112F5DE443}" destId="{EDE95C3E-738E-4E5D-BD80-94764395AC20}" srcOrd="3" destOrd="0" presId="urn:microsoft.com/office/officeart/2008/layout/VerticalCurvedList"/>
    <dgm:cxn modelId="{20738FC0-50EA-42CB-BD64-53747EBE78DB}" type="presParOf" srcId="{4C3DD68D-8090-4B3D-BE55-BF3128FFD74E}" destId="{FE6374F2-9602-4091-A603-974FE60E1F44}" srcOrd="1" destOrd="0" presId="urn:microsoft.com/office/officeart/2008/layout/VerticalCurvedList"/>
    <dgm:cxn modelId="{595608BA-3438-4080-8111-8D26C9705639}" type="presParOf" srcId="{4C3DD68D-8090-4B3D-BE55-BF3128FFD74E}" destId="{D4C44D20-C6B5-46E3-8C23-86EB3D62A48B}" srcOrd="2" destOrd="0" presId="urn:microsoft.com/office/officeart/2008/layout/VerticalCurvedList"/>
    <dgm:cxn modelId="{442C5C60-A8DD-468F-B560-DC514ED465EB}" type="presParOf" srcId="{D4C44D20-C6B5-46E3-8C23-86EB3D62A48B}" destId="{D7FB903A-58F1-4B8A-9591-1CA64C2D7F33}" srcOrd="0" destOrd="0" presId="urn:microsoft.com/office/officeart/2008/layout/VerticalCurvedList"/>
    <dgm:cxn modelId="{CB2EE6A5-A475-432C-826D-5E9EEAE82F9C}" type="presParOf" srcId="{4C3DD68D-8090-4B3D-BE55-BF3128FFD74E}" destId="{49F194A1-8933-4D4D-8F5E-B8D04B1C47B1}" srcOrd="3" destOrd="0" presId="urn:microsoft.com/office/officeart/2008/layout/VerticalCurvedList"/>
    <dgm:cxn modelId="{711A810C-75DE-4C08-A944-CCC9E741CA64}" type="presParOf" srcId="{4C3DD68D-8090-4B3D-BE55-BF3128FFD74E}" destId="{7F26B983-6A14-4E25-9978-2EE44C06EC9D}" srcOrd="4" destOrd="0" presId="urn:microsoft.com/office/officeart/2008/layout/VerticalCurvedList"/>
    <dgm:cxn modelId="{FB81EA46-462F-4F8C-81C0-7ED78E0AB081}" type="presParOf" srcId="{7F26B983-6A14-4E25-9978-2EE44C06EC9D}" destId="{FF309A7B-291A-4CB5-AD31-8C1BA671F7EC}" srcOrd="0" destOrd="0" presId="urn:microsoft.com/office/officeart/2008/layout/VerticalCurvedList"/>
    <dgm:cxn modelId="{9FE4DED1-78D6-4443-9E5F-30A71AE12E59}" type="presParOf" srcId="{4C3DD68D-8090-4B3D-BE55-BF3128FFD74E}" destId="{ABDAA9E1-83FB-4334-A73F-17E7A1D5261B}" srcOrd="5" destOrd="0" presId="urn:microsoft.com/office/officeart/2008/layout/VerticalCurvedList"/>
    <dgm:cxn modelId="{DDE4E500-D732-4ADC-8C9C-7BA84D11DB40}" type="presParOf" srcId="{4C3DD68D-8090-4B3D-BE55-BF3128FFD74E}" destId="{ED2F7C64-29C8-4603-9DC0-073BA45A0AF4}" srcOrd="6" destOrd="0" presId="urn:microsoft.com/office/officeart/2008/layout/VerticalCurvedList"/>
    <dgm:cxn modelId="{1EC910D2-5CA4-493B-8195-5289C434AE73}" type="presParOf" srcId="{ED2F7C64-29C8-4603-9DC0-073BA45A0AF4}" destId="{10115150-95D5-40CB-9B44-C383908E3C97}" srcOrd="0" destOrd="0" presId="urn:microsoft.com/office/officeart/2008/layout/VerticalCurvedList"/>
    <dgm:cxn modelId="{7EC504FA-66A5-463A-84E9-9AF3DD3C3847}" type="presParOf" srcId="{4C3DD68D-8090-4B3D-BE55-BF3128FFD74E}" destId="{1293EE44-CA5E-44EA-A205-299C346745E0}" srcOrd="7" destOrd="0" presId="urn:microsoft.com/office/officeart/2008/layout/VerticalCurvedList"/>
    <dgm:cxn modelId="{E3B49D2C-5EF0-40E3-B202-1272250418DC}" type="presParOf" srcId="{4C3DD68D-8090-4B3D-BE55-BF3128FFD74E}" destId="{AB3BBAD3-6699-4C0A-8233-8DCE470885E3}" srcOrd="8" destOrd="0" presId="urn:microsoft.com/office/officeart/2008/layout/VerticalCurvedList"/>
    <dgm:cxn modelId="{5F55FEF7-BD3B-447B-B69D-59DC2F72C8F4}" type="presParOf" srcId="{AB3BBAD3-6699-4C0A-8233-8DCE470885E3}" destId="{A53A8B0C-6F1F-4102-B788-A5F871D6E715}" srcOrd="0" destOrd="0" presId="urn:microsoft.com/office/officeart/2008/layout/VerticalCurvedList"/>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23.xml><?xml version="1.0" encoding="utf-8"?>
<dgm:dataModel xmlns:dgm="http://schemas.openxmlformats.org/drawingml/2006/diagram" xmlns:a="http://schemas.openxmlformats.org/drawingml/2006/main">
  <dgm:ptLst>
    <dgm:pt modelId="{1F138434-32CF-41D4-BA12-5B1E4C25E5B6}" type="doc">
      <dgm:prSet loTypeId="urn:microsoft.com/office/officeart/2005/8/layout/hList3" loCatId="list" qsTypeId="urn:microsoft.com/office/officeart/2005/8/quickstyle/simple1" qsCatId="simple" csTypeId="urn:microsoft.com/office/officeart/2005/8/colors/colorful4" csCatId="colorful" phldr="1"/>
      <dgm:spPr/>
      <dgm:t>
        <a:bodyPr/>
        <a:lstStyle/>
        <a:p>
          <a:endParaRPr lang="fr-FR"/>
        </a:p>
      </dgm:t>
    </dgm:pt>
    <dgm:pt modelId="{7FC889AA-4FED-4F8F-B085-0CFECE72151B}">
      <dgm:prSet phldrT="[Texte]"/>
      <dgm:spPr/>
      <dgm:t>
        <a:bodyPr/>
        <a:lstStyle/>
        <a:p>
          <a:r>
            <a:rPr lang="fr-FR" b="0" dirty="0" smtClean="0">
              <a:solidFill>
                <a:schemeClr val="tx1"/>
              </a:solidFill>
              <a:latin typeface="+mj-lt"/>
              <a:cs typeface="Arial" panose="020B0604020202020204" pitchFamily="34" charset="0"/>
            </a:rPr>
            <a:t>Développer l’égalité salariale et professionnelle</a:t>
          </a:r>
          <a:endParaRPr lang="fr-FR" dirty="0">
            <a:solidFill>
              <a:schemeClr val="tx1"/>
            </a:solidFill>
          </a:endParaRPr>
        </a:p>
      </dgm:t>
    </dgm:pt>
    <dgm:pt modelId="{4BE00739-EE3E-456A-A1A1-1F43B7C3448E}" type="parTrans" cxnId="{F36F7635-90B5-447E-BA97-B0F23BC8614E}">
      <dgm:prSet/>
      <dgm:spPr/>
      <dgm:t>
        <a:bodyPr/>
        <a:lstStyle/>
        <a:p>
          <a:endParaRPr lang="fr-FR">
            <a:solidFill>
              <a:schemeClr val="tx1"/>
            </a:solidFill>
          </a:endParaRPr>
        </a:p>
      </dgm:t>
    </dgm:pt>
    <dgm:pt modelId="{49BB5CCA-3C87-4535-89CC-F66BFD0376B5}" type="sibTrans" cxnId="{F36F7635-90B5-447E-BA97-B0F23BC8614E}">
      <dgm:prSet/>
      <dgm:spPr/>
      <dgm:t>
        <a:bodyPr/>
        <a:lstStyle/>
        <a:p>
          <a:endParaRPr lang="fr-FR">
            <a:solidFill>
              <a:schemeClr val="tx1"/>
            </a:solidFill>
          </a:endParaRPr>
        </a:p>
      </dgm:t>
    </dgm:pt>
    <dgm:pt modelId="{F513EF87-DA7F-4010-AD59-DEF733AE619E}">
      <dgm:prSet phldrT="[Texte]"/>
      <dgm:spPr/>
      <dgm:t>
        <a:bodyPr/>
        <a:lstStyle/>
        <a:p>
          <a:endParaRPr lang="fr-FR">
            <a:solidFill>
              <a:schemeClr val="tx1"/>
            </a:solidFill>
          </a:endParaRPr>
        </a:p>
      </dgm:t>
    </dgm:pt>
    <dgm:pt modelId="{390CB9F4-84DA-48C3-8B6E-86FDF19C02C6}" type="parTrans" cxnId="{D0A090F4-D697-482A-ACF5-2931C469AA1F}">
      <dgm:prSet/>
      <dgm:spPr/>
      <dgm:t>
        <a:bodyPr/>
        <a:lstStyle/>
        <a:p>
          <a:endParaRPr lang="fr-FR">
            <a:solidFill>
              <a:schemeClr val="tx1"/>
            </a:solidFill>
          </a:endParaRPr>
        </a:p>
      </dgm:t>
    </dgm:pt>
    <dgm:pt modelId="{8BF982D8-5197-4402-B727-0C31FCBA98F0}" type="sibTrans" cxnId="{D0A090F4-D697-482A-ACF5-2931C469AA1F}">
      <dgm:prSet/>
      <dgm:spPr/>
      <dgm:t>
        <a:bodyPr/>
        <a:lstStyle/>
        <a:p>
          <a:endParaRPr lang="fr-FR">
            <a:solidFill>
              <a:schemeClr val="tx1"/>
            </a:solidFill>
          </a:endParaRPr>
        </a:p>
      </dgm:t>
    </dgm:pt>
    <dgm:pt modelId="{8B58855D-CC24-4214-BA22-4ED5ABDC17E2}">
      <dgm:prSet phldrT="[Texte]"/>
      <dgm:spPr/>
      <dgm:t>
        <a:bodyPr/>
        <a:lstStyle/>
        <a:p>
          <a:r>
            <a:rPr lang="fr-FR" b="0" dirty="0" smtClean="0">
              <a:solidFill>
                <a:schemeClr val="tx1"/>
              </a:solidFill>
              <a:latin typeface="+mj-lt"/>
              <a:cs typeface="Arial" panose="020B0604020202020204" pitchFamily="34" charset="0"/>
            </a:rPr>
            <a:t>Favoriser la mixité professionnelle et promouvoir la mise en œuvre d’actions favorables à l’égalité professionnelle entre les femmes et les hommes ;</a:t>
          </a:r>
          <a:endParaRPr lang="fr-FR" b="0" dirty="0">
            <a:solidFill>
              <a:schemeClr val="tx1"/>
            </a:solidFill>
            <a:latin typeface="+mj-lt"/>
            <a:cs typeface="Arial" panose="020B0604020202020204" pitchFamily="34" charset="0"/>
          </a:endParaRPr>
        </a:p>
      </dgm:t>
    </dgm:pt>
    <dgm:pt modelId="{AEA2F10C-97A4-4427-AA4C-1057768D104B}" type="parTrans" cxnId="{C493AC28-E2D7-41CE-AB9C-033A44687CAD}">
      <dgm:prSet/>
      <dgm:spPr/>
      <dgm:t>
        <a:bodyPr/>
        <a:lstStyle/>
        <a:p>
          <a:endParaRPr lang="fr-FR">
            <a:solidFill>
              <a:schemeClr val="tx1"/>
            </a:solidFill>
          </a:endParaRPr>
        </a:p>
      </dgm:t>
    </dgm:pt>
    <dgm:pt modelId="{DF93B323-6D93-4727-B730-DB5F393447AB}" type="sibTrans" cxnId="{C493AC28-E2D7-41CE-AB9C-033A44687CAD}">
      <dgm:prSet/>
      <dgm:spPr/>
      <dgm:t>
        <a:bodyPr/>
        <a:lstStyle/>
        <a:p>
          <a:endParaRPr lang="fr-FR">
            <a:solidFill>
              <a:schemeClr val="tx1"/>
            </a:solidFill>
          </a:endParaRPr>
        </a:p>
      </dgm:t>
    </dgm:pt>
    <dgm:pt modelId="{2D471A48-EC48-46C8-AA68-2C12D1AE064F}">
      <dgm:prSet/>
      <dgm:spPr/>
      <dgm:t>
        <a:bodyPr/>
        <a:lstStyle/>
        <a:p>
          <a:r>
            <a:rPr lang="fr-FR" b="0" dirty="0" smtClean="0">
              <a:solidFill>
                <a:schemeClr val="tx1"/>
              </a:solidFill>
              <a:latin typeface="+mj-lt"/>
              <a:cs typeface="Arial" panose="020B0604020202020204" pitchFamily="34" charset="0"/>
            </a:rPr>
            <a:t>Proposer un diagnostic/conseil pour la mise en œuvre d’actions visant l’égalité professionnelle entre les femmes et les hommes dans les entreprises et les branches professionnelles ;</a:t>
          </a:r>
        </a:p>
      </dgm:t>
    </dgm:pt>
    <dgm:pt modelId="{8BC18B3C-5D8A-45F8-A4C3-8B6F178549BC}" type="parTrans" cxnId="{3EC235A9-9C05-4549-8360-F93C06845AB1}">
      <dgm:prSet/>
      <dgm:spPr/>
      <dgm:t>
        <a:bodyPr/>
        <a:lstStyle/>
        <a:p>
          <a:endParaRPr lang="fr-FR">
            <a:solidFill>
              <a:schemeClr val="tx1"/>
            </a:solidFill>
          </a:endParaRPr>
        </a:p>
      </dgm:t>
    </dgm:pt>
    <dgm:pt modelId="{2E60321B-7EB6-4E6F-84FB-3B86365AA378}" type="sibTrans" cxnId="{3EC235A9-9C05-4549-8360-F93C06845AB1}">
      <dgm:prSet/>
      <dgm:spPr/>
      <dgm:t>
        <a:bodyPr/>
        <a:lstStyle/>
        <a:p>
          <a:endParaRPr lang="fr-FR">
            <a:solidFill>
              <a:schemeClr val="tx1"/>
            </a:solidFill>
          </a:endParaRPr>
        </a:p>
      </dgm:t>
    </dgm:pt>
    <dgm:pt modelId="{9CCFFD17-17F2-4B04-B9B1-44ED6A073275}">
      <dgm:prSet/>
      <dgm:spPr/>
      <dgm:t>
        <a:bodyPr/>
        <a:lstStyle/>
        <a:p>
          <a:r>
            <a:rPr lang="fr-FR" b="0" dirty="0" smtClean="0">
              <a:solidFill>
                <a:schemeClr val="tx1"/>
              </a:solidFill>
              <a:latin typeface="+mj-lt"/>
              <a:cs typeface="Arial" panose="020B0604020202020204" pitchFamily="34" charset="0"/>
            </a:rPr>
            <a:t>Assurer un accompagnement des entreprises à la mise en œuvre des accords d’égalité prévus par la loi ;</a:t>
          </a:r>
        </a:p>
      </dgm:t>
    </dgm:pt>
    <dgm:pt modelId="{33DCFE5D-C0D9-4A42-AF0A-2B6B4BE414FF}" type="parTrans" cxnId="{7A30AC76-ABD5-47E1-AC1F-F64679388E19}">
      <dgm:prSet/>
      <dgm:spPr/>
      <dgm:t>
        <a:bodyPr/>
        <a:lstStyle/>
        <a:p>
          <a:endParaRPr lang="fr-FR">
            <a:solidFill>
              <a:schemeClr val="tx1"/>
            </a:solidFill>
          </a:endParaRPr>
        </a:p>
      </dgm:t>
    </dgm:pt>
    <dgm:pt modelId="{03CCEA5E-F304-49FD-BFA2-09C846CADAA3}" type="sibTrans" cxnId="{7A30AC76-ABD5-47E1-AC1F-F64679388E19}">
      <dgm:prSet/>
      <dgm:spPr/>
      <dgm:t>
        <a:bodyPr/>
        <a:lstStyle/>
        <a:p>
          <a:endParaRPr lang="fr-FR">
            <a:solidFill>
              <a:schemeClr val="tx1"/>
            </a:solidFill>
          </a:endParaRPr>
        </a:p>
      </dgm:t>
    </dgm:pt>
    <dgm:pt modelId="{16200819-F0D7-459E-89B7-2AD0BA86DDB3}">
      <dgm:prSet/>
      <dgm:spPr/>
      <dgm:t>
        <a:bodyPr/>
        <a:lstStyle/>
        <a:p>
          <a:r>
            <a:rPr lang="fr-FR" b="0" dirty="0" smtClean="0">
              <a:solidFill>
                <a:schemeClr val="tx1"/>
              </a:solidFill>
              <a:latin typeface="+mj-lt"/>
              <a:cs typeface="Arial" panose="020B0604020202020204" pitchFamily="34" charset="0"/>
            </a:rPr>
            <a:t>Permettre d’articuler les temps de vie professionnelle et de vie privée par des actions expérimentales ou innovantes.</a:t>
          </a:r>
        </a:p>
      </dgm:t>
    </dgm:pt>
    <dgm:pt modelId="{B6BDB533-6EB3-4F61-82A7-980FBDE81CAA}" type="parTrans" cxnId="{5045DDBD-EC4F-4902-B193-E993D2B311AE}">
      <dgm:prSet/>
      <dgm:spPr/>
      <dgm:t>
        <a:bodyPr/>
        <a:lstStyle/>
        <a:p>
          <a:endParaRPr lang="fr-FR">
            <a:solidFill>
              <a:schemeClr val="tx1"/>
            </a:solidFill>
          </a:endParaRPr>
        </a:p>
      </dgm:t>
    </dgm:pt>
    <dgm:pt modelId="{C615106E-2975-4C81-866D-AD3E38C1FE0C}" type="sibTrans" cxnId="{5045DDBD-EC4F-4902-B193-E993D2B311AE}">
      <dgm:prSet/>
      <dgm:spPr/>
      <dgm:t>
        <a:bodyPr/>
        <a:lstStyle/>
        <a:p>
          <a:endParaRPr lang="fr-FR">
            <a:solidFill>
              <a:schemeClr val="tx1"/>
            </a:solidFill>
          </a:endParaRPr>
        </a:p>
      </dgm:t>
    </dgm:pt>
    <dgm:pt modelId="{6B19F8C3-30E4-43EA-B9A7-5D2BBC134E7D}" type="pres">
      <dgm:prSet presAssocID="{1F138434-32CF-41D4-BA12-5B1E4C25E5B6}" presName="composite" presStyleCnt="0">
        <dgm:presLayoutVars>
          <dgm:chMax val="1"/>
          <dgm:dir/>
          <dgm:resizeHandles val="exact"/>
        </dgm:presLayoutVars>
      </dgm:prSet>
      <dgm:spPr/>
      <dgm:t>
        <a:bodyPr/>
        <a:lstStyle/>
        <a:p>
          <a:endParaRPr lang="fr-FR"/>
        </a:p>
      </dgm:t>
    </dgm:pt>
    <dgm:pt modelId="{AF4076C1-AEB4-4FA0-931B-AC622B4A6FF8}" type="pres">
      <dgm:prSet presAssocID="{7FC889AA-4FED-4F8F-B085-0CFECE72151B}" presName="roof" presStyleLbl="dkBgShp" presStyleIdx="0" presStyleCnt="2" custScaleY="78164" custLinFactNeighborY="8640"/>
      <dgm:spPr/>
      <dgm:t>
        <a:bodyPr/>
        <a:lstStyle/>
        <a:p>
          <a:endParaRPr lang="fr-FR"/>
        </a:p>
      </dgm:t>
    </dgm:pt>
    <dgm:pt modelId="{5CAB3EAA-8C86-4C48-B640-C0A9D96A9F09}" type="pres">
      <dgm:prSet presAssocID="{7FC889AA-4FED-4F8F-B085-0CFECE72151B}" presName="pillars" presStyleCnt="0"/>
      <dgm:spPr/>
      <dgm:t>
        <a:bodyPr/>
        <a:lstStyle/>
        <a:p>
          <a:endParaRPr lang="fr-FR"/>
        </a:p>
      </dgm:t>
    </dgm:pt>
    <dgm:pt modelId="{3FDDD840-F034-4BE5-B2CC-01B387C516FD}" type="pres">
      <dgm:prSet presAssocID="{7FC889AA-4FED-4F8F-B085-0CFECE72151B}" presName="pillar1" presStyleLbl="node1" presStyleIdx="0" presStyleCnt="4" custLinFactNeighborX="503" custLinFactNeighborY="-1085">
        <dgm:presLayoutVars>
          <dgm:bulletEnabled val="1"/>
        </dgm:presLayoutVars>
      </dgm:prSet>
      <dgm:spPr/>
      <dgm:t>
        <a:bodyPr/>
        <a:lstStyle/>
        <a:p>
          <a:endParaRPr lang="fr-FR"/>
        </a:p>
      </dgm:t>
    </dgm:pt>
    <dgm:pt modelId="{84DDA9AD-8233-43AA-9CB5-EE65ADD41011}" type="pres">
      <dgm:prSet presAssocID="{2D471A48-EC48-46C8-AA68-2C12D1AE064F}" presName="pillarX" presStyleLbl="node1" presStyleIdx="1" presStyleCnt="4" custLinFactNeighborY="-673">
        <dgm:presLayoutVars>
          <dgm:bulletEnabled val="1"/>
        </dgm:presLayoutVars>
      </dgm:prSet>
      <dgm:spPr/>
      <dgm:t>
        <a:bodyPr/>
        <a:lstStyle/>
        <a:p>
          <a:endParaRPr lang="fr-FR"/>
        </a:p>
      </dgm:t>
    </dgm:pt>
    <dgm:pt modelId="{96365833-F286-4D79-86D3-58FD77B923D0}" type="pres">
      <dgm:prSet presAssocID="{9CCFFD17-17F2-4B04-B9B1-44ED6A073275}" presName="pillarX" presStyleLbl="node1" presStyleIdx="2" presStyleCnt="4" custLinFactNeighborY="-673">
        <dgm:presLayoutVars>
          <dgm:bulletEnabled val="1"/>
        </dgm:presLayoutVars>
      </dgm:prSet>
      <dgm:spPr/>
      <dgm:t>
        <a:bodyPr/>
        <a:lstStyle/>
        <a:p>
          <a:endParaRPr lang="fr-FR"/>
        </a:p>
      </dgm:t>
    </dgm:pt>
    <dgm:pt modelId="{49D340DC-AA7B-41B6-B1A9-35C585A958BD}" type="pres">
      <dgm:prSet presAssocID="{16200819-F0D7-459E-89B7-2AD0BA86DDB3}" presName="pillarX" presStyleLbl="node1" presStyleIdx="3" presStyleCnt="4" custLinFactNeighborY="-673">
        <dgm:presLayoutVars>
          <dgm:bulletEnabled val="1"/>
        </dgm:presLayoutVars>
      </dgm:prSet>
      <dgm:spPr/>
      <dgm:t>
        <a:bodyPr/>
        <a:lstStyle/>
        <a:p>
          <a:endParaRPr lang="fr-FR"/>
        </a:p>
      </dgm:t>
    </dgm:pt>
    <dgm:pt modelId="{2779039E-7D97-4582-A9FD-97CF9E00840E}" type="pres">
      <dgm:prSet presAssocID="{7FC889AA-4FED-4F8F-B085-0CFECE72151B}" presName="base" presStyleLbl="dkBgShp" presStyleIdx="1" presStyleCnt="2"/>
      <dgm:spPr/>
      <dgm:t>
        <a:bodyPr/>
        <a:lstStyle/>
        <a:p>
          <a:endParaRPr lang="fr-FR"/>
        </a:p>
      </dgm:t>
    </dgm:pt>
  </dgm:ptLst>
  <dgm:cxnLst>
    <dgm:cxn modelId="{B98E2D90-5A98-42CB-8DFA-CDD839A6C9B1}" type="presOf" srcId="{7FC889AA-4FED-4F8F-B085-0CFECE72151B}" destId="{AF4076C1-AEB4-4FA0-931B-AC622B4A6FF8}" srcOrd="0" destOrd="0" presId="urn:microsoft.com/office/officeart/2005/8/layout/hList3"/>
    <dgm:cxn modelId="{C493AC28-E2D7-41CE-AB9C-033A44687CAD}" srcId="{7FC889AA-4FED-4F8F-B085-0CFECE72151B}" destId="{8B58855D-CC24-4214-BA22-4ED5ABDC17E2}" srcOrd="0" destOrd="0" parTransId="{AEA2F10C-97A4-4427-AA4C-1057768D104B}" sibTransId="{DF93B323-6D93-4727-B730-DB5F393447AB}"/>
    <dgm:cxn modelId="{D0A090F4-D697-482A-ACF5-2931C469AA1F}" srcId="{1F138434-32CF-41D4-BA12-5B1E4C25E5B6}" destId="{F513EF87-DA7F-4010-AD59-DEF733AE619E}" srcOrd="1" destOrd="0" parTransId="{390CB9F4-84DA-48C3-8B6E-86FDF19C02C6}" sibTransId="{8BF982D8-5197-4402-B727-0C31FCBA98F0}"/>
    <dgm:cxn modelId="{D87709A5-219F-4FB1-9388-178E1C1C8212}" type="presOf" srcId="{8B58855D-CC24-4214-BA22-4ED5ABDC17E2}" destId="{3FDDD840-F034-4BE5-B2CC-01B387C516FD}" srcOrd="0" destOrd="0" presId="urn:microsoft.com/office/officeart/2005/8/layout/hList3"/>
    <dgm:cxn modelId="{72B46F57-BCBC-4F36-A83C-81053ECF140B}" type="presOf" srcId="{2D471A48-EC48-46C8-AA68-2C12D1AE064F}" destId="{84DDA9AD-8233-43AA-9CB5-EE65ADD41011}" srcOrd="0" destOrd="0" presId="urn:microsoft.com/office/officeart/2005/8/layout/hList3"/>
    <dgm:cxn modelId="{71C8D54C-E344-464F-B642-3DD61372C464}" type="presOf" srcId="{9CCFFD17-17F2-4B04-B9B1-44ED6A073275}" destId="{96365833-F286-4D79-86D3-58FD77B923D0}" srcOrd="0" destOrd="0" presId="urn:microsoft.com/office/officeart/2005/8/layout/hList3"/>
    <dgm:cxn modelId="{7A30AC76-ABD5-47E1-AC1F-F64679388E19}" srcId="{7FC889AA-4FED-4F8F-B085-0CFECE72151B}" destId="{9CCFFD17-17F2-4B04-B9B1-44ED6A073275}" srcOrd="2" destOrd="0" parTransId="{33DCFE5D-C0D9-4A42-AF0A-2B6B4BE414FF}" sibTransId="{03CCEA5E-F304-49FD-BFA2-09C846CADAA3}"/>
    <dgm:cxn modelId="{5045DDBD-EC4F-4902-B193-E993D2B311AE}" srcId="{7FC889AA-4FED-4F8F-B085-0CFECE72151B}" destId="{16200819-F0D7-459E-89B7-2AD0BA86DDB3}" srcOrd="3" destOrd="0" parTransId="{B6BDB533-6EB3-4F61-82A7-980FBDE81CAA}" sibTransId="{C615106E-2975-4C81-866D-AD3E38C1FE0C}"/>
    <dgm:cxn modelId="{11C772FA-F1CF-4BAC-9A97-12F693373E76}" type="presOf" srcId="{16200819-F0D7-459E-89B7-2AD0BA86DDB3}" destId="{49D340DC-AA7B-41B6-B1A9-35C585A958BD}" srcOrd="0" destOrd="0" presId="urn:microsoft.com/office/officeart/2005/8/layout/hList3"/>
    <dgm:cxn modelId="{F36F7635-90B5-447E-BA97-B0F23BC8614E}" srcId="{1F138434-32CF-41D4-BA12-5B1E4C25E5B6}" destId="{7FC889AA-4FED-4F8F-B085-0CFECE72151B}" srcOrd="0" destOrd="0" parTransId="{4BE00739-EE3E-456A-A1A1-1F43B7C3448E}" sibTransId="{49BB5CCA-3C87-4535-89CC-F66BFD0376B5}"/>
    <dgm:cxn modelId="{FF477AE8-07A4-4A79-A12E-DF03AED5BDDE}" type="presOf" srcId="{1F138434-32CF-41D4-BA12-5B1E4C25E5B6}" destId="{6B19F8C3-30E4-43EA-B9A7-5D2BBC134E7D}" srcOrd="0" destOrd="0" presId="urn:microsoft.com/office/officeart/2005/8/layout/hList3"/>
    <dgm:cxn modelId="{3EC235A9-9C05-4549-8360-F93C06845AB1}" srcId="{7FC889AA-4FED-4F8F-B085-0CFECE72151B}" destId="{2D471A48-EC48-46C8-AA68-2C12D1AE064F}" srcOrd="1" destOrd="0" parTransId="{8BC18B3C-5D8A-45F8-A4C3-8B6F178549BC}" sibTransId="{2E60321B-7EB6-4E6F-84FB-3B86365AA378}"/>
    <dgm:cxn modelId="{8E992E1A-5C57-4E98-A257-1906FEEB95C1}" type="presParOf" srcId="{6B19F8C3-30E4-43EA-B9A7-5D2BBC134E7D}" destId="{AF4076C1-AEB4-4FA0-931B-AC622B4A6FF8}" srcOrd="0" destOrd="0" presId="urn:microsoft.com/office/officeart/2005/8/layout/hList3"/>
    <dgm:cxn modelId="{A85B9310-CC8E-4559-9B75-8E7E9537A551}" type="presParOf" srcId="{6B19F8C3-30E4-43EA-B9A7-5D2BBC134E7D}" destId="{5CAB3EAA-8C86-4C48-B640-C0A9D96A9F09}" srcOrd="1" destOrd="0" presId="urn:microsoft.com/office/officeart/2005/8/layout/hList3"/>
    <dgm:cxn modelId="{4970FF07-8D1A-4659-90AD-45B92FDBFD46}" type="presParOf" srcId="{5CAB3EAA-8C86-4C48-B640-C0A9D96A9F09}" destId="{3FDDD840-F034-4BE5-B2CC-01B387C516FD}" srcOrd="0" destOrd="0" presId="urn:microsoft.com/office/officeart/2005/8/layout/hList3"/>
    <dgm:cxn modelId="{8F98DD63-78E7-4FF1-A742-00D8902E26BF}" type="presParOf" srcId="{5CAB3EAA-8C86-4C48-B640-C0A9D96A9F09}" destId="{84DDA9AD-8233-43AA-9CB5-EE65ADD41011}" srcOrd="1" destOrd="0" presId="urn:microsoft.com/office/officeart/2005/8/layout/hList3"/>
    <dgm:cxn modelId="{EF2FA94B-3B10-4E05-BC31-A6E331CE36E5}" type="presParOf" srcId="{5CAB3EAA-8C86-4C48-B640-C0A9D96A9F09}" destId="{96365833-F286-4D79-86D3-58FD77B923D0}" srcOrd="2" destOrd="0" presId="urn:microsoft.com/office/officeart/2005/8/layout/hList3"/>
    <dgm:cxn modelId="{98D5C67E-FE90-4860-B53F-8A5D004F8665}" type="presParOf" srcId="{5CAB3EAA-8C86-4C48-B640-C0A9D96A9F09}" destId="{49D340DC-AA7B-41B6-B1A9-35C585A958BD}" srcOrd="3" destOrd="0" presId="urn:microsoft.com/office/officeart/2005/8/layout/hList3"/>
    <dgm:cxn modelId="{AECF8434-D65F-44AF-B9A7-EFC9C1E90610}" type="presParOf" srcId="{6B19F8C3-30E4-43EA-B9A7-5D2BBC134E7D}" destId="{2779039E-7D97-4582-A9FD-97CF9E00840E}" srcOrd="2" destOrd="0" presId="urn:microsoft.com/office/officeart/2005/8/layout/hList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501249A2-59DF-452A-BDB3-9C3F708D1E9E}" type="doc">
      <dgm:prSet loTypeId="urn:microsoft.com/office/officeart/2008/layout/RadialCluster" loCatId="cycle" qsTypeId="urn:microsoft.com/office/officeart/2005/8/quickstyle/simple1" qsCatId="simple" csTypeId="urn:microsoft.com/office/officeart/2005/8/colors/colorful4" csCatId="colorful" phldr="1"/>
      <dgm:spPr/>
      <dgm:t>
        <a:bodyPr/>
        <a:lstStyle/>
        <a:p>
          <a:endParaRPr lang="fr-FR"/>
        </a:p>
      </dgm:t>
    </dgm:pt>
    <dgm:pt modelId="{BA070E33-69F5-4926-995D-0F6AC02CB6DA}">
      <dgm:prSet custT="1"/>
      <dgm:spPr/>
      <dgm:t>
        <a:bodyPr/>
        <a:lstStyle/>
        <a:p>
          <a:r>
            <a:rPr lang="fr-FR" sz="1600" dirty="0" smtClean="0">
              <a:solidFill>
                <a:schemeClr val="tx1"/>
              </a:solidFill>
            </a:rPr>
            <a:t>Salariés de bas niveaux de qualification</a:t>
          </a:r>
          <a:endParaRPr lang="fr-FR" sz="1600" dirty="0">
            <a:solidFill>
              <a:schemeClr val="tx1"/>
            </a:solidFill>
            <a:latin typeface="+mj-lt"/>
            <a:cs typeface="Arial" panose="020B0604020202020204" pitchFamily="34" charset="0"/>
          </a:endParaRPr>
        </a:p>
      </dgm:t>
    </dgm:pt>
    <dgm:pt modelId="{846ABB31-0705-4F52-A260-2C246B5D66F7}" type="parTrans" cxnId="{E0A8F36F-60D7-4CE7-9BD3-8576CE395104}">
      <dgm:prSet/>
      <dgm:spPr/>
      <dgm:t>
        <a:bodyPr/>
        <a:lstStyle/>
        <a:p>
          <a:endParaRPr lang="fr-FR">
            <a:solidFill>
              <a:schemeClr val="tx1"/>
            </a:solidFill>
          </a:endParaRPr>
        </a:p>
      </dgm:t>
    </dgm:pt>
    <dgm:pt modelId="{7D8E0041-46BD-423B-858B-93A448BE75BD}" type="sibTrans" cxnId="{E0A8F36F-60D7-4CE7-9BD3-8576CE395104}">
      <dgm:prSet/>
      <dgm:spPr/>
      <dgm:t>
        <a:bodyPr/>
        <a:lstStyle/>
        <a:p>
          <a:endParaRPr lang="fr-FR">
            <a:solidFill>
              <a:schemeClr val="tx1"/>
            </a:solidFill>
          </a:endParaRPr>
        </a:p>
      </dgm:t>
    </dgm:pt>
    <dgm:pt modelId="{995023AE-064B-4C95-B66B-93B20F7B0658}">
      <dgm:prSet custT="1"/>
      <dgm:spPr/>
      <dgm:t>
        <a:bodyPr/>
        <a:lstStyle/>
        <a:p>
          <a:r>
            <a:rPr lang="fr-FR" sz="1800" dirty="0" smtClean="0">
              <a:solidFill>
                <a:schemeClr val="tx1"/>
              </a:solidFill>
              <a:latin typeface="+mj-lt"/>
              <a:cs typeface="Arial" panose="020B0604020202020204" pitchFamily="34" charset="0"/>
            </a:rPr>
            <a:t>PI 8.5 OS 2</a:t>
          </a:r>
          <a:endParaRPr lang="fr-FR" sz="1800" dirty="0">
            <a:solidFill>
              <a:schemeClr val="tx1"/>
            </a:solidFill>
            <a:latin typeface="+mj-lt"/>
            <a:cs typeface="Arial" panose="020B0604020202020204" pitchFamily="34" charset="0"/>
          </a:endParaRPr>
        </a:p>
      </dgm:t>
    </dgm:pt>
    <dgm:pt modelId="{5EE287FD-0142-4292-BC41-FC188B113076}" type="parTrans" cxnId="{D6E9583E-0A78-473A-964E-879F6CC009E3}">
      <dgm:prSet/>
      <dgm:spPr/>
      <dgm:t>
        <a:bodyPr/>
        <a:lstStyle/>
        <a:p>
          <a:endParaRPr lang="fr-FR">
            <a:solidFill>
              <a:schemeClr val="tx1"/>
            </a:solidFill>
          </a:endParaRPr>
        </a:p>
      </dgm:t>
    </dgm:pt>
    <dgm:pt modelId="{34E8EDE8-7174-4AA0-8727-C303FB1203C1}" type="sibTrans" cxnId="{D6E9583E-0A78-473A-964E-879F6CC009E3}">
      <dgm:prSet/>
      <dgm:spPr/>
      <dgm:t>
        <a:bodyPr/>
        <a:lstStyle/>
        <a:p>
          <a:endParaRPr lang="fr-FR">
            <a:solidFill>
              <a:schemeClr val="tx1"/>
            </a:solidFill>
          </a:endParaRPr>
        </a:p>
      </dgm:t>
    </dgm:pt>
    <dgm:pt modelId="{82F5D983-6DCA-4ABF-8430-798AFDBF4CFF}">
      <dgm:prSet custT="1"/>
      <dgm:spPr/>
      <dgm:t>
        <a:bodyPr/>
        <a:lstStyle/>
        <a:p>
          <a:r>
            <a:rPr lang="fr-FR" sz="1600" dirty="0" smtClean="0">
              <a:solidFill>
                <a:schemeClr val="tx1"/>
              </a:solidFill>
            </a:rPr>
            <a:t>Salariés de plus de 54 ans</a:t>
          </a:r>
        </a:p>
      </dgm:t>
    </dgm:pt>
    <dgm:pt modelId="{2F85F37E-7B84-433C-9115-94B5F885B8CA}" type="parTrans" cxnId="{0DC151BA-34C4-4F73-995E-76557EF6DA72}">
      <dgm:prSet/>
      <dgm:spPr/>
      <dgm:t>
        <a:bodyPr/>
        <a:lstStyle/>
        <a:p>
          <a:endParaRPr lang="fr-FR">
            <a:solidFill>
              <a:schemeClr val="tx1"/>
            </a:solidFill>
          </a:endParaRPr>
        </a:p>
      </dgm:t>
    </dgm:pt>
    <dgm:pt modelId="{DEB0B56C-2B4B-411A-A770-EC5B70304020}" type="sibTrans" cxnId="{0DC151BA-34C4-4F73-995E-76557EF6DA72}">
      <dgm:prSet/>
      <dgm:spPr/>
      <dgm:t>
        <a:bodyPr/>
        <a:lstStyle/>
        <a:p>
          <a:endParaRPr lang="fr-FR">
            <a:solidFill>
              <a:schemeClr val="tx1"/>
            </a:solidFill>
          </a:endParaRPr>
        </a:p>
      </dgm:t>
    </dgm:pt>
    <dgm:pt modelId="{5E6CF44A-A3F4-4CF6-9284-BE89C8CEF36A}">
      <dgm:prSet custT="1"/>
      <dgm:spPr/>
      <dgm:t>
        <a:bodyPr/>
        <a:lstStyle/>
        <a:p>
          <a:r>
            <a:rPr lang="fr-FR" sz="1600" dirty="0" smtClean="0">
              <a:solidFill>
                <a:schemeClr val="tx1"/>
              </a:solidFill>
            </a:rPr>
            <a:t>Femmes</a:t>
          </a:r>
        </a:p>
      </dgm:t>
    </dgm:pt>
    <dgm:pt modelId="{8356E553-419D-4698-80AE-534BE0B04874}" type="parTrans" cxnId="{CD12A7EE-2FE1-464C-BE8E-E3711F4247BD}">
      <dgm:prSet/>
      <dgm:spPr/>
      <dgm:t>
        <a:bodyPr/>
        <a:lstStyle/>
        <a:p>
          <a:endParaRPr lang="fr-FR">
            <a:solidFill>
              <a:schemeClr val="tx1"/>
            </a:solidFill>
          </a:endParaRPr>
        </a:p>
      </dgm:t>
    </dgm:pt>
    <dgm:pt modelId="{E7A85698-F27E-4A40-BD7A-E2CFEAE318C1}" type="sibTrans" cxnId="{CD12A7EE-2FE1-464C-BE8E-E3711F4247BD}">
      <dgm:prSet/>
      <dgm:spPr/>
      <dgm:t>
        <a:bodyPr/>
        <a:lstStyle/>
        <a:p>
          <a:endParaRPr lang="fr-FR">
            <a:solidFill>
              <a:schemeClr val="tx1"/>
            </a:solidFill>
          </a:endParaRPr>
        </a:p>
      </dgm:t>
    </dgm:pt>
    <dgm:pt modelId="{DFD9E77C-99DF-45A2-B54B-0249FBD03AEE}">
      <dgm:prSet custT="1"/>
      <dgm:spPr/>
      <dgm:t>
        <a:bodyPr/>
        <a:lstStyle/>
        <a:p>
          <a:r>
            <a:rPr lang="fr-FR" sz="1600" dirty="0" smtClean="0">
              <a:solidFill>
                <a:schemeClr val="tx1"/>
              </a:solidFill>
            </a:rPr>
            <a:t>Travailleurs handicapés</a:t>
          </a:r>
        </a:p>
      </dgm:t>
    </dgm:pt>
    <dgm:pt modelId="{ABACA50F-8547-4314-8D23-4098544495BF}" type="parTrans" cxnId="{588F3DC4-B58A-4839-B93C-8555427AB6B0}">
      <dgm:prSet/>
      <dgm:spPr/>
      <dgm:t>
        <a:bodyPr/>
        <a:lstStyle/>
        <a:p>
          <a:endParaRPr lang="fr-FR">
            <a:solidFill>
              <a:schemeClr val="tx1"/>
            </a:solidFill>
          </a:endParaRPr>
        </a:p>
      </dgm:t>
    </dgm:pt>
    <dgm:pt modelId="{79E5C68F-5176-4AC8-B8B0-0AD171F45F7E}" type="sibTrans" cxnId="{588F3DC4-B58A-4839-B93C-8555427AB6B0}">
      <dgm:prSet/>
      <dgm:spPr/>
      <dgm:t>
        <a:bodyPr/>
        <a:lstStyle/>
        <a:p>
          <a:endParaRPr lang="fr-FR">
            <a:solidFill>
              <a:schemeClr val="tx1"/>
            </a:solidFill>
          </a:endParaRPr>
        </a:p>
      </dgm:t>
    </dgm:pt>
    <dgm:pt modelId="{FCEA3CE2-7937-4129-A3D7-19D17D9722D6}">
      <dgm:prSet custT="1"/>
      <dgm:spPr/>
      <dgm:t>
        <a:bodyPr/>
        <a:lstStyle/>
        <a:p>
          <a:r>
            <a:rPr lang="fr-FR" sz="1600" dirty="0" smtClean="0">
              <a:solidFill>
                <a:schemeClr val="tx1"/>
              </a:solidFill>
            </a:rPr>
            <a:t>Salariés en situation d’emploi instable </a:t>
          </a:r>
        </a:p>
      </dgm:t>
    </dgm:pt>
    <dgm:pt modelId="{9D529B54-A0D5-42DC-87CF-C336C68A6B67}" type="parTrans" cxnId="{8AA0A928-383F-4F93-AE57-1C6D89DB088A}">
      <dgm:prSet/>
      <dgm:spPr/>
      <dgm:t>
        <a:bodyPr/>
        <a:lstStyle/>
        <a:p>
          <a:endParaRPr lang="fr-FR">
            <a:solidFill>
              <a:schemeClr val="tx1"/>
            </a:solidFill>
          </a:endParaRPr>
        </a:p>
      </dgm:t>
    </dgm:pt>
    <dgm:pt modelId="{6FCDF755-DA9E-4531-A828-4DBFEC605931}" type="sibTrans" cxnId="{8AA0A928-383F-4F93-AE57-1C6D89DB088A}">
      <dgm:prSet/>
      <dgm:spPr/>
      <dgm:t>
        <a:bodyPr/>
        <a:lstStyle/>
        <a:p>
          <a:endParaRPr lang="fr-FR">
            <a:solidFill>
              <a:schemeClr val="tx1"/>
            </a:solidFill>
          </a:endParaRPr>
        </a:p>
      </dgm:t>
    </dgm:pt>
    <dgm:pt modelId="{20392C51-65F4-4D8A-AB74-B4DDB863FD66}">
      <dgm:prSet custT="1"/>
      <dgm:spPr/>
      <dgm:t>
        <a:bodyPr/>
        <a:lstStyle/>
        <a:p>
          <a:r>
            <a:rPr lang="fr-FR" sz="1600" dirty="0" smtClean="0">
              <a:solidFill>
                <a:schemeClr val="tx1"/>
              </a:solidFill>
            </a:rPr>
            <a:t>Travailleurs indépendants</a:t>
          </a:r>
        </a:p>
      </dgm:t>
    </dgm:pt>
    <dgm:pt modelId="{82E07F3C-EE53-4D03-B9AA-3F3920D558CA}" type="parTrans" cxnId="{4A468918-B510-4FD3-9B96-C33860645C5E}">
      <dgm:prSet/>
      <dgm:spPr/>
      <dgm:t>
        <a:bodyPr/>
        <a:lstStyle/>
        <a:p>
          <a:endParaRPr lang="fr-FR">
            <a:solidFill>
              <a:schemeClr val="tx1"/>
            </a:solidFill>
          </a:endParaRPr>
        </a:p>
      </dgm:t>
    </dgm:pt>
    <dgm:pt modelId="{A219DB3B-D853-48AA-8036-A04D5139543E}" type="sibTrans" cxnId="{4A468918-B510-4FD3-9B96-C33860645C5E}">
      <dgm:prSet/>
      <dgm:spPr/>
      <dgm:t>
        <a:bodyPr/>
        <a:lstStyle/>
        <a:p>
          <a:endParaRPr lang="fr-FR">
            <a:solidFill>
              <a:schemeClr val="tx1"/>
            </a:solidFill>
          </a:endParaRPr>
        </a:p>
      </dgm:t>
    </dgm:pt>
    <dgm:pt modelId="{C7CED58A-262C-4636-8C46-8C7093326853}">
      <dgm:prSet custT="1"/>
      <dgm:spPr/>
      <dgm:t>
        <a:bodyPr/>
        <a:lstStyle/>
        <a:p>
          <a:r>
            <a:rPr lang="fr-FR" sz="1600" dirty="0" smtClean="0">
              <a:solidFill>
                <a:schemeClr val="tx1"/>
              </a:solidFill>
            </a:rPr>
            <a:t>Entrepreneurs</a:t>
          </a:r>
        </a:p>
      </dgm:t>
    </dgm:pt>
    <dgm:pt modelId="{673B5019-0B20-468C-A35F-07445103A6CE}" type="parTrans" cxnId="{D172651F-9826-4292-BB68-BFCD35A99ABF}">
      <dgm:prSet/>
      <dgm:spPr/>
      <dgm:t>
        <a:bodyPr/>
        <a:lstStyle/>
        <a:p>
          <a:endParaRPr lang="fr-FR">
            <a:solidFill>
              <a:schemeClr val="tx1"/>
            </a:solidFill>
          </a:endParaRPr>
        </a:p>
      </dgm:t>
    </dgm:pt>
    <dgm:pt modelId="{C5DEA181-9AD0-4782-B855-75B74153E6E8}" type="sibTrans" cxnId="{D172651F-9826-4292-BB68-BFCD35A99ABF}">
      <dgm:prSet/>
      <dgm:spPr/>
      <dgm:t>
        <a:bodyPr/>
        <a:lstStyle/>
        <a:p>
          <a:endParaRPr lang="fr-FR">
            <a:solidFill>
              <a:schemeClr val="tx1"/>
            </a:solidFill>
          </a:endParaRPr>
        </a:p>
      </dgm:t>
    </dgm:pt>
    <dgm:pt modelId="{E3BFAD18-F5ED-4A7A-AAF9-89F0C2CF3910}">
      <dgm:prSet custT="1"/>
      <dgm:spPr/>
      <dgm:t>
        <a:bodyPr/>
        <a:lstStyle/>
        <a:p>
          <a:endParaRPr lang="fr-FR" sz="1600" dirty="0" smtClean="0">
            <a:solidFill>
              <a:schemeClr val="tx1"/>
            </a:solidFill>
          </a:endParaRPr>
        </a:p>
      </dgm:t>
    </dgm:pt>
    <dgm:pt modelId="{874D4878-B471-4717-AF72-E62EB55697DB}" type="parTrans" cxnId="{B98F7E11-DAA8-4949-BCAB-579312917B5D}">
      <dgm:prSet/>
      <dgm:spPr/>
      <dgm:t>
        <a:bodyPr/>
        <a:lstStyle/>
        <a:p>
          <a:endParaRPr lang="fr-FR">
            <a:solidFill>
              <a:schemeClr val="tx1"/>
            </a:solidFill>
          </a:endParaRPr>
        </a:p>
      </dgm:t>
    </dgm:pt>
    <dgm:pt modelId="{8140A442-07A8-47E1-A89A-13BF210AAC20}" type="sibTrans" cxnId="{B98F7E11-DAA8-4949-BCAB-579312917B5D}">
      <dgm:prSet/>
      <dgm:spPr/>
      <dgm:t>
        <a:bodyPr/>
        <a:lstStyle/>
        <a:p>
          <a:endParaRPr lang="fr-FR">
            <a:solidFill>
              <a:schemeClr val="tx1"/>
            </a:solidFill>
          </a:endParaRPr>
        </a:p>
      </dgm:t>
    </dgm:pt>
    <dgm:pt modelId="{698885BE-240B-4B21-94B0-705E3384FCD2}" type="pres">
      <dgm:prSet presAssocID="{501249A2-59DF-452A-BDB3-9C3F708D1E9E}" presName="Name0" presStyleCnt="0">
        <dgm:presLayoutVars>
          <dgm:chMax val="1"/>
          <dgm:chPref val="1"/>
          <dgm:dir/>
          <dgm:animOne val="branch"/>
          <dgm:animLvl val="lvl"/>
        </dgm:presLayoutVars>
      </dgm:prSet>
      <dgm:spPr/>
      <dgm:t>
        <a:bodyPr/>
        <a:lstStyle/>
        <a:p>
          <a:endParaRPr lang="fr-FR"/>
        </a:p>
      </dgm:t>
    </dgm:pt>
    <dgm:pt modelId="{472046F4-8B76-43A8-B6A2-1FBAE39277B2}" type="pres">
      <dgm:prSet presAssocID="{995023AE-064B-4C95-B66B-93B20F7B0658}" presName="singleCycle" presStyleCnt="0"/>
      <dgm:spPr/>
    </dgm:pt>
    <dgm:pt modelId="{3F360D7A-6B93-46F0-9055-8EA5D49F7A15}" type="pres">
      <dgm:prSet presAssocID="{995023AE-064B-4C95-B66B-93B20F7B0658}" presName="singleCenter" presStyleLbl="node1" presStyleIdx="0" presStyleCnt="8">
        <dgm:presLayoutVars>
          <dgm:chMax val="7"/>
          <dgm:chPref val="7"/>
        </dgm:presLayoutVars>
      </dgm:prSet>
      <dgm:spPr/>
      <dgm:t>
        <a:bodyPr/>
        <a:lstStyle/>
        <a:p>
          <a:endParaRPr lang="fr-FR"/>
        </a:p>
      </dgm:t>
    </dgm:pt>
    <dgm:pt modelId="{058CE49A-C24C-4537-80C5-020C03E35B7B}" type="pres">
      <dgm:prSet presAssocID="{846ABB31-0705-4F52-A260-2C246B5D66F7}" presName="Name56" presStyleLbl="parChTrans1D2" presStyleIdx="0" presStyleCnt="7"/>
      <dgm:spPr/>
      <dgm:t>
        <a:bodyPr/>
        <a:lstStyle/>
        <a:p>
          <a:endParaRPr lang="fr-FR"/>
        </a:p>
      </dgm:t>
    </dgm:pt>
    <dgm:pt modelId="{5C2CE879-E62F-4E4B-93A0-3EDD610D0FC2}" type="pres">
      <dgm:prSet presAssocID="{BA070E33-69F5-4926-995D-0F6AC02CB6DA}" presName="text0" presStyleLbl="node1" presStyleIdx="1" presStyleCnt="8" custScaleX="142147" custScaleY="101121">
        <dgm:presLayoutVars>
          <dgm:bulletEnabled val="1"/>
        </dgm:presLayoutVars>
      </dgm:prSet>
      <dgm:spPr/>
      <dgm:t>
        <a:bodyPr/>
        <a:lstStyle/>
        <a:p>
          <a:endParaRPr lang="fr-FR"/>
        </a:p>
      </dgm:t>
    </dgm:pt>
    <dgm:pt modelId="{04BA07A4-D255-4C2E-9228-AAB5C3959CA6}" type="pres">
      <dgm:prSet presAssocID="{2F85F37E-7B84-433C-9115-94B5F885B8CA}" presName="Name56" presStyleLbl="parChTrans1D2" presStyleIdx="1" presStyleCnt="7"/>
      <dgm:spPr/>
      <dgm:t>
        <a:bodyPr/>
        <a:lstStyle/>
        <a:p>
          <a:endParaRPr lang="fr-FR"/>
        </a:p>
      </dgm:t>
    </dgm:pt>
    <dgm:pt modelId="{8BB70861-E0F5-41F9-9E79-2CEAF468F74E}" type="pres">
      <dgm:prSet presAssocID="{82F5D983-6DCA-4ABF-8430-798AFDBF4CFF}" presName="text0" presStyleLbl="node1" presStyleIdx="2" presStyleCnt="8" custScaleX="142966" custScaleY="86232">
        <dgm:presLayoutVars>
          <dgm:bulletEnabled val="1"/>
        </dgm:presLayoutVars>
      </dgm:prSet>
      <dgm:spPr/>
      <dgm:t>
        <a:bodyPr/>
        <a:lstStyle/>
        <a:p>
          <a:endParaRPr lang="fr-FR"/>
        </a:p>
      </dgm:t>
    </dgm:pt>
    <dgm:pt modelId="{8D9BFA1E-9D61-458E-9E17-19BA36779AAB}" type="pres">
      <dgm:prSet presAssocID="{8356E553-419D-4698-80AE-534BE0B04874}" presName="Name56" presStyleLbl="parChTrans1D2" presStyleIdx="2" presStyleCnt="7"/>
      <dgm:spPr/>
      <dgm:t>
        <a:bodyPr/>
        <a:lstStyle/>
        <a:p>
          <a:endParaRPr lang="fr-FR"/>
        </a:p>
      </dgm:t>
    </dgm:pt>
    <dgm:pt modelId="{59DBB2CF-3CBA-40B2-AFC6-2DC20ABD9BBC}" type="pres">
      <dgm:prSet presAssocID="{5E6CF44A-A3F4-4CF6-9284-BE89C8CEF36A}" presName="text0" presStyleLbl="node1" presStyleIdx="3" presStyleCnt="8" custScaleX="142966" custScaleY="86232">
        <dgm:presLayoutVars>
          <dgm:bulletEnabled val="1"/>
        </dgm:presLayoutVars>
      </dgm:prSet>
      <dgm:spPr/>
      <dgm:t>
        <a:bodyPr/>
        <a:lstStyle/>
        <a:p>
          <a:endParaRPr lang="fr-FR"/>
        </a:p>
      </dgm:t>
    </dgm:pt>
    <dgm:pt modelId="{99852A1C-89C0-4155-BF93-4C05BB92363E}" type="pres">
      <dgm:prSet presAssocID="{ABACA50F-8547-4314-8D23-4098544495BF}" presName="Name56" presStyleLbl="parChTrans1D2" presStyleIdx="3" presStyleCnt="7"/>
      <dgm:spPr/>
      <dgm:t>
        <a:bodyPr/>
        <a:lstStyle/>
        <a:p>
          <a:endParaRPr lang="fr-FR"/>
        </a:p>
      </dgm:t>
    </dgm:pt>
    <dgm:pt modelId="{AC457C4E-E348-427E-87BE-D268C107D195}" type="pres">
      <dgm:prSet presAssocID="{DFD9E77C-99DF-45A2-B54B-0249FBD03AEE}" presName="text0" presStyleLbl="node1" presStyleIdx="4" presStyleCnt="8" custScaleX="164712" custScaleY="105293">
        <dgm:presLayoutVars>
          <dgm:bulletEnabled val="1"/>
        </dgm:presLayoutVars>
      </dgm:prSet>
      <dgm:spPr/>
      <dgm:t>
        <a:bodyPr/>
        <a:lstStyle/>
        <a:p>
          <a:endParaRPr lang="fr-FR"/>
        </a:p>
      </dgm:t>
    </dgm:pt>
    <dgm:pt modelId="{042F026A-71ED-4178-98BB-606C1F795BC1}" type="pres">
      <dgm:prSet presAssocID="{9D529B54-A0D5-42DC-87CF-C336C68A6B67}" presName="Name56" presStyleLbl="parChTrans1D2" presStyleIdx="4" presStyleCnt="7"/>
      <dgm:spPr/>
      <dgm:t>
        <a:bodyPr/>
        <a:lstStyle/>
        <a:p>
          <a:endParaRPr lang="fr-FR"/>
        </a:p>
      </dgm:t>
    </dgm:pt>
    <dgm:pt modelId="{1E97AAB4-6911-43B6-AC89-7BDD8C519A43}" type="pres">
      <dgm:prSet presAssocID="{FCEA3CE2-7937-4129-A3D7-19D17D9722D6}" presName="text0" presStyleLbl="node1" presStyleIdx="5" presStyleCnt="8" custScaleX="164712" custScaleY="105293">
        <dgm:presLayoutVars>
          <dgm:bulletEnabled val="1"/>
        </dgm:presLayoutVars>
      </dgm:prSet>
      <dgm:spPr/>
      <dgm:t>
        <a:bodyPr/>
        <a:lstStyle/>
        <a:p>
          <a:endParaRPr lang="fr-FR"/>
        </a:p>
      </dgm:t>
    </dgm:pt>
    <dgm:pt modelId="{52B83D6A-D7DF-46B6-969E-4B8C043ED1B5}" type="pres">
      <dgm:prSet presAssocID="{82E07F3C-EE53-4D03-B9AA-3F3920D558CA}" presName="Name56" presStyleLbl="parChTrans1D2" presStyleIdx="5" presStyleCnt="7"/>
      <dgm:spPr/>
      <dgm:t>
        <a:bodyPr/>
        <a:lstStyle/>
        <a:p>
          <a:endParaRPr lang="fr-FR"/>
        </a:p>
      </dgm:t>
    </dgm:pt>
    <dgm:pt modelId="{CD4C2695-C71B-485F-919C-1B08390A5135}" type="pres">
      <dgm:prSet presAssocID="{20392C51-65F4-4D8A-AB74-B4DDB863FD66}" presName="text0" presStyleLbl="node1" presStyleIdx="6" presStyleCnt="8" custScaleX="142966" custScaleY="86232">
        <dgm:presLayoutVars>
          <dgm:bulletEnabled val="1"/>
        </dgm:presLayoutVars>
      </dgm:prSet>
      <dgm:spPr/>
      <dgm:t>
        <a:bodyPr/>
        <a:lstStyle/>
        <a:p>
          <a:endParaRPr lang="fr-FR"/>
        </a:p>
      </dgm:t>
    </dgm:pt>
    <dgm:pt modelId="{C6A38A7B-9DC7-43CD-BF51-DE6D49C107DB}" type="pres">
      <dgm:prSet presAssocID="{673B5019-0B20-468C-A35F-07445103A6CE}" presName="Name56" presStyleLbl="parChTrans1D2" presStyleIdx="6" presStyleCnt="7"/>
      <dgm:spPr/>
      <dgm:t>
        <a:bodyPr/>
        <a:lstStyle/>
        <a:p>
          <a:endParaRPr lang="fr-FR"/>
        </a:p>
      </dgm:t>
    </dgm:pt>
    <dgm:pt modelId="{C8307719-3D64-4BAC-BBC9-BE3F9375EA44}" type="pres">
      <dgm:prSet presAssocID="{C7CED58A-262C-4636-8C46-8C7093326853}" presName="text0" presStyleLbl="node1" presStyleIdx="7" presStyleCnt="8" custScaleX="142966" custScaleY="86232">
        <dgm:presLayoutVars>
          <dgm:bulletEnabled val="1"/>
        </dgm:presLayoutVars>
      </dgm:prSet>
      <dgm:spPr/>
      <dgm:t>
        <a:bodyPr/>
        <a:lstStyle/>
        <a:p>
          <a:endParaRPr lang="fr-FR"/>
        </a:p>
      </dgm:t>
    </dgm:pt>
  </dgm:ptLst>
  <dgm:cxnLst>
    <dgm:cxn modelId="{5EFA5181-7ABD-489F-A3FC-D5B7E93D5605}" type="presOf" srcId="{ABACA50F-8547-4314-8D23-4098544495BF}" destId="{99852A1C-89C0-4155-BF93-4C05BB92363E}" srcOrd="0" destOrd="0" presId="urn:microsoft.com/office/officeart/2008/layout/RadialCluster"/>
    <dgm:cxn modelId="{0DC151BA-34C4-4F73-995E-76557EF6DA72}" srcId="{995023AE-064B-4C95-B66B-93B20F7B0658}" destId="{82F5D983-6DCA-4ABF-8430-798AFDBF4CFF}" srcOrd="1" destOrd="0" parTransId="{2F85F37E-7B84-433C-9115-94B5F885B8CA}" sibTransId="{DEB0B56C-2B4B-411A-A770-EC5B70304020}"/>
    <dgm:cxn modelId="{D6E9583E-0A78-473A-964E-879F6CC009E3}" srcId="{501249A2-59DF-452A-BDB3-9C3F708D1E9E}" destId="{995023AE-064B-4C95-B66B-93B20F7B0658}" srcOrd="0" destOrd="0" parTransId="{5EE287FD-0142-4292-BC41-FC188B113076}" sibTransId="{34E8EDE8-7174-4AA0-8727-C303FB1203C1}"/>
    <dgm:cxn modelId="{BEDD7F52-E6AE-4C35-A3D1-5560DDDC1901}" type="presOf" srcId="{BA070E33-69F5-4926-995D-0F6AC02CB6DA}" destId="{5C2CE879-E62F-4E4B-93A0-3EDD610D0FC2}" srcOrd="0" destOrd="0" presId="urn:microsoft.com/office/officeart/2008/layout/RadialCluster"/>
    <dgm:cxn modelId="{E0A8F36F-60D7-4CE7-9BD3-8576CE395104}" srcId="{995023AE-064B-4C95-B66B-93B20F7B0658}" destId="{BA070E33-69F5-4926-995D-0F6AC02CB6DA}" srcOrd="0" destOrd="0" parTransId="{846ABB31-0705-4F52-A260-2C246B5D66F7}" sibTransId="{7D8E0041-46BD-423B-858B-93A448BE75BD}"/>
    <dgm:cxn modelId="{8AA0A928-383F-4F93-AE57-1C6D89DB088A}" srcId="{995023AE-064B-4C95-B66B-93B20F7B0658}" destId="{FCEA3CE2-7937-4129-A3D7-19D17D9722D6}" srcOrd="4" destOrd="0" parTransId="{9D529B54-A0D5-42DC-87CF-C336C68A6B67}" sibTransId="{6FCDF755-DA9E-4531-A828-4DBFEC605931}"/>
    <dgm:cxn modelId="{9BD9DB05-93B0-41FC-9891-F43827A4AB6A}" type="presOf" srcId="{20392C51-65F4-4D8A-AB74-B4DDB863FD66}" destId="{CD4C2695-C71B-485F-919C-1B08390A5135}" srcOrd="0" destOrd="0" presId="urn:microsoft.com/office/officeart/2008/layout/RadialCluster"/>
    <dgm:cxn modelId="{CD12A7EE-2FE1-464C-BE8E-E3711F4247BD}" srcId="{995023AE-064B-4C95-B66B-93B20F7B0658}" destId="{5E6CF44A-A3F4-4CF6-9284-BE89C8CEF36A}" srcOrd="2" destOrd="0" parTransId="{8356E553-419D-4698-80AE-534BE0B04874}" sibTransId="{E7A85698-F27E-4A40-BD7A-E2CFEAE318C1}"/>
    <dgm:cxn modelId="{4DA8FEFC-B3D9-4485-83F2-1DD75A2413D6}" type="presOf" srcId="{673B5019-0B20-468C-A35F-07445103A6CE}" destId="{C6A38A7B-9DC7-43CD-BF51-DE6D49C107DB}" srcOrd="0" destOrd="0" presId="urn:microsoft.com/office/officeart/2008/layout/RadialCluster"/>
    <dgm:cxn modelId="{B98F7E11-DAA8-4949-BCAB-579312917B5D}" srcId="{995023AE-064B-4C95-B66B-93B20F7B0658}" destId="{E3BFAD18-F5ED-4A7A-AAF9-89F0C2CF3910}" srcOrd="7" destOrd="0" parTransId="{874D4878-B471-4717-AF72-E62EB55697DB}" sibTransId="{8140A442-07A8-47E1-A89A-13BF210AAC20}"/>
    <dgm:cxn modelId="{41671528-CC34-494C-A5D4-2630B0F4B9FF}" type="presOf" srcId="{2F85F37E-7B84-433C-9115-94B5F885B8CA}" destId="{04BA07A4-D255-4C2E-9228-AAB5C3959CA6}" srcOrd="0" destOrd="0" presId="urn:microsoft.com/office/officeart/2008/layout/RadialCluster"/>
    <dgm:cxn modelId="{4A138824-E04B-4C55-9552-9384F3557DB2}" type="presOf" srcId="{5E6CF44A-A3F4-4CF6-9284-BE89C8CEF36A}" destId="{59DBB2CF-3CBA-40B2-AFC6-2DC20ABD9BBC}" srcOrd="0" destOrd="0" presId="urn:microsoft.com/office/officeart/2008/layout/RadialCluster"/>
    <dgm:cxn modelId="{C4CD2092-8BAC-4E3F-BC19-33A5DFCBAD19}" type="presOf" srcId="{FCEA3CE2-7937-4129-A3D7-19D17D9722D6}" destId="{1E97AAB4-6911-43B6-AC89-7BDD8C519A43}" srcOrd="0" destOrd="0" presId="urn:microsoft.com/office/officeart/2008/layout/RadialCluster"/>
    <dgm:cxn modelId="{0B8217EF-2F75-409E-954D-EFB6EF0F3F10}" type="presOf" srcId="{995023AE-064B-4C95-B66B-93B20F7B0658}" destId="{3F360D7A-6B93-46F0-9055-8EA5D49F7A15}" srcOrd="0" destOrd="0" presId="urn:microsoft.com/office/officeart/2008/layout/RadialCluster"/>
    <dgm:cxn modelId="{588F3DC4-B58A-4839-B93C-8555427AB6B0}" srcId="{995023AE-064B-4C95-B66B-93B20F7B0658}" destId="{DFD9E77C-99DF-45A2-B54B-0249FBD03AEE}" srcOrd="3" destOrd="0" parTransId="{ABACA50F-8547-4314-8D23-4098544495BF}" sibTransId="{79E5C68F-5176-4AC8-B8B0-0AD171F45F7E}"/>
    <dgm:cxn modelId="{D3A6BB33-E9A5-4B7E-93CA-EDBA3B3FE26D}" type="presOf" srcId="{846ABB31-0705-4F52-A260-2C246B5D66F7}" destId="{058CE49A-C24C-4537-80C5-020C03E35B7B}" srcOrd="0" destOrd="0" presId="urn:microsoft.com/office/officeart/2008/layout/RadialCluster"/>
    <dgm:cxn modelId="{329C2ABF-FFF4-446B-8483-667D6462A67A}" type="presOf" srcId="{82F5D983-6DCA-4ABF-8430-798AFDBF4CFF}" destId="{8BB70861-E0F5-41F9-9E79-2CEAF468F74E}" srcOrd="0" destOrd="0" presId="urn:microsoft.com/office/officeart/2008/layout/RadialCluster"/>
    <dgm:cxn modelId="{D172651F-9826-4292-BB68-BFCD35A99ABF}" srcId="{995023AE-064B-4C95-B66B-93B20F7B0658}" destId="{C7CED58A-262C-4636-8C46-8C7093326853}" srcOrd="6" destOrd="0" parTransId="{673B5019-0B20-468C-A35F-07445103A6CE}" sibTransId="{C5DEA181-9AD0-4782-B855-75B74153E6E8}"/>
    <dgm:cxn modelId="{A9D126C3-0398-4D6C-A11E-5EFD432895E6}" type="presOf" srcId="{8356E553-419D-4698-80AE-534BE0B04874}" destId="{8D9BFA1E-9D61-458E-9E17-19BA36779AAB}" srcOrd="0" destOrd="0" presId="urn:microsoft.com/office/officeart/2008/layout/RadialCluster"/>
    <dgm:cxn modelId="{C3FB3C15-0630-45FA-940F-2D450CC19868}" type="presOf" srcId="{DFD9E77C-99DF-45A2-B54B-0249FBD03AEE}" destId="{AC457C4E-E348-427E-87BE-D268C107D195}" srcOrd="0" destOrd="0" presId="urn:microsoft.com/office/officeart/2008/layout/RadialCluster"/>
    <dgm:cxn modelId="{47CAB64B-2261-41D4-A1BD-74179E532EAF}" type="presOf" srcId="{C7CED58A-262C-4636-8C46-8C7093326853}" destId="{C8307719-3D64-4BAC-BBC9-BE3F9375EA44}" srcOrd="0" destOrd="0" presId="urn:microsoft.com/office/officeart/2008/layout/RadialCluster"/>
    <dgm:cxn modelId="{3E5D9140-91AE-4209-8EC5-56C940219981}" type="presOf" srcId="{501249A2-59DF-452A-BDB3-9C3F708D1E9E}" destId="{698885BE-240B-4B21-94B0-705E3384FCD2}" srcOrd="0" destOrd="0" presId="urn:microsoft.com/office/officeart/2008/layout/RadialCluster"/>
    <dgm:cxn modelId="{8333A5B5-7022-4764-B87A-919F6A048791}" type="presOf" srcId="{9D529B54-A0D5-42DC-87CF-C336C68A6B67}" destId="{042F026A-71ED-4178-98BB-606C1F795BC1}" srcOrd="0" destOrd="0" presId="urn:microsoft.com/office/officeart/2008/layout/RadialCluster"/>
    <dgm:cxn modelId="{4A468918-B510-4FD3-9B96-C33860645C5E}" srcId="{995023AE-064B-4C95-B66B-93B20F7B0658}" destId="{20392C51-65F4-4D8A-AB74-B4DDB863FD66}" srcOrd="5" destOrd="0" parTransId="{82E07F3C-EE53-4D03-B9AA-3F3920D558CA}" sibTransId="{A219DB3B-D853-48AA-8036-A04D5139543E}"/>
    <dgm:cxn modelId="{CFA2D63A-0FB9-44A6-8A28-AB6ADDAB681B}" type="presOf" srcId="{82E07F3C-EE53-4D03-B9AA-3F3920D558CA}" destId="{52B83D6A-D7DF-46B6-969E-4B8C043ED1B5}" srcOrd="0" destOrd="0" presId="urn:microsoft.com/office/officeart/2008/layout/RadialCluster"/>
    <dgm:cxn modelId="{9733AF74-85F2-4262-B869-2288CA577F52}" type="presParOf" srcId="{698885BE-240B-4B21-94B0-705E3384FCD2}" destId="{472046F4-8B76-43A8-B6A2-1FBAE39277B2}" srcOrd="0" destOrd="0" presId="urn:microsoft.com/office/officeart/2008/layout/RadialCluster"/>
    <dgm:cxn modelId="{6B81AE1F-5903-4A7D-A0B4-17B5780E867D}" type="presParOf" srcId="{472046F4-8B76-43A8-B6A2-1FBAE39277B2}" destId="{3F360D7A-6B93-46F0-9055-8EA5D49F7A15}" srcOrd="0" destOrd="0" presId="urn:microsoft.com/office/officeart/2008/layout/RadialCluster"/>
    <dgm:cxn modelId="{C086BBD2-2BE6-4693-99BF-6EBBDEE7345B}" type="presParOf" srcId="{472046F4-8B76-43A8-B6A2-1FBAE39277B2}" destId="{058CE49A-C24C-4537-80C5-020C03E35B7B}" srcOrd="1" destOrd="0" presId="urn:microsoft.com/office/officeart/2008/layout/RadialCluster"/>
    <dgm:cxn modelId="{9A85C4E9-9047-4397-BA4E-0B084C2D93F3}" type="presParOf" srcId="{472046F4-8B76-43A8-B6A2-1FBAE39277B2}" destId="{5C2CE879-E62F-4E4B-93A0-3EDD610D0FC2}" srcOrd="2" destOrd="0" presId="urn:microsoft.com/office/officeart/2008/layout/RadialCluster"/>
    <dgm:cxn modelId="{DC6BB12F-9891-4C35-B1E8-38A6C97C1C33}" type="presParOf" srcId="{472046F4-8B76-43A8-B6A2-1FBAE39277B2}" destId="{04BA07A4-D255-4C2E-9228-AAB5C3959CA6}" srcOrd="3" destOrd="0" presId="urn:microsoft.com/office/officeart/2008/layout/RadialCluster"/>
    <dgm:cxn modelId="{3787BC8F-038E-435D-88B0-0FD6217654C2}" type="presParOf" srcId="{472046F4-8B76-43A8-B6A2-1FBAE39277B2}" destId="{8BB70861-E0F5-41F9-9E79-2CEAF468F74E}" srcOrd="4" destOrd="0" presId="urn:microsoft.com/office/officeart/2008/layout/RadialCluster"/>
    <dgm:cxn modelId="{9EF86A5C-E0D0-4F10-8F1E-49ED00B09D34}" type="presParOf" srcId="{472046F4-8B76-43A8-B6A2-1FBAE39277B2}" destId="{8D9BFA1E-9D61-458E-9E17-19BA36779AAB}" srcOrd="5" destOrd="0" presId="urn:microsoft.com/office/officeart/2008/layout/RadialCluster"/>
    <dgm:cxn modelId="{19A48005-6A2B-4AF6-B55F-973F4022F934}" type="presParOf" srcId="{472046F4-8B76-43A8-B6A2-1FBAE39277B2}" destId="{59DBB2CF-3CBA-40B2-AFC6-2DC20ABD9BBC}" srcOrd="6" destOrd="0" presId="urn:microsoft.com/office/officeart/2008/layout/RadialCluster"/>
    <dgm:cxn modelId="{2EEB7DEB-0710-4CF6-BA2C-921EC138C1A4}" type="presParOf" srcId="{472046F4-8B76-43A8-B6A2-1FBAE39277B2}" destId="{99852A1C-89C0-4155-BF93-4C05BB92363E}" srcOrd="7" destOrd="0" presId="urn:microsoft.com/office/officeart/2008/layout/RadialCluster"/>
    <dgm:cxn modelId="{9A57842D-8BF4-4792-8E1A-0FADD5414A05}" type="presParOf" srcId="{472046F4-8B76-43A8-B6A2-1FBAE39277B2}" destId="{AC457C4E-E348-427E-87BE-D268C107D195}" srcOrd="8" destOrd="0" presId="urn:microsoft.com/office/officeart/2008/layout/RadialCluster"/>
    <dgm:cxn modelId="{3517E34D-FFCD-4BAD-B38F-B17185710F70}" type="presParOf" srcId="{472046F4-8B76-43A8-B6A2-1FBAE39277B2}" destId="{042F026A-71ED-4178-98BB-606C1F795BC1}" srcOrd="9" destOrd="0" presId="urn:microsoft.com/office/officeart/2008/layout/RadialCluster"/>
    <dgm:cxn modelId="{39752579-2398-48F9-A537-C70F34BFF571}" type="presParOf" srcId="{472046F4-8B76-43A8-B6A2-1FBAE39277B2}" destId="{1E97AAB4-6911-43B6-AC89-7BDD8C519A43}" srcOrd="10" destOrd="0" presId="urn:microsoft.com/office/officeart/2008/layout/RadialCluster"/>
    <dgm:cxn modelId="{8996184A-E691-4E41-89E8-6163ED74DCA2}" type="presParOf" srcId="{472046F4-8B76-43A8-B6A2-1FBAE39277B2}" destId="{52B83D6A-D7DF-46B6-969E-4B8C043ED1B5}" srcOrd="11" destOrd="0" presId="urn:microsoft.com/office/officeart/2008/layout/RadialCluster"/>
    <dgm:cxn modelId="{02B3ACD2-B24A-4E89-97D7-29AB49EF7F55}" type="presParOf" srcId="{472046F4-8B76-43A8-B6A2-1FBAE39277B2}" destId="{CD4C2695-C71B-485F-919C-1B08390A5135}" srcOrd="12" destOrd="0" presId="urn:microsoft.com/office/officeart/2008/layout/RadialCluster"/>
    <dgm:cxn modelId="{30AAA2C1-910F-4148-8B0E-12E9FDA1C4B2}" type="presParOf" srcId="{472046F4-8B76-43A8-B6A2-1FBAE39277B2}" destId="{C6A38A7B-9DC7-43CD-BF51-DE6D49C107DB}" srcOrd="13" destOrd="0" presId="urn:microsoft.com/office/officeart/2008/layout/RadialCluster"/>
    <dgm:cxn modelId="{F6CA40ED-9FE7-408B-B4C6-AA04DD36D843}" type="presParOf" srcId="{472046F4-8B76-43A8-B6A2-1FBAE39277B2}" destId="{C8307719-3D64-4BAC-BBC9-BE3F9375EA44}" srcOrd="14" destOrd="0" presId="urn:microsoft.com/office/officeart/2008/layout/RadialCluster"/>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EDCE51F1-D690-410E-8D00-360043936976}"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fr-FR"/>
        </a:p>
      </dgm:t>
    </dgm:pt>
    <dgm:pt modelId="{65BD418A-D7EE-4E45-B6FE-6DBAA05DC1A3}">
      <dgm:prSet/>
      <dgm:spPr/>
      <dgm:t>
        <a:bodyPr/>
        <a:lstStyle/>
        <a:p>
          <a:r>
            <a:rPr lang="fr-FR" dirty="0" smtClean="0">
              <a:solidFill>
                <a:schemeClr val="tx1"/>
              </a:solidFill>
            </a:rPr>
            <a:t>Entreprises </a:t>
          </a:r>
          <a:endParaRPr lang="fr-FR" dirty="0">
            <a:solidFill>
              <a:schemeClr val="tx1"/>
            </a:solidFill>
          </a:endParaRPr>
        </a:p>
      </dgm:t>
    </dgm:pt>
    <dgm:pt modelId="{16C9EC27-EF2F-4138-AEAB-CCBEDA522CB9}" type="parTrans" cxnId="{15737722-E40E-41F8-ADE9-B34C2FD1780C}">
      <dgm:prSet/>
      <dgm:spPr/>
      <dgm:t>
        <a:bodyPr/>
        <a:lstStyle/>
        <a:p>
          <a:endParaRPr lang="fr-FR">
            <a:solidFill>
              <a:schemeClr val="tx1"/>
            </a:solidFill>
          </a:endParaRPr>
        </a:p>
      </dgm:t>
    </dgm:pt>
    <dgm:pt modelId="{84426DA4-711C-4F64-9A89-3BF8702D3EDC}" type="sibTrans" cxnId="{15737722-E40E-41F8-ADE9-B34C2FD1780C}">
      <dgm:prSet/>
      <dgm:spPr/>
      <dgm:t>
        <a:bodyPr/>
        <a:lstStyle/>
        <a:p>
          <a:endParaRPr lang="fr-FR">
            <a:solidFill>
              <a:schemeClr val="tx1"/>
            </a:solidFill>
          </a:endParaRPr>
        </a:p>
      </dgm:t>
    </dgm:pt>
    <dgm:pt modelId="{C8BA074A-FCA7-4877-8140-936FD2BE27E8}">
      <dgm:prSet/>
      <dgm:spPr/>
      <dgm:t>
        <a:bodyPr/>
        <a:lstStyle/>
        <a:p>
          <a:r>
            <a:rPr lang="fr-FR" dirty="0" smtClean="0">
              <a:solidFill>
                <a:schemeClr val="tx1"/>
              </a:solidFill>
            </a:rPr>
            <a:t>Structures associatives </a:t>
          </a:r>
          <a:endParaRPr lang="fr-FR" dirty="0">
            <a:solidFill>
              <a:schemeClr val="tx1"/>
            </a:solidFill>
          </a:endParaRPr>
        </a:p>
      </dgm:t>
    </dgm:pt>
    <dgm:pt modelId="{0F272D1A-8085-429B-A179-CD88C272BA18}" type="parTrans" cxnId="{07323809-799B-4DE1-9EA5-B2EFAAEEEC41}">
      <dgm:prSet/>
      <dgm:spPr/>
      <dgm:t>
        <a:bodyPr/>
        <a:lstStyle/>
        <a:p>
          <a:endParaRPr lang="fr-FR">
            <a:solidFill>
              <a:schemeClr val="tx1"/>
            </a:solidFill>
          </a:endParaRPr>
        </a:p>
      </dgm:t>
    </dgm:pt>
    <dgm:pt modelId="{0C36C70F-BFAD-4C8E-B2A9-FBFDF985568B}" type="sibTrans" cxnId="{07323809-799B-4DE1-9EA5-B2EFAAEEEC41}">
      <dgm:prSet/>
      <dgm:spPr/>
      <dgm:t>
        <a:bodyPr/>
        <a:lstStyle/>
        <a:p>
          <a:endParaRPr lang="fr-FR">
            <a:solidFill>
              <a:schemeClr val="tx1"/>
            </a:solidFill>
          </a:endParaRPr>
        </a:p>
      </dgm:t>
    </dgm:pt>
    <dgm:pt modelId="{EBAAE018-7673-41E4-AD57-1CCE7ECFADBE}">
      <dgm:prSet/>
      <dgm:spPr/>
      <dgm:t>
        <a:bodyPr/>
        <a:lstStyle/>
        <a:p>
          <a:r>
            <a:rPr lang="fr-FR" dirty="0" smtClean="0">
              <a:solidFill>
                <a:schemeClr val="tx1"/>
              </a:solidFill>
            </a:rPr>
            <a:t>Branches professionnelles </a:t>
          </a:r>
          <a:endParaRPr lang="fr-FR" dirty="0">
            <a:solidFill>
              <a:schemeClr val="tx1"/>
            </a:solidFill>
          </a:endParaRPr>
        </a:p>
      </dgm:t>
    </dgm:pt>
    <dgm:pt modelId="{2BF15F70-663B-49E6-9C7C-42DB1D15D059}" type="parTrans" cxnId="{DF35698A-1322-4E61-A2A5-D28C37B5D7D1}">
      <dgm:prSet/>
      <dgm:spPr/>
      <dgm:t>
        <a:bodyPr/>
        <a:lstStyle/>
        <a:p>
          <a:endParaRPr lang="fr-FR">
            <a:solidFill>
              <a:schemeClr val="tx1"/>
            </a:solidFill>
          </a:endParaRPr>
        </a:p>
      </dgm:t>
    </dgm:pt>
    <dgm:pt modelId="{E892AD66-7229-4B69-865B-7C157D63B6A2}" type="sibTrans" cxnId="{DF35698A-1322-4E61-A2A5-D28C37B5D7D1}">
      <dgm:prSet/>
      <dgm:spPr/>
      <dgm:t>
        <a:bodyPr/>
        <a:lstStyle/>
        <a:p>
          <a:endParaRPr lang="fr-FR">
            <a:solidFill>
              <a:schemeClr val="tx1"/>
            </a:solidFill>
          </a:endParaRPr>
        </a:p>
      </dgm:t>
    </dgm:pt>
    <dgm:pt modelId="{2B086DA7-D699-4933-AF4F-086C7A8EC14C}">
      <dgm:prSet/>
      <dgm:spPr/>
      <dgm:t>
        <a:bodyPr/>
        <a:lstStyle/>
        <a:p>
          <a:r>
            <a:rPr lang="fr-FR" dirty="0" smtClean="0">
              <a:solidFill>
                <a:schemeClr val="tx1"/>
              </a:solidFill>
            </a:rPr>
            <a:t>Chambres consulaires </a:t>
          </a:r>
          <a:endParaRPr lang="fr-FR" dirty="0">
            <a:solidFill>
              <a:schemeClr val="tx1"/>
            </a:solidFill>
          </a:endParaRPr>
        </a:p>
      </dgm:t>
    </dgm:pt>
    <dgm:pt modelId="{ADEBDE0D-861C-4EDD-B1F6-C7823B97CC51}" type="parTrans" cxnId="{98B09FD8-1A79-4214-AC65-91D1693A49DD}">
      <dgm:prSet/>
      <dgm:spPr/>
      <dgm:t>
        <a:bodyPr/>
        <a:lstStyle/>
        <a:p>
          <a:endParaRPr lang="fr-FR">
            <a:solidFill>
              <a:schemeClr val="tx1"/>
            </a:solidFill>
          </a:endParaRPr>
        </a:p>
      </dgm:t>
    </dgm:pt>
    <dgm:pt modelId="{1E881988-C040-454A-9BEE-BC9CB4F8F878}" type="sibTrans" cxnId="{98B09FD8-1A79-4214-AC65-91D1693A49DD}">
      <dgm:prSet/>
      <dgm:spPr/>
      <dgm:t>
        <a:bodyPr/>
        <a:lstStyle/>
        <a:p>
          <a:endParaRPr lang="fr-FR">
            <a:solidFill>
              <a:schemeClr val="tx1"/>
            </a:solidFill>
          </a:endParaRPr>
        </a:p>
      </dgm:t>
    </dgm:pt>
    <dgm:pt modelId="{D43CC939-0A14-46D1-8BC2-55B4FDB76273}">
      <dgm:prSet/>
      <dgm:spPr/>
      <dgm:t>
        <a:bodyPr/>
        <a:lstStyle/>
        <a:p>
          <a:r>
            <a:rPr lang="fr-FR" dirty="0" smtClean="0">
              <a:solidFill>
                <a:schemeClr val="tx1"/>
              </a:solidFill>
            </a:rPr>
            <a:t>Collectivités territoriales </a:t>
          </a:r>
          <a:endParaRPr lang="fr-FR" dirty="0">
            <a:solidFill>
              <a:schemeClr val="tx1"/>
            </a:solidFill>
          </a:endParaRPr>
        </a:p>
      </dgm:t>
    </dgm:pt>
    <dgm:pt modelId="{D33784B8-929E-4061-92D1-7962A8D64D49}" type="parTrans" cxnId="{6C7AA18B-C026-4018-A147-B88FC5390A88}">
      <dgm:prSet/>
      <dgm:spPr/>
      <dgm:t>
        <a:bodyPr/>
        <a:lstStyle/>
        <a:p>
          <a:endParaRPr lang="fr-FR">
            <a:solidFill>
              <a:schemeClr val="tx1"/>
            </a:solidFill>
          </a:endParaRPr>
        </a:p>
      </dgm:t>
    </dgm:pt>
    <dgm:pt modelId="{A66B91AB-A442-46A6-A598-037BCA68CC55}" type="sibTrans" cxnId="{6C7AA18B-C026-4018-A147-B88FC5390A88}">
      <dgm:prSet/>
      <dgm:spPr/>
      <dgm:t>
        <a:bodyPr/>
        <a:lstStyle/>
        <a:p>
          <a:endParaRPr lang="fr-FR">
            <a:solidFill>
              <a:schemeClr val="tx1"/>
            </a:solidFill>
          </a:endParaRPr>
        </a:p>
      </dgm:t>
    </dgm:pt>
    <dgm:pt modelId="{85CAA19F-2253-48C6-A56F-42C9594DE2FD}">
      <dgm:prSet/>
      <dgm:spPr/>
      <dgm:t>
        <a:bodyPr/>
        <a:lstStyle/>
        <a:p>
          <a:r>
            <a:rPr lang="fr-FR" dirty="0" smtClean="0">
              <a:solidFill>
                <a:schemeClr val="tx1"/>
              </a:solidFill>
            </a:rPr>
            <a:t>OPCA </a:t>
          </a:r>
          <a:endParaRPr lang="fr-FR" dirty="0">
            <a:solidFill>
              <a:schemeClr val="tx1"/>
            </a:solidFill>
          </a:endParaRPr>
        </a:p>
      </dgm:t>
    </dgm:pt>
    <dgm:pt modelId="{192024D8-9346-4B68-9D8F-5D9596DB24DA}" type="parTrans" cxnId="{D2DF4672-2CE7-441B-8364-E807580DC688}">
      <dgm:prSet/>
      <dgm:spPr/>
      <dgm:t>
        <a:bodyPr/>
        <a:lstStyle/>
        <a:p>
          <a:endParaRPr lang="fr-FR">
            <a:solidFill>
              <a:schemeClr val="tx1"/>
            </a:solidFill>
          </a:endParaRPr>
        </a:p>
      </dgm:t>
    </dgm:pt>
    <dgm:pt modelId="{47A76476-C7E8-45F1-82AA-431743D332E4}" type="sibTrans" cxnId="{D2DF4672-2CE7-441B-8364-E807580DC688}">
      <dgm:prSet/>
      <dgm:spPr/>
      <dgm:t>
        <a:bodyPr/>
        <a:lstStyle/>
        <a:p>
          <a:endParaRPr lang="fr-FR">
            <a:solidFill>
              <a:schemeClr val="tx1"/>
            </a:solidFill>
          </a:endParaRPr>
        </a:p>
      </dgm:t>
    </dgm:pt>
    <dgm:pt modelId="{CFDC623C-9EEA-475F-8D83-558F72F1CE17}">
      <dgm:prSet/>
      <dgm:spPr/>
      <dgm:t>
        <a:bodyPr/>
        <a:lstStyle/>
        <a:p>
          <a:r>
            <a:rPr lang="fr-FR" dirty="0" smtClean="0">
              <a:solidFill>
                <a:schemeClr val="tx1"/>
              </a:solidFill>
            </a:rPr>
            <a:t>Partenaires sociaux </a:t>
          </a:r>
          <a:endParaRPr lang="fr-FR" dirty="0">
            <a:solidFill>
              <a:schemeClr val="tx1"/>
            </a:solidFill>
          </a:endParaRPr>
        </a:p>
      </dgm:t>
    </dgm:pt>
    <dgm:pt modelId="{575A1298-25F9-413B-BB71-4C6983D1F56C}" type="parTrans" cxnId="{7093C53A-FB0E-482B-8FA4-B14B5C881B94}">
      <dgm:prSet/>
      <dgm:spPr/>
      <dgm:t>
        <a:bodyPr/>
        <a:lstStyle/>
        <a:p>
          <a:endParaRPr lang="fr-FR">
            <a:solidFill>
              <a:schemeClr val="tx1"/>
            </a:solidFill>
          </a:endParaRPr>
        </a:p>
      </dgm:t>
    </dgm:pt>
    <dgm:pt modelId="{F1138DE7-D9E6-491E-B5E8-C709D52354CD}" type="sibTrans" cxnId="{7093C53A-FB0E-482B-8FA4-B14B5C881B94}">
      <dgm:prSet/>
      <dgm:spPr/>
      <dgm:t>
        <a:bodyPr/>
        <a:lstStyle/>
        <a:p>
          <a:endParaRPr lang="fr-FR">
            <a:solidFill>
              <a:schemeClr val="tx1"/>
            </a:solidFill>
          </a:endParaRPr>
        </a:p>
      </dgm:t>
    </dgm:pt>
    <dgm:pt modelId="{F81ABE3E-189A-461F-9ABD-7E9FA0DA03A5}">
      <dgm:prSet/>
      <dgm:spPr/>
      <dgm:t>
        <a:bodyPr/>
        <a:lstStyle/>
        <a:p>
          <a:r>
            <a:rPr lang="fr-FR" smtClean="0">
              <a:solidFill>
                <a:schemeClr val="tx1"/>
              </a:solidFill>
            </a:rPr>
            <a:t>ARACT</a:t>
          </a:r>
          <a:endParaRPr lang="fr-FR">
            <a:solidFill>
              <a:schemeClr val="tx1"/>
            </a:solidFill>
          </a:endParaRPr>
        </a:p>
      </dgm:t>
    </dgm:pt>
    <dgm:pt modelId="{0C4DFCB3-0A7A-4130-A9E0-9C11FF2FB978}" type="parTrans" cxnId="{204E4C09-8DB4-408E-A4A2-02531CAAF16B}">
      <dgm:prSet/>
      <dgm:spPr/>
      <dgm:t>
        <a:bodyPr/>
        <a:lstStyle/>
        <a:p>
          <a:endParaRPr lang="fr-FR">
            <a:solidFill>
              <a:schemeClr val="tx1"/>
            </a:solidFill>
          </a:endParaRPr>
        </a:p>
      </dgm:t>
    </dgm:pt>
    <dgm:pt modelId="{CBBB2273-1BE2-4A17-9E2B-EF66FE1AA421}" type="sibTrans" cxnId="{204E4C09-8DB4-408E-A4A2-02531CAAF16B}">
      <dgm:prSet/>
      <dgm:spPr/>
      <dgm:t>
        <a:bodyPr/>
        <a:lstStyle/>
        <a:p>
          <a:endParaRPr lang="fr-FR">
            <a:solidFill>
              <a:schemeClr val="tx1"/>
            </a:solidFill>
          </a:endParaRPr>
        </a:p>
      </dgm:t>
    </dgm:pt>
    <dgm:pt modelId="{943F286B-FD22-4342-98DC-227D5D360F35}" type="pres">
      <dgm:prSet presAssocID="{EDCE51F1-D690-410E-8D00-360043936976}" presName="diagram" presStyleCnt="0">
        <dgm:presLayoutVars>
          <dgm:dir/>
          <dgm:resizeHandles val="exact"/>
        </dgm:presLayoutVars>
      </dgm:prSet>
      <dgm:spPr/>
      <dgm:t>
        <a:bodyPr/>
        <a:lstStyle/>
        <a:p>
          <a:endParaRPr lang="fr-FR"/>
        </a:p>
      </dgm:t>
    </dgm:pt>
    <dgm:pt modelId="{E46E6F2C-E69F-4830-9908-A529029C3999}" type="pres">
      <dgm:prSet presAssocID="{65BD418A-D7EE-4E45-B6FE-6DBAA05DC1A3}" presName="node" presStyleLbl="node1" presStyleIdx="0" presStyleCnt="8">
        <dgm:presLayoutVars>
          <dgm:bulletEnabled val="1"/>
        </dgm:presLayoutVars>
      </dgm:prSet>
      <dgm:spPr/>
      <dgm:t>
        <a:bodyPr/>
        <a:lstStyle/>
        <a:p>
          <a:endParaRPr lang="fr-FR"/>
        </a:p>
      </dgm:t>
    </dgm:pt>
    <dgm:pt modelId="{98222DB5-6F57-4AC7-B08F-D02DBF3B54F4}" type="pres">
      <dgm:prSet presAssocID="{84426DA4-711C-4F64-9A89-3BF8702D3EDC}" presName="sibTrans" presStyleCnt="0"/>
      <dgm:spPr/>
    </dgm:pt>
    <dgm:pt modelId="{77B702BC-B43B-48C7-B7F0-D88B3ABDAE5A}" type="pres">
      <dgm:prSet presAssocID="{C8BA074A-FCA7-4877-8140-936FD2BE27E8}" presName="node" presStyleLbl="node1" presStyleIdx="1" presStyleCnt="8">
        <dgm:presLayoutVars>
          <dgm:bulletEnabled val="1"/>
        </dgm:presLayoutVars>
      </dgm:prSet>
      <dgm:spPr/>
      <dgm:t>
        <a:bodyPr/>
        <a:lstStyle/>
        <a:p>
          <a:endParaRPr lang="fr-FR"/>
        </a:p>
      </dgm:t>
    </dgm:pt>
    <dgm:pt modelId="{AC048F99-4D08-486D-842D-4034F81D02F0}" type="pres">
      <dgm:prSet presAssocID="{0C36C70F-BFAD-4C8E-B2A9-FBFDF985568B}" presName="sibTrans" presStyleCnt="0"/>
      <dgm:spPr/>
    </dgm:pt>
    <dgm:pt modelId="{53DBAD5C-3F0C-46F3-B834-CC778FC6DBD4}" type="pres">
      <dgm:prSet presAssocID="{EBAAE018-7673-41E4-AD57-1CCE7ECFADBE}" presName="node" presStyleLbl="node1" presStyleIdx="2" presStyleCnt="8">
        <dgm:presLayoutVars>
          <dgm:bulletEnabled val="1"/>
        </dgm:presLayoutVars>
      </dgm:prSet>
      <dgm:spPr/>
      <dgm:t>
        <a:bodyPr/>
        <a:lstStyle/>
        <a:p>
          <a:endParaRPr lang="fr-FR"/>
        </a:p>
      </dgm:t>
    </dgm:pt>
    <dgm:pt modelId="{A8761180-9F70-4517-A7C2-82B087E63EF7}" type="pres">
      <dgm:prSet presAssocID="{E892AD66-7229-4B69-865B-7C157D63B6A2}" presName="sibTrans" presStyleCnt="0"/>
      <dgm:spPr/>
    </dgm:pt>
    <dgm:pt modelId="{70A6B5BD-19FC-4DFA-B93F-689F91BF8817}" type="pres">
      <dgm:prSet presAssocID="{2B086DA7-D699-4933-AF4F-086C7A8EC14C}" presName="node" presStyleLbl="node1" presStyleIdx="3" presStyleCnt="8">
        <dgm:presLayoutVars>
          <dgm:bulletEnabled val="1"/>
        </dgm:presLayoutVars>
      </dgm:prSet>
      <dgm:spPr/>
      <dgm:t>
        <a:bodyPr/>
        <a:lstStyle/>
        <a:p>
          <a:endParaRPr lang="fr-FR"/>
        </a:p>
      </dgm:t>
    </dgm:pt>
    <dgm:pt modelId="{080D37F1-7A1B-44BB-BFB7-45A7CF825CC2}" type="pres">
      <dgm:prSet presAssocID="{1E881988-C040-454A-9BEE-BC9CB4F8F878}" presName="sibTrans" presStyleCnt="0"/>
      <dgm:spPr/>
    </dgm:pt>
    <dgm:pt modelId="{201A3721-C502-465F-ABFD-889C1C8E38BB}" type="pres">
      <dgm:prSet presAssocID="{D43CC939-0A14-46D1-8BC2-55B4FDB76273}" presName="node" presStyleLbl="node1" presStyleIdx="4" presStyleCnt="8">
        <dgm:presLayoutVars>
          <dgm:bulletEnabled val="1"/>
        </dgm:presLayoutVars>
      </dgm:prSet>
      <dgm:spPr/>
      <dgm:t>
        <a:bodyPr/>
        <a:lstStyle/>
        <a:p>
          <a:endParaRPr lang="fr-FR"/>
        </a:p>
      </dgm:t>
    </dgm:pt>
    <dgm:pt modelId="{532F7718-388C-4968-A345-35992632C1F3}" type="pres">
      <dgm:prSet presAssocID="{A66B91AB-A442-46A6-A598-037BCA68CC55}" presName="sibTrans" presStyleCnt="0"/>
      <dgm:spPr/>
    </dgm:pt>
    <dgm:pt modelId="{A9D95B15-89D5-458C-981D-65390D65D0CE}" type="pres">
      <dgm:prSet presAssocID="{85CAA19F-2253-48C6-A56F-42C9594DE2FD}" presName="node" presStyleLbl="node1" presStyleIdx="5" presStyleCnt="8">
        <dgm:presLayoutVars>
          <dgm:bulletEnabled val="1"/>
        </dgm:presLayoutVars>
      </dgm:prSet>
      <dgm:spPr/>
      <dgm:t>
        <a:bodyPr/>
        <a:lstStyle/>
        <a:p>
          <a:endParaRPr lang="fr-FR"/>
        </a:p>
      </dgm:t>
    </dgm:pt>
    <dgm:pt modelId="{D4D3D6F8-85CE-488F-AE83-22FAC2A1322B}" type="pres">
      <dgm:prSet presAssocID="{47A76476-C7E8-45F1-82AA-431743D332E4}" presName="sibTrans" presStyleCnt="0"/>
      <dgm:spPr/>
    </dgm:pt>
    <dgm:pt modelId="{C3F057DA-909F-4AFE-B14D-240282364D53}" type="pres">
      <dgm:prSet presAssocID="{CFDC623C-9EEA-475F-8D83-558F72F1CE17}" presName="node" presStyleLbl="node1" presStyleIdx="6" presStyleCnt="8">
        <dgm:presLayoutVars>
          <dgm:bulletEnabled val="1"/>
        </dgm:presLayoutVars>
      </dgm:prSet>
      <dgm:spPr/>
      <dgm:t>
        <a:bodyPr/>
        <a:lstStyle/>
        <a:p>
          <a:endParaRPr lang="fr-FR"/>
        </a:p>
      </dgm:t>
    </dgm:pt>
    <dgm:pt modelId="{C18BA2A5-0004-4714-A6CB-28458396D8A9}" type="pres">
      <dgm:prSet presAssocID="{F1138DE7-D9E6-491E-B5E8-C709D52354CD}" presName="sibTrans" presStyleCnt="0"/>
      <dgm:spPr/>
    </dgm:pt>
    <dgm:pt modelId="{03F11B19-F34B-48DE-8BE5-72FC86FFF227}" type="pres">
      <dgm:prSet presAssocID="{F81ABE3E-189A-461F-9ABD-7E9FA0DA03A5}" presName="node" presStyleLbl="node1" presStyleIdx="7" presStyleCnt="8">
        <dgm:presLayoutVars>
          <dgm:bulletEnabled val="1"/>
        </dgm:presLayoutVars>
      </dgm:prSet>
      <dgm:spPr/>
      <dgm:t>
        <a:bodyPr/>
        <a:lstStyle/>
        <a:p>
          <a:endParaRPr lang="fr-FR"/>
        </a:p>
      </dgm:t>
    </dgm:pt>
  </dgm:ptLst>
  <dgm:cxnLst>
    <dgm:cxn modelId="{6C7AA18B-C026-4018-A147-B88FC5390A88}" srcId="{EDCE51F1-D690-410E-8D00-360043936976}" destId="{D43CC939-0A14-46D1-8BC2-55B4FDB76273}" srcOrd="4" destOrd="0" parTransId="{D33784B8-929E-4061-92D1-7962A8D64D49}" sibTransId="{A66B91AB-A442-46A6-A598-037BCA68CC55}"/>
    <dgm:cxn modelId="{7093C53A-FB0E-482B-8FA4-B14B5C881B94}" srcId="{EDCE51F1-D690-410E-8D00-360043936976}" destId="{CFDC623C-9EEA-475F-8D83-558F72F1CE17}" srcOrd="6" destOrd="0" parTransId="{575A1298-25F9-413B-BB71-4C6983D1F56C}" sibTransId="{F1138DE7-D9E6-491E-B5E8-C709D52354CD}"/>
    <dgm:cxn modelId="{15737722-E40E-41F8-ADE9-B34C2FD1780C}" srcId="{EDCE51F1-D690-410E-8D00-360043936976}" destId="{65BD418A-D7EE-4E45-B6FE-6DBAA05DC1A3}" srcOrd="0" destOrd="0" parTransId="{16C9EC27-EF2F-4138-AEAB-CCBEDA522CB9}" sibTransId="{84426DA4-711C-4F64-9A89-3BF8702D3EDC}"/>
    <dgm:cxn modelId="{D2DF4672-2CE7-441B-8364-E807580DC688}" srcId="{EDCE51F1-D690-410E-8D00-360043936976}" destId="{85CAA19F-2253-48C6-A56F-42C9594DE2FD}" srcOrd="5" destOrd="0" parTransId="{192024D8-9346-4B68-9D8F-5D9596DB24DA}" sibTransId="{47A76476-C7E8-45F1-82AA-431743D332E4}"/>
    <dgm:cxn modelId="{2654AAE3-FAFD-4340-98C8-F4E7564FA98B}" type="presOf" srcId="{2B086DA7-D699-4933-AF4F-086C7A8EC14C}" destId="{70A6B5BD-19FC-4DFA-B93F-689F91BF8817}" srcOrd="0" destOrd="0" presId="urn:microsoft.com/office/officeart/2005/8/layout/default"/>
    <dgm:cxn modelId="{DBEC5703-AD92-485F-97AC-0063AA906D4D}" type="presOf" srcId="{F81ABE3E-189A-461F-9ABD-7E9FA0DA03A5}" destId="{03F11B19-F34B-48DE-8BE5-72FC86FFF227}" srcOrd="0" destOrd="0" presId="urn:microsoft.com/office/officeart/2005/8/layout/default"/>
    <dgm:cxn modelId="{034485A0-D49D-4321-96E5-3A5255CC33A7}" type="presOf" srcId="{EDCE51F1-D690-410E-8D00-360043936976}" destId="{943F286B-FD22-4342-98DC-227D5D360F35}" srcOrd="0" destOrd="0" presId="urn:microsoft.com/office/officeart/2005/8/layout/default"/>
    <dgm:cxn modelId="{74B63A1F-8055-4D16-8446-21FAAA1E8F6B}" type="presOf" srcId="{85CAA19F-2253-48C6-A56F-42C9594DE2FD}" destId="{A9D95B15-89D5-458C-981D-65390D65D0CE}" srcOrd="0" destOrd="0" presId="urn:microsoft.com/office/officeart/2005/8/layout/default"/>
    <dgm:cxn modelId="{63E308B1-ED77-4FB2-82A2-3F3B1996AAB8}" type="presOf" srcId="{C8BA074A-FCA7-4877-8140-936FD2BE27E8}" destId="{77B702BC-B43B-48C7-B7F0-D88B3ABDAE5A}" srcOrd="0" destOrd="0" presId="urn:microsoft.com/office/officeart/2005/8/layout/default"/>
    <dgm:cxn modelId="{0F6D0797-C193-449A-8020-7AF2BC855F30}" type="presOf" srcId="{65BD418A-D7EE-4E45-B6FE-6DBAA05DC1A3}" destId="{E46E6F2C-E69F-4830-9908-A529029C3999}" srcOrd="0" destOrd="0" presId="urn:microsoft.com/office/officeart/2005/8/layout/default"/>
    <dgm:cxn modelId="{E15D0BBC-B523-4E28-B1A9-47ADC35304AF}" type="presOf" srcId="{D43CC939-0A14-46D1-8BC2-55B4FDB76273}" destId="{201A3721-C502-465F-ABFD-889C1C8E38BB}" srcOrd="0" destOrd="0" presId="urn:microsoft.com/office/officeart/2005/8/layout/default"/>
    <dgm:cxn modelId="{98B09FD8-1A79-4214-AC65-91D1693A49DD}" srcId="{EDCE51F1-D690-410E-8D00-360043936976}" destId="{2B086DA7-D699-4933-AF4F-086C7A8EC14C}" srcOrd="3" destOrd="0" parTransId="{ADEBDE0D-861C-4EDD-B1F6-C7823B97CC51}" sibTransId="{1E881988-C040-454A-9BEE-BC9CB4F8F878}"/>
    <dgm:cxn modelId="{DF35698A-1322-4E61-A2A5-D28C37B5D7D1}" srcId="{EDCE51F1-D690-410E-8D00-360043936976}" destId="{EBAAE018-7673-41E4-AD57-1CCE7ECFADBE}" srcOrd="2" destOrd="0" parTransId="{2BF15F70-663B-49E6-9C7C-42DB1D15D059}" sibTransId="{E892AD66-7229-4B69-865B-7C157D63B6A2}"/>
    <dgm:cxn modelId="{3C576342-F09F-4002-B6CA-A927BFD426EF}" type="presOf" srcId="{EBAAE018-7673-41E4-AD57-1CCE7ECFADBE}" destId="{53DBAD5C-3F0C-46F3-B834-CC778FC6DBD4}" srcOrd="0" destOrd="0" presId="urn:microsoft.com/office/officeart/2005/8/layout/default"/>
    <dgm:cxn modelId="{D4A36F64-74F0-48FD-A782-1435E7570483}" type="presOf" srcId="{CFDC623C-9EEA-475F-8D83-558F72F1CE17}" destId="{C3F057DA-909F-4AFE-B14D-240282364D53}" srcOrd="0" destOrd="0" presId="urn:microsoft.com/office/officeart/2005/8/layout/default"/>
    <dgm:cxn modelId="{07323809-799B-4DE1-9EA5-B2EFAAEEEC41}" srcId="{EDCE51F1-D690-410E-8D00-360043936976}" destId="{C8BA074A-FCA7-4877-8140-936FD2BE27E8}" srcOrd="1" destOrd="0" parTransId="{0F272D1A-8085-429B-A179-CD88C272BA18}" sibTransId="{0C36C70F-BFAD-4C8E-B2A9-FBFDF985568B}"/>
    <dgm:cxn modelId="{204E4C09-8DB4-408E-A4A2-02531CAAF16B}" srcId="{EDCE51F1-D690-410E-8D00-360043936976}" destId="{F81ABE3E-189A-461F-9ABD-7E9FA0DA03A5}" srcOrd="7" destOrd="0" parTransId="{0C4DFCB3-0A7A-4130-A9E0-9C11FF2FB978}" sibTransId="{CBBB2273-1BE2-4A17-9E2B-EF66FE1AA421}"/>
    <dgm:cxn modelId="{2B2D9BB1-4614-497A-80C4-E50C9C1954FD}" type="presParOf" srcId="{943F286B-FD22-4342-98DC-227D5D360F35}" destId="{E46E6F2C-E69F-4830-9908-A529029C3999}" srcOrd="0" destOrd="0" presId="urn:microsoft.com/office/officeart/2005/8/layout/default"/>
    <dgm:cxn modelId="{243F1D64-5BFE-48AA-8461-5ABC4C63EC6A}" type="presParOf" srcId="{943F286B-FD22-4342-98DC-227D5D360F35}" destId="{98222DB5-6F57-4AC7-B08F-D02DBF3B54F4}" srcOrd="1" destOrd="0" presId="urn:microsoft.com/office/officeart/2005/8/layout/default"/>
    <dgm:cxn modelId="{5ED6A145-D191-45D1-B9CC-C177F04629C7}" type="presParOf" srcId="{943F286B-FD22-4342-98DC-227D5D360F35}" destId="{77B702BC-B43B-48C7-B7F0-D88B3ABDAE5A}" srcOrd="2" destOrd="0" presId="urn:microsoft.com/office/officeart/2005/8/layout/default"/>
    <dgm:cxn modelId="{7BE09CBA-793B-424F-9655-93248A0A10D4}" type="presParOf" srcId="{943F286B-FD22-4342-98DC-227D5D360F35}" destId="{AC048F99-4D08-486D-842D-4034F81D02F0}" srcOrd="3" destOrd="0" presId="urn:microsoft.com/office/officeart/2005/8/layout/default"/>
    <dgm:cxn modelId="{64CC1F56-483F-49AA-ABF9-D987DD5FF33D}" type="presParOf" srcId="{943F286B-FD22-4342-98DC-227D5D360F35}" destId="{53DBAD5C-3F0C-46F3-B834-CC778FC6DBD4}" srcOrd="4" destOrd="0" presId="urn:microsoft.com/office/officeart/2005/8/layout/default"/>
    <dgm:cxn modelId="{E2F3F774-B8DF-4ADF-A0A8-203A823697FB}" type="presParOf" srcId="{943F286B-FD22-4342-98DC-227D5D360F35}" destId="{A8761180-9F70-4517-A7C2-82B087E63EF7}" srcOrd="5" destOrd="0" presId="urn:microsoft.com/office/officeart/2005/8/layout/default"/>
    <dgm:cxn modelId="{2DE0F79C-A2F2-4DEB-BC61-04899D42213C}" type="presParOf" srcId="{943F286B-FD22-4342-98DC-227D5D360F35}" destId="{70A6B5BD-19FC-4DFA-B93F-689F91BF8817}" srcOrd="6" destOrd="0" presId="urn:microsoft.com/office/officeart/2005/8/layout/default"/>
    <dgm:cxn modelId="{BA150283-EBBB-4373-9B95-9B54A0E27833}" type="presParOf" srcId="{943F286B-FD22-4342-98DC-227D5D360F35}" destId="{080D37F1-7A1B-44BB-BFB7-45A7CF825CC2}" srcOrd="7" destOrd="0" presId="urn:microsoft.com/office/officeart/2005/8/layout/default"/>
    <dgm:cxn modelId="{10D3DBAE-AE23-46F8-B48A-B44920ED4B23}" type="presParOf" srcId="{943F286B-FD22-4342-98DC-227D5D360F35}" destId="{201A3721-C502-465F-ABFD-889C1C8E38BB}" srcOrd="8" destOrd="0" presId="urn:microsoft.com/office/officeart/2005/8/layout/default"/>
    <dgm:cxn modelId="{26FC7C91-B684-446D-89B0-2A9CE86397D3}" type="presParOf" srcId="{943F286B-FD22-4342-98DC-227D5D360F35}" destId="{532F7718-388C-4968-A345-35992632C1F3}" srcOrd="9" destOrd="0" presId="urn:microsoft.com/office/officeart/2005/8/layout/default"/>
    <dgm:cxn modelId="{AD36165A-86C6-4698-85DC-234C6638DDE6}" type="presParOf" srcId="{943F286B-FD22-4342-98DC-227D5D360F35}" destId="{A9D95B15-89D5-458C-981D-65390D65D0CE}" srcOrd="10" destOrd="0" presId="urn:microsoft.com/office/officeart/2005/8/layout/default"/>
    <dgm:cxn modelId="{E8FE4AC7-1406-42AB-B03F-A32D52A97F78}" type="presParOf" srcId="{943F286B-FD22-4342-98DC-227D5D360F35}" destId="{D4D3D6F8-85CE-488F-AE83-22FAC2A1322B}" srcOrd="11" destOrd="0" presId="urn:microsoft.com/office/officeart/2005/8/layout/default"/>
    <dgm:cxn modelId="{08D6731F-9186-4899-B0AF-3850B8127B0D}" type="presParOf" srcId="{943F286B-FD22-4342-98DC-227D5D360F35}" destId="{C3F057DA-909F-4AFE-B14D-240282364D53}" srcOrd="12" destOrd="0" presId="urn:microsoft.com/office/officeart/2005/8/layout/default"/>
    <dgm:cxn modelId="{E469BA88-EF71-4D76-B127-1F9A31606ADB}" type="presParOf" srcId="{943F286B-FD22-4342-98DC-227D5D360F35}" destId="{C18BA2A5-0004-4714-A6CB-28458396D8A9}" srcOrd="13" destOrd="0" presId="urn:microsoft.com/office/officeart/2005/8/layout/default"/>
    <dgm:cxn modelId="{A269BDBE-647B-4305-871F-9832B4FF4738}" type="presParOf" srcId="{943F286B-FD22-4342-98DC-227D5D360F35}" destId="{03F11B19-F34B-48DE-8BE5-72FC86FFF227}" srcOrd="14"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D9FA81EA-F8D3-4B97-AEE7-1BF1F512ECB5}"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fr-FR"/>
        </a:p>
      </dgm:t>
    </dgm:pt>
    <dgm:pt modelId="{CF76FF89-882E-41ED-9858-ECEC8E97D034}">
      <dgm:prSet phldrT="[Texte]" custT="1"/>
      <dgm:spPr/>
      <dgm:t>
        <a:bodyPr/>
        <a:lstStyle/>
        <a:p>
          <a:r>
            <a:rPr lang="fr-FR" sz="1400" dirty="0" smtClean="0">
              <a:solidFill>
                <a:schemeClr val="tx1"/>
              </a:solidFill>
              <a:latin typeface="Arial" panose="020B0604020202020204" pitchFamily="34" charset="0"/>
              <a:cs typeface="Arial" panose="020B0604020202020204" pitchFamily="34" charset="0"/>
            </a:rPr>
            <a:t>Anticiper les mutations et sécuriser les parcours professionnels</a:t>
          </a:r>
          <a:r>
            <a:rPr lang="fr-FR" sz="1400" b="1" dirty="0" smtClean="0">
              <a:solidFill>
                <a:schemeClr val="tx1"/>
              </a:solidFill>
              <a:latin typeface="Arial" panose="020B0604020202020204" pitchFamily="34" charset="0"/>
              <a:cs typeface="Arial" panose="020B0604020202020204" pitchFamily="34" charset="0"/>
            </a:rPr>
            <a:t> </a:t>
          </a:r>
          <a:endParaRPr lang="fr-FR" sz="1400" dirty="0">
            <a:solidFill>
              <a:schemeClr val="tx1"/>
            </a:solidFill>
            <a:latin typeface="Arial" panose="020B0604020202020204" pitchFamily="34" charset="0"/>
            <a:cs typeface="Arial" panose="020B0604020202020204" pitchFamily="34" charset="0"/>
          </a:endParaRPr>
        </a:p>
      </dgm:t>
    </dgm:pt>
    <dgm:pt modelId="{0B21EE7B-57A1-4524-A741-572A31590C02}" type="parTrans" cxnId="{8FD146C4-B21B-4E99-8D36-5486884C3E92}">
      <dgm:prSet/>
      <dgm:spPr/>
      <dgm:t>
        <a:bodyPr/>
        <a:lstStyle/>
        <a:p>
          <a:endParaRPr lang="fr-FR"/>
        </a:p>
      </dgm:t>
    </dgm:pt>
    <dgm:pt modelId="{4AC812A2-A99A-43E6-96FE-30B53A8012E6}" type="sibTrans" cxnId="{8FD146C4-B21B-4E99-8D36-5486884C3E92}">
      <dgm:prSet/>
      <dgm:spPr/>
      <dgm:t>
        <a:bodyPr/>
        <a:lstStyle/>
        <a:p>
          <a:endParaRPr lang="fr-FR"/>
        </a:p>
      </dgm:t>
    </dgm:pt>
    <dgm:pt modelId="{F43FA64B-2C21-4F58-BCA0-6A210EED04DF}">
      <dgm:prSet phldrT="[Texte]" custT="1"/>
      <dgm:spPr/>
      <dgm:t>
        <a:bodyPr/>
        <a:lstStyle/>
        <a:p>
          <a:r>
            <a:rPr lang="fr-FR" sz="1400" dirty="0" smtClean="0">
              <a:solidFill>
                <a:schemeClr val="tx1"/>
              </a:solidFill>
              <a:latin typeface="Arial" panose="020B0604020202020204" pitchFamily="34" charset="0"/>
              <a:cs typeface="Arial" panose="020B0604020202020204" pitchFamily="34" charset="0"/>
            </a:rPr>
            <a:t>Promouvoir un emploi durable et de qualité et soutenir la mobilité de la main-d’œuvre</a:t>
          </a:r>
          <a:r>
            <a:rPr lang="fr-FR" sz="1400" b="1" dirty="0" smtClean="0">
              <a:solidFill>
                <a:schemeClr val="tx1"/>
              </a:solidFill>
              <a:latin typeface="Arial" panose="020B0604020202020204" pitchFamily="34" charset="0"/>
              <a:cs typeface="Arial" panose="020B0604020202020204" pitchFamily="34" charset="0"/>
            </a:rPr>
            <a:t> </a:t>
          </a:r>
          <a:endParaRPr lang="fr-FR" sz="1400" dirty="0">
            <a:solidFill>
              <a:schemeClr val="tx1"/>
            </a:solidFill>
            <a:latin typeface="Arial" panose="020B0604020202020204" pitchFamily="34" charset="0"/>
            <a:cs typeface="Arial" panose="020B0604020202020204" pitchFamily="34" charset="0"/>
          </a:endParaRPr>
        </a:p>
      </dgm:t>
    </dgm:pt>
    <dgm:pt modelId="{AE6CF753-42F5-4577-886E-A61472A1BE1C}" type="parTrans" cxnId="{1BB796F8-19AD-4E1E-BF44-772DD2770B54}">
      <dgm:prSet/>
      <dgm:spPr/>
      <dgm:t>
        <a:bodyPr/>
        <a:lstStyle/>
        <a:p>
          <a:endParaRPr lang="fr-FR"/>
        </a:p>
      </dgm:t>
    </dgm:pt>
    <dgm:pt modelId="{3E89FBBF-9864-4898-9F04-51948D4961F1}" type="sibTrans" cxnId="{1BB796F8-19AD-4E1E-BF44-772DD2770B54}">
      <dgm:prSet/>
      <dgm:spPr/>
      <dgm:t>
        <a:bodyPr/>
        <a:lstStyle/>
        <a:p>
          <a:endParaRPr lang="fr-FR"/>
        </a:p>
      </dgm:t>
    </dgm:pt>
    <dgm:pt modelId="{62C71B41-C8D5-431A-AAFE-B4A5BBBE6EF8}">
      <dgm:prSet phldrT="[Texte]" custT="1"/>
      <dgm:spPr/>
      <dgm:t>
        <a:bodyPr/>
        <a:lstStyle/>
        <a:p>
          <a:r>
            <a:rPr lang="fr-FR" sz="1400" dirty="0" smtClean="0">
              <a:solidFill>
                <a:schemeClr val="tx1"/>
              </a:solidFill>
              <a:latin typeface="Arial" panose="020B0604020202020204" pitchFamily="34" charset="0"/>
              <a:cs typeface="Arial" panose="020B0604020202020204" pitchFamily="34" charset="0"/>
            </a:rPr>
            <a:t>L’adaptation au changement des travailleurs, des entreprises et des entrepreneurs </a:t>
          </a:r>
          <a:endParaRPr lang="fr-FR" sz="1400" dirty="0" smtClean="0">
            <a:solidFill>
              <a:schemeClr val="tx1"/>
            </a:solidFill>
          </a:endParaRPr>
        </a:p>
      </dgm:t>
    </dgm:pt>
    <dgm:pt modelId="{B1277360-9ED0-4618-8232-97F44EDE38CB}" type="parTrans" cxnId="{72F75D29-E860-4D60-B6A6-191108A8BB7E}">
      <dgm:prSet/>
      <dgm:spPr/>
      <dgm:t>
        <a:bodyPr/>
        <a:lstStyle/>
        <a:p>
          <a:endParaRPr lang="fr-FR"/>
        </a:p>
      </dgm:t>
    </dgm:pt>
    <dgm:pt modelId="{14B643E8-967F-4141-98F1-35C8CA2765A6}" type="sibTrans" cxnId="{72F75D29-E860-4D60-B6A6-191108A8BB7E}">
      <dgm:prSet/>
      <dgm:spPr/>
      <dgm:t>
        <a:bodyPr/>
        <a:lstStyle/>
        <a:p>
          <a:endParaRPr lang="fr-FR"/>
        </a:p>
      </dgm:t>
    </dgm:pt>
    <dgm:pt modelId="{A9A046F2-1029-450C-9D7B-6DA244839EB9}">
      <dgm:prSet custT="1"/>
      <dgm:spPr/>
      <dgm:t>
        <a:bodyPr/>
        <a:lstStyle/>
        <a:p>
          <a:r>
            <a:rPr lang="fr-FR" sz="1400" dirty="0" smtClean="0">
              <a:solidFill>
                <a:schemeClr val="tx1"/>
              </a:solidFill>
              <a:latin typeface="Arial" panose="020B0604020202020204" pitchFamily="34" charset="0"/>
              <a:cs typeface="Arial" panose="020B0604020202020204" pitchFamily="34" charset="0"/>
            </a:rPr>
            <a:t>Former les actifs occupés (salariés, entrepreneurs, indépendants, …) qui bénéficient le moins de la formation, en particulier les moins qualifiés, les femmes et les séniors </a:t>
          </a:r>
          <a:endParaRPr lang="fr-FR" sz="1400" dirty="0" smtClean="0">
            <a:solidFill>
              <a:schemeClr val="tx1"/>
            </a:solidFill>
          </a:endParaRPr>
        </a:p>
      </dgm:t>
    </dgm:pt>
    <dgm:pt modelId="{38474D73-94A2-4908-A384-25177334C72C}" type="parTrans" cxnId="{A5AE5208-49F1-4E46-96B8-786842F222EB}">
      <dgm:prSet/>
      <dgm:spPr/>
      <dgm:t>
        <a:bodyPr/>
        <a:lstStyle/>
        <a:p>
          <a:endParaRPr lang="fr-FR"/>
        </a:p>
      </dgm:t>
    </dgm:pt>
    <dgm:pt modelId="{465B5338-B9FE-4E7D-AEE9-B94ED604C924}" type="sibTrans" cxnId="{A5AE5208-49F1-4E46-96B8-786842F222EB}">
      <dgm:prSet/>
      <dgm:spPr/>
      <dgm:t>
        <a:bodyPr/>
        <a:lstStyle/>
        <a:p>
          <a:endParaRPr lang="fr-FR"/>
        </a:p>
      </dgm:t>
    </dgm:pt>
    <dgm:pt modelId="{D123DBA3-2537-4B87-B99A-20A1F4E2C3A9}" type="pres">
      <dgm:prSet presAssocID="{D9FA81EA-F8D3-4B97-AEE7-1BF1F512ECB5}" presName="Name0" presStyleCnt="0">
        <dgm:presLayoutVars>
          <dgm:chMax val="7"/>
          <dgm:chPref val="7"/>
          <dgm:dir/>
        </dgm:presLayoutVars>
      </dgm:prSet>
      <dgm:spPr/>
      <dgm:t>
        <a:bodyPr/>
        <a:lstStyle/>
        <a:p>
          <a:endParaRPr lang="fr-FR"/>
        </a:p>
      </dgm:t>
    </dgm:pt>
    <dgm:pt modelId="{4C3DD68D-8090-4B3D-BE55-BF3128FFD74E}" type="pres">
      <dgm:prSet presAssocID="{D9FA81EA-F8D3-4B97-AEE7-1BF1F512ECB5}" presName="Name1" presStyleCnt="0"/>
      <dgm:spPr/>
      <dgm:t>
        <a:bodyPr/>
        <a:lstStyle/>
        <a:p>
          <a:endParaRPr lang="fr-FR"/>
        </a:p>
      </dgm:t>
    </dgm:pt>
    <dgm:pt modelId="{052DBEB9-41E4-42DE-93C3-9B112F5DE443}" type="pres">
      <dgm:prSet presAssocID="{D9FA81EA-F8D3-4B97-AEE7-1BF1F512ECB5}" presName="cycle" presStyleCnt="0"/>
      <dgm:spPr/>
      <dgm:t>
        <a:bodyPr/>
        <a:lstStyle/>
        <a:p>
          <a:endParaRPr lang="fr-FR"/>
        </a:p>
      </dgm:t>
    </dgm:pt>
    <dgm:pt modelId="{759A9CA2-05FF-4B52-A0B7-AD0EC8F41477}" type="pres">
      <dgm:prSet presAssocID="{D9FA81EA-F8D3-4B97-AEE7-1BF1F512ECB5}" presName="srcNode" presStyleLbl="node1" presStyleIdx="0" presStyleCnt="4"/>
      <dgm:spPr/>
      <dgm:t>
        <a:bodyPr/>
        <a:lstStyle/>
        <a:p>
          <a:endParaRPr lang="fr-FR"/>
        </a:p>
      </dgm:t>
    </dgm:pt>
    <dgm:pt modelId="{CEB54407-0AC5-421E-BE88-4C9892DC8F0A}" type="pres">
      <dgm:prSet presAssocID="{D9FA81EA-F8D3-4B97-AEE7-1BF1F512ECB5}" presName="conn" presStyleLbl="parChTrans1D2" presStyleIdx="0" presStyleCnt="1"/>
      <dgm:spPr/>
      <dgm:t>
        <a:bodyPr/>
        <a:lstStyle/>
        <a:p>
          <a:endParaRPr lang="fr-FR"/>
        </a:p>
      </dgm:t>
    </dgm:pt>
    <dgm:pt modelId="{2DC35B79-599B-4495-B829-0253C32EBCBB}" type="pres">
      <dgm:prSet presAssocID="{D9FA81EA-F8D3-4B97-AEE7-1BF1F512ECB5}" presName="extraNode" presStyleLbl="node1" presStyleIdx="0" presStyleCnt="4"/>
      <dgm:spPr/>
      <dgm:t>
        <a:bodyPr/>
        <a:lstStyle/>
        <a:p>
          <a:endParaRPr lang="fr-FR"/>
        </a:p>
      </dgm:t>
    </dgm:pt>
    <dgm:pt modelId="{EDE95C3E-738E-4E5D-BD80-94764395AC20}" type="pres">
      <dgm:prSet presAssocID="{D9FA81EA-F8D3-4B97-AEE7-1BF1F512ECB5}" presName="dstNode" presStyleLbl="node1" presStyleIdx="0" presStyleCnt="4"/>
      <dgm:spPr/>
      <dgm:t>
        <a:bodyPr/>
        <a:lstStyle/>
        <a:p>
          <a:endParaRPr lang="fr-FR"/>
        </a:p>
      </dgm:t>
    </dgm:pt>
    <dgm:pt modelId="{FE6374F2-9602-4091-A603-974FE60E1F44}" type="pres">
      <dgm:prSet presAssocID="{CF76FF89-882E-41ED-9858-ECEC8E97D034}" presName="text_1" presStyleLbl="node1" presStyleIdx="0" presStyleCnt="4">
        <dgm:presLayoutVars>
          <dgm:bulletEnabled val="1"/>
        </dgm:presLayoutVars>
      </dgm:prSet>
      <dgm:spPr/>
      <dgm:t>
        <a:bodyPr/>
        <a:lstStyle/>
        <a:p>
          <a:endParaRPr lang="fr-FR"/>
        </a:p>
      </dgm:t>
    </dgm:pt>
    <dgm:pt modelId="{D4C44D20-C6B5-46E3-8C23-86EB3D62A48B}" type="pres">
      <dgm:prSet presAssocID="{CF76FF89-882E-41ED-9858-ECEC8E97D034}" presName="accent_1" presStyleCnt="0"/>
      <dgm:spPr/>
      <dgm:t>
        <a:bodyPr/>
        <a:lstStyle/>
        <a:p>
          <a:endParaRPr lang="fr-FR"/>
        </a:p>
      </dgm:t>
    </dgm:pt>
    <dgm:pt modelId="{D7FB903A-58F1-4B8A-9591-1CA64C2D7F33}" type="pres">
      <dgm:prSet presAssocID="{CF76FF89-882E-41ED-9858-ECEC8E97D034}" presName="accentRepeatNode" presStyleLbl="solidFgAcc1" presStyleIdx="0" presStyleCnt="4"/>
      <dgm:spPr/>
      <dgm:t>
        <a:bodyPr/>
        <a:lstStyle/>
        <a:p>
          <a:endParaRPr lang="fr-FR"/>
        </a:p>
      </dgm:t>
    </dgm:pt>
    <dgm:pt modelId="{49F194A1-8933-4D4D-8F5E-B8D04B1C47B1}" type="pres">
      <dgm:prSet presAssocID="{F43FA64B-2C21-4F58-BCA0-6A210EED04DF}" presName="text_2" presStyleLbl="node1" presStyleIdx="1" presStyleCnt="4">
        <dgm:presLayoutVars>
          <dgm:bulletEnabled val="1"/>
        </dgm:presLayoutVars>
      </dgm:prSet>
      <dgm:spPr/>
      <dgm:t>
        <a:bodyPr/>
        <a:lstStyle/>
        <a:p>
          <a:endParaRPr lang="fr-FR"/>
        </a:p>
      </dgm:t>
    </dgm:pt>
    <dgm:pt modelId="{7F26B983-6A14-4E25-9978-2EE44C06EC9D}" type="pres">
      <dgm:prSet presAssocID="{F43FA64B-2C21-4F58-BCA0-6A210EED04DF}" presName="accent_2" presStyleCnt="0"/>
      <dgm:spPr/>
      <dgm:t>
        <a:bodyPr/>
        <a:lstStyle/>
        <a:p>
          <a:endParaRPr lang="fr-FR"/>
        </a:p>
      </dgm:t>
    </dgm:pt>
    <dgm:pt modelId="{FF309A7B-291A-4CB5-AD31-8C1BA671F7EC}" type="pres">
      <dgm:prSet presAssocID="{F43FA64B-2C21-4F58-BCA0-6A210EED04DF}" presName="accentRepeatNode" presStyleLbl="solidFgAcc1" presStyleIdx="1" presStyleCnt="4"/>
      <dgm:spPr/>
      <dgm:t>
        <a:bodyPr/>
        <a:lstStyle/>
        <a:p>
          <a:endParaRPr lang="fr-FR"/>
        </a:p>
      </dgm:t>
    </dgm:pt>
    <dgm:pt modelId="{ABDAA9E1-83FB-4334-A73F-17E7A1D5261B}" type="pres">
      <dgm:prSet presAssocID="{62C71B41-C8D5-431A-AAFE-B4A5BBBE6EF8}" presName="text_3" presStyleLbl="node1" presStyleIdx="2" presStyleCnt="4">
        <dgm:presLayoutVars>
          <dgm:bulletEnabled val="1"/>
        </dgm:presLayoutVars>
      </dgm:prSet>
      <dgm:spPr/>
      <dgm:t>
        <a:bodyPr/>
        <a:lstStyle/>
        <a:p>
          <a:endParaRPr lang="fr-FR"/>
        </a:p>
      </dgm:t>
    </dgm:pt>
    <dgm:pt modelId="{ED2F7C64-29C8-4603-9DC0-073BA45A0AF4}" type="pres">
      <dgm:prSet presAssocID="{62C71B41-C8D5-431A-AAFE-B4A5BBBE6EF8}" presName="accent_3" presStyleCnt="0"/>
      <dgm:spPr/>
      <dgm:t>
        <a:bodyPr/>
        <a:lstStyle/>
        <a:p>
          <a:endParaRPr lang="fr-FR"/>
        </a:p>
      </dgm:t>
    </dgm:pt>
    <dgm:pt modelId="{10115150-95D5-40CB-9B44-C383908E3C97}" type="pres">
      <dgm:prSet presAssocID="{62C71B41-C8D5-431A-AAFE-B4A5BBBE6EF8}" presName="accentRepeatNode" presStyleLbl="solidFgAcc1" presStyleIdx="2" presStyleCnt="4"/>
      <dgm:spPr/>
      <dgm:t>
        <a:bodyPr/>
        <a:lstStyle/>
        <a:p>
          <a:endParaRPr lang="fr-FR"/>
        </a:p>
      </dgm:t>
    </dgm:pt>
    <dgm:pt modelId="{1293EE44-CA5E-44EA-A205-299C346745E0}" type="pres">
      <dgm:prSet presAssocID="{A9A046F2-1029-450C-9D7B-6DA244839EB9}" presName="text_4" presStyleLbl="node1" presStyleIdx="3" presStyleCnt="4">
        <dgm:presLayoutVars>
          <dgm:bulletEnabled val="1"/>
        </dgm:presLayoutVars>
      </dgm:prSet>
      <dgm:spPr/>
      <dgm:t>
        <a:bodyPr/>
        <a:lstStyle/>
        <a:p>
          <a:endParaRPr lang="fr-FR"/>
        </a:p>
      </dgm:t>
    </dgm:pt>
    <dgm:pt modelId="{AB3BBAD3-6699-4C0A-8233-8DCE470885E3}" type="pres">
      <dgm:prSet presAssocID="{A9A046F2-1029-450C-9D7B-6DA244839EB9}" presName="accent_4" presStyleCnt="0"/>
      <dgm:spPr/>
      <dgm:t>
        <a:bodyPr/>
        <a:lstStyle/>
        <a:p>
          <a:endParaRPr lang="fr-FR"/>
        </a:p>
      </dgm:t>
    </dgm:pt>
    <dgm:pt modelId="{A53A8B0C-6F1F-4102-B788-A5F871D6E715}" type="pres">
      <dgm:prSet presAssocID="{A9A046F2-1029-450C-9D7B-6DA244839EB9}" presName="accentRepeatNode" presStyleLbl="solidFgAcc1" presStyleIdx="3" presStyleCnt="4"/>
      <dgm:spPr/>
      <dgm:t>
        <a:bodyPr/>
        <a:lstStyle/>
        <a:p>
          <a:endParaRPr lang="fr-FR"/>
        </a:p>
      </dgm:t>
    </dgm:pt>
  </dgm:ptLst>
  <dgm:cxnLst>
    <dgm:cxn modelId="{057EE8F4-A255-43FB-9A25-4DD7B15C007B}" type="presOf" srcId="{62C71B41-C8D5-431A-AAFE-B4A5BBBE6EF8}" destId="{ABDAA9E1-83FB-4334-A73F-17E7A1D5261B}" srcOrd="0" destOrd="0" presId="urn:microsoft.com/office/officeart/2008/layout/VerticalCurvedList"/>
    <dgm:cxn modelId="{2C2A5480-8C7E-411D-8A3E-FCF92792B1E2}" type="presOf" srcId="{D9FA81EA-F8D3-4B97-AEE7-1BF1F512ECB5}" destId="{D123DBA3-2537-4B87-B99A-20A1F4E2C3A9}" srcOrd="0" destOrd="0" presId="urn:microsoft.com/office/officeart/2008/layout/VerticalCurvedList"/>
    <dgm:cxn modelId="{B1AE65A1-862F-462B-B0AF-5CDCC451E440}" type="presOf" srcId="{A9A046F2-1029-450C-9D7B-6DA244839EB9}" destId="{1293EE44-CA5E-44EA-A205-299C346745E0}" srcOrd="0" destOrd="0" presId="urn:microsoft.com/office/officeart/2008/layout/VerticalCurvedList"/>
    <dgm:cxn modelId="{FF193CF8-1C01-44D3-9C53-8BB295BF8066}" type="presOf" srcId="{CF76FF89-882E-41ED-9858-ECEC8E97D034}" destId="{FE6374F2-9602-4091-A603-974FE60E1F44}" srcOrd="0" destOrd="0" presId="urn:microsoft.com/office/officeart/2008/layout/VerticalCurvedList"/>
    <dgm:cxn modelId="{8FD146C4-B21B-4E99-8D36-5486884C3E92}" srcId="{D9FA81EA-F8D3-4B97-AEE7-1BF1F512ECB5}" destId="{CF76FF89-882E-41ED-9858-ECEC8E97D034}" srcOrd="0" destOrd="0" parTransId="{0B21EE7B-57A1-4524-A741-572A31590C02}" sibTransId="{4AC812A2-A99A-43E6-96FE-30B53A8012E6}"/>
    <dgm:cxn modelId="{4123AA5E-C2EB-478B-A105-725CB24BC3DD}" type="presOf" srcId="{F43FA64B-2C21-4F58-BCA0-6A210EED04DF}" destId="{49F194A1-8933-4D4D-8F5E-B8D04B1C47B1}" srcOrd="0" destOrd="0" presId="urn:microsoft.com/office/officeart/2008/layout/VerticalCurvedList"/>
    <dgm:cxn modelId="{72F75D29-E860-4D60-B6A6-191108A8BB7E}" srcId="{D9FA81EA-F8D3-4B97-AEE7-1BF1F512ECB5}" destId="{62C71B41-C8D5-431A-AAFE-B4A5BBBE6EF8}" srcOrd="2" destOrd="0" parTransId="{B1277360-9ED0-4618-8232-97F44EDE38CB}" sibTransId="{14B643E8-967F-4141-98F1-35C8CA2765A6}"/>
    <dgm:cxn modelId="{1BB796F8-19AD-4E1E-BF44-772DD2770B54}" srcId="{D9FA81EA-F8D3-4B97-AEE7-1BF1F512ECB5}" destId="{F43FA64B-2C21-4F58-BCA0-6A210EED04DF}" srcOrd="1" destOrd="0" parTransId="{AE6CF753-42F5-4577-886E-A61472A1BE1C}" sibTransId="{3E89FBBF-9864-4898-9F04-51948D4961F1}"/>
    <dgm:cxn modelId="{A5AE5208-49F1-4E46-96B8-786842F222EB}" srcId="{D9FA81EA-F8D3-4B97-AEE7-1BF1F512ECB5}" destId="{A9A046F2-1029-450C-9D7B-6DA244839EB9}" srcOrd="3" destOrd="0" parTransId="{38474D73-94A2-4908-A384-25177334C72C}" sibTransId="{465B5338-B9FE-4E7D-AEE9-B94ED604C924}"/>
    <dgm:cxn modelId="{9CCD0A9B-BB50-47E3-BE9B-12602BB228FC}" type="presOf" srcId="{4AC812A2-A99A-43E6-96FE-30B53A8012E6}" destId="{CEB54407-0AC5-421E-BE88-4C9892DC8F0A}" srcOrd="0" destOrd="0" presId="urn:microsoft.com/office/officeart/2008/layout/VerticalCurvedList"/>
    <dgm:cxn modelId="{604ABE1E-D1D5-44CC-8916-D49C303DEB28}" type="presParOf" srcId="{D123DBA3-2537-4B87-B99A-20A1F4E2C3A9}" destId="{4C3DD68D-8090-4B3D-BE55-BF3128FFD74E}" srcOrd="0" destOrd="0" presId="urn:microsoft.com/office/officeart/2008/layout/VerticalCurvedList"/>
    <dgm:cxn modelId="{30A4C274-AEE7-49DF-86DA-2F2C84D36709}" type="presParOf" srcId="{4C3DD68D-8090-4B3D-BE55-BF3128FFD74E}" destId="{052DBEB9-41E4-42DE-93C3-9B112F5DE443}" srcOrd="0" destOrd="0" presId="urn:microsoft.com/office/officeart/2008/layout/VerticalCurvedList"/>
    <dgm:cxn modelId="{232EC729-202E-4B2D-AA15-1D6633792021}" type="presParOf" srcId="{052DBEB9-41E4-42DE-93C3-9B112F5DE443}" destId="{759A9CA2-05FF-4B52-A0B7-AD0EC8F41477}" srcOrd="0" destOrd="0" presId="urn:microsoft.com/office/officeart/2008/layout/VerticalCurvedList"/>
    <dgm:cxn modelId="{E4B8E74D-E561-4967-8855-A9E7AF1D703B}" type="presParOf" srcId="{052DBEB9-41E4-42DE-93C3-9B112F5DE443}" destId="{CEB54407-0AC5-421E-BE88-4C9892DC8F0A}" srcOrd="1" destOrd="0" presId="urn:microsoft.com/office/officeart/2008/layout/VerticalCurvedList"/>
    <dgm:cxn modelId="{F808F4CA-8946-4B6B-895B-B0FCE996CCCB}" type="presParOf" srcId="{052DBEB9-41E4-42DE-93C3-9B112F5DE443}" destId="{2DC35B79-599B-4495-B829-0253C32EBCBB}" srcOrd="2" destOrd="0" presId="urn:microsoft.com/office/officeart/2008/layout/VerticalCurvedList"/>
    <dgm:cxn modelId="{7A5D3BA2-5E7F-4434-8A11-A4E96AE0C8E5}" type="presParOf" srcId="{052DBEB9-41E4-42DE-93C3-9B112F5DE443}" destId="{EDE95C3E-738E-4E5D-BD80-94764395AC20}" srcOrd="3" destOrd="0" presId="urn:microsoft.com/office/officeart/2008/layout/VerticalCurvedList"/>
    <dgm:cxn modelId="{73FC5003-9CFB-4E92-8574-BD3FFE470C73}" type="presParOf" srcId="{4C3DD68D-8090-4B3D-BE55-BF3128FFD74E}" destId="{FE6374F2-9602-4091-A603-974FE60E1F44}" srcOrd="1" destOrd="0" presId="urn:microsoft.com/office/officeart/2008/layout/VerticalCurvedList"/>
    <dgm:cxn modelId="{4A17BA26-984E-4241-A5EC-D6F085033315}" type="presParOf" srcId="{4C3DD68D-8090-4B3D-BE55-BF3128FFD74E}" destId="{D4C44D20-C6B5-46E3-8C23-86EB3D62A48B}" srcOrd="2" destOrd="0" presId="urn:microsoft.com/office/officeart/2008/layout/VerticalCurvedList"/>
    <dgm:cxn modelId="{DC3CDB18-BD6E-4D09-B699-FE877C8319D2}" type="presParOf" srcId="{D4C44D20-C6B5-46E3-8C23-86EB3D62A48B}" destId="{D7FB903A-58F1-4B8A-9591-1CA64C2D7F33}" srcOrd="0" destOrd="0" presId="urn:microsoft.com/office/officeart/2008/layout/VerticalCurvedList"/>
    <dgm:cxn modelId="{54EF8375-A3E4-47B0-B838-E52C0CB7AB35}" type="presParOf" srcId="{4C3DD68D-8090-4B3D-BE55-BF3128FFD74E}" destId="{49F194A1-8933-4D4D-8F5E-B8D04B1C47B1}" srcOrd="3" destOrd="0" presId="urn:microsoft.com/office/officeart/2008/layout/VerticalCurvedList"/>
    <dgm:cxn modelId="{88815C44-F718-47BA-B671-D714B26A519F}" type="presParOf" srcId="{4C3DD68D-8090-4B3D-BE55-BF3128FFD74E}" destId="{7F26B983-6A14-4E25-9978-2EE44C06EC9D}" srcOrd="4" destOrd="0" presId="urn:microsoft.com/office/officeart/2008/layout/VerticalCurvedList"/>
    <dgm:cxn modelId="{9F57E372-1542-446D-A24F-DBE64311CA7A}" type="presParOf" srcId="{7F26B983-6A14-4E25-9978-2EE44C06EC9D}" destId="{FF309A7B-291A-4CB5-AD31-8C1BA671F7EC}" srcOrd="0" destOrd="0" presId="urn:microsoft.com/office/officeart/2008/layout/VerticalCurvedList"/>
    <dgm:cxn modelId="{DDE1087F-AEFB-4D16-B4BE-A1D6E9B4BA64}" type="presParOf" srcId="{4C3DD68D-8090-4B3D-BE55-BF3128FFD74E}" destId="{ABDAA9E1-83FB-4334-A73F-17E7A1D5261B}" srcOrd="5" destOrd="0" presId="urn:microsoft.com/office/officeart/2008/layout/VerticalCurvedList"/>
    <dgm:cxn modelId="{8744A2A6-AAB5-46F0-973F-15A0C3F9FFE9}" type="presParOf" srcId="{4C3DD68D-8090-4B3D-BE55-BF3128FFD74E}" destId="{ED2F7C64-29C8-4603-9DC0-073BA45A0AF4}" srcOrd="6" destOrd="0" presId="urn:microsoft.com/office/officeart/2008/layout/VerticalCurvedList"/>
    <dgm:cxn modelId="{B2DA9105-63A4-4A35-A474-201989BEC70A}" type="presParOf" srcId="{ED2F7C64-29C8-4603-9DC0-073BA45A0AF4}" destId="{10115150-95D5-40CB-9B44-C383908E3C97}" srcOrd="0" destOrd="0" presId="urn:microsoft.com/office/officeart/2008/layout/VerticalCurvedList"/>
    <dgm:cxn modelId="{31369DEF-7112-43CB-81DC-C20B00252228}" type="presParOf" srcId="{4C3DD68D-8090-4B3D-BE55-BF3128FFD74E}" destId="{1293EE44-CA5E-44EA-A205-299C346745E0}" srcOrd="7" destOrd="0" presId="urn:microsoft.com/office/officeart/2008/layout/VerticalCurvedList"/>
    <dgm:cxn modelId="{D8D56431-87FF-4FAD-A35B-F5850DC013B4}" type="presParOf" srcId="{4C3DD68D-8090-4B3D-BE55-BF3128FFD74E}" destId="{AB3BBAD3-6699-4C0A-8233-8DCE470885E3}" srcOrd="8" destOrd="0" presId="urn:microsoft.com/office/officeart/2008/layout/VerticalCurvedList"/>
    <dgm:cxn modelId="{B56053F9-5015-4DBB-ABA6-501F2BD6AC5B}" type="presParOf" srcId="{AB3BBAD3-6699-4C0A-8233-8DCE470885E3}" destId="{A53A8B0C-6F1F-4102-B788-A5F871D6E715}" srcOrd="0" destOrd="0" presId="urn:microsoft.com/office/officeart/2008/layout/VerticalCurvedList"/>
  </dgm:cxnLst>
  <dgm:bg/>
  <dgm:whole/>
  <dgm:extLst>
    <a:ext uri="http://schemas.microsoft.com/office/drawing/2008/diagram">
      <dsp:dataModelExt xmlns:dsp="http://schemas.microsoft.com/office/drawing/2008/diagram" relId="rId10" minVer="http://schemas.openxmlformats.org/drawingml/2006/diagram"/>
    </a:ext>
    <a:ext uri="{C62137D5-CB1D-491B-B009-E17868A290BF}">
      <dgm14:recolorImg xmlns:dgm14="http://schemas.microsoft.com/office/drawing/2010/diagram" val="1"/>
    </a:ext>
  </dgm:extLst>
</dgm:dataModel>
</file>

<file path=ppt/diagrams/data27.xml><?xml version="1.0" encoding="utf-8"?>
<dgm:dataModel xmlns:dgm="http://schemas.openxmlformats.org/drawingml/2006/diagram" xmlns:a="http://schemas.openxmlformats.org/drawingml/2006/main">
  <dgm:ptLst>
    <dgm:pt modelId="{8D5A76E9-B2DC-4ACB-8594-41D13ACB4016}" type="doc">
      <dgm:prSet loTypeId="urn:microsoft.com/office/officeart/2005/8/layout/hList3" loCatId="list" qsTypeId="urn:microsoft.com/office/officeart/2005/8/quickstyle/simple1" qsCatId="simple" csTypeId="urn:microsoft.com/office/officeart/2005/8/colors/colorful2" csCatId="colorful" phldr="1"/>
      <dgm:spPr/>
      <dgm:t>
        <a:bodyPr/>
        <a:lstStyle/>
        <a:p>
          <a:endParaRPr lang="fr-FR"/>
        </a:p>
      </dgm:t>
    </dgm:pt>
    <dgm:pt modelId="{83091CFF-9625-44E9-9433-83F028D37549}">
      <dgm:prSet phldrT="[Texte]" custT="1"/>
      <dgm:spPr/>
      <dgm:t>
        <a:bodyPr/>
        <a:lstStyle/>
        <a:p>
          <a:r>
            <a:rPr lang="fr-FR" sz="2400" b="1" dirty="0" smtClean="0">
              <a:solidFill>
                <a:schemeClr val="tx1"/>
              </a:solidFill>
              <a:latin typeface="Arial" panose="020B0604020202020204" pitchFamily="34" charset="0"/>
              <a:cs typeface="Arial" panose="020B0604020202020204" pitchFamily="34" charset="0"/>
            </a:rPr>
            <a:t>Sécuriser les parcours professionnels </a:t>
          </a:r>
          <a:endParaRPr lang="fr-FR" sz="2400" b="0" dirty="0">
            <a:solidFill>
              <a:schemeClr val="tx1"/>
            </a:solidFill>
            <a:latin typeface="+mj-lt"/>
          </a:endParaRPr>
        </a:p>
      </dgm:t>
    </dgm:pt>
    <dgm:pt modelId="{D0F11107-F70E-4535-B2FF-E1159C28217C}" type="parTrans" cxnId="{A56F6CE2-091F-40D8-AFAF-4A9826C6917E}">
      <dgm:prSet/>
      <dgm:spPr/>
      <dgm:t>
        <a:bodyPr/>
        <a:lstStyle/>
        <a:p>
          <a:endParaRPr lang="fr-FR" b="0">
            <a:solidFill>
              <a:schemeClr val="tx1"/>
            </a:solidFill>
            <a:latin typeface="+mj-lt"/>
          </a:endParaRPr>
        </a:p>
      </dgm:t>
    </dgm:pt>
    <dgm:pt modelId="{61FA04A1-812A-422B-B219-0D5FCA3AA3FF}" type="sibTrans" cxnId="{A56F6CE2-091F-40D8-AFAF-4A9826C6917E}">
      <dgm:prSet/>
      <dgm:spPr/>
      <dgm:t>
        <a:bodyPr/>
        <a:lstStyle/>
        <a:p>
          <a:endParaRPr lang="fr-FR" b="0">
            <a:solidFill>
              <a:schemeClr val="tx1"/>
            </a:solidFill>
            <a:latin typeface="+mj-lt"/>
          </a:endParaRPr>
        </a:p>
      </dgm:t>
    </dgm:pt>
    <dgm:pt modelId="{64DDF646-E866-4EBC-8052-124BA084CE18}">
      <dgm:prSet phldrT="[Texte]"/>
      <dgm:spPr/>
      <dgm:t>
        <a:bodyPr/>
        <a:lstStyle/>
        <a:p>
          <a:endParaRPr lang="fr-FR" b="0" dirty="0">
            <a:solidFill>
              <a:schemeClr val="tx1"/>
            </a:solidFill>
            <a:latin typeface="+mj-lt"/>
          </a:endParaRPr>
        </a:p>
      </dgm:t>
    </dgm:pt>
    <dgm:pt modelId="{2F21D803-6D75-43B4-A7BB-647E5C215612}" type="parTrans" cxnId="{AD8CDAB9-5D2B-49DB-85D2-AE6E08542E92}">
      <dgm:prSet/>
      <dgm:spPr/>
      <dgm:t>
        <a:bodyPr/>
        <a:lstStyle/>
        <a:p>
          <a:endParaRPr lang="fr-FR" b="0">
            <a:solidFill>
              <a:schemeClr val="tx1"/>
            </a:solidFill>
            <a:latin typeface="+mj-lt"/>
          </a:endParaRPr>
        </a:p>
      </dgm:t>
    </dgm:pt>
    <dgm:pt modelId="{3F24F92A-02A4-4DB1-974D-C947554BBE4D}" type="sibTrans" cxnId="{AD8CDAB9-5D2B-49DB-85D2-AE6E08542E92}">
      <dgm:prSet/>
      <dgm:spPr/>
      <dgm:t>
        <a:bodyPr/>
        <a:lstStyle/>
        <a:p>
          <a:endParaRPr lang="fr-FR" b="0">
            <a:solidFill>
              <a:schemeClr val="tx1"/>
            </a:solidFill>
            <a:latin typeface="+mj-lt"/>
          </a:endParaRPr>
        </a:p>
      </dgm:t>
    </dgm:pt>
    <dgm:pt modelId="{1C262261-C14E-4AFA-B49E-C3F4BF256CD2}">
      <dgm:prSet phldrT="[Texte]"/>
      <dgm:spPr/>
      <dgm:t>
        <a:bodyPr/>
        <a:lstStyle/>
        <a:p>
          <a:pPr algn="ctr"/>
          <a:r>
            <a:rPr lang="fr-FR" dirty="0" smtClean="0">
              <a:solidFill>
                <a:schemeClr val="tx1"/>
              </a:solidFill>
              <a:latin typeface="Arial" panose="020B0604020202020204" pitchFamily="34" charset="0"/>
              <a:cs typeface="Arial" panose="020B0604020202020204" pitchFamily="34" charset="0"/>
            </a:rPr>
            <a:t>Permettre un accès effectif à la formation</a:t>
          </a:r>
          <a:endParaRPr lang="fr-FR" b="0" dirty="0">
            <a:solidFill>
              <a:schemeClr val="tx1"/>
            </a:solidFill>
            <a:latin typeface="+mj-lt"/>
            <a:cs typeface="Arial" panose="020B0604020202020204" pitchFamily="34" charset="0"/>
          </a:endParaRPr>
        </a:p>
      </dgm:t>
    </dgm:pt>
    <dgm:pt modelId="{E0A4314A-C103-42F7-87E3-E4110523D78B}" type="parTrans" cxnId="{E7C09EC1-41C4-46EE-B270-ED5CF3E591EE}">
      <dgm:prSet/>
      <dgm:spPr/>
      <dgm:t>
        <a:bodyPr/>
        <a:lstStyle/>
        <a:p>
          <a:endParaRPr lang="fr-FR" b="0">
            <a:solidFill>
              <a:schemeClr val="tx1"/>
            </a:solidFill>
            <a:latin typeface="+mj-lt"/>
          </a:endParaRPr>
        </a:p>
      </dgm:t>
    </dgm:pt>
    <dgm:pt modelId="{58786F92-91B8-448F-8A0A-D5BC4D73357D}" type="sibTrans" cxnId="{E7C09EC1-41C4-46EE-B270-ED5CF3E591EE}">
      <dgm:prSet/>
      <dgm:spPr/>
      <dgm:t>
        <a:bodyPr/>
        <a:lstStyle/>
        <a:p>
          <a:endParaRPr lang="fr-FR" b="0">
            <a:solidFill>
              <a:schemeClr val="tx1"/>
            </a:solidFill>
            <a:latin typeface="+mj-lt"/>
          </a:endParaRPr>
        </a:p>
      </dgm:t>
    </dgm:pt>
    <dgm:pt modelId="{C649A5F7-7301-4E26-A03F-D2925EE6EAF7}">
      <dgm:prSet phldrT="[Texte]"/>
      <dgm:spPr/>
      <dgm:t>
        <a:bodyPr/>
        <a:lstStyle/>
        <a:p>
          <a:pPr algn="ctr"/>
          <a:r>
            <a:rPr lang="fr-FR" dirty="0" smtClean="0">
              <a:solidFill>
                <a:schemeClr val="tx1"/>
              </a:solidFill>
              <a:latin typeface="Arial" panose="020B0604020202020204" pitchFamily="34" charset="0"/>
              <a:cs typeface="Arial" panose="020B0604020202020204" pitchFamily="34" charset="0"/>
            </a:rPr>
            <a:t>Soutenir les actions relevant du plan de formation et de la professionnalisation </a:t>
          </a:r>
          <a:endParaRPr lang="fr-FR" b="0" dirty="0">
            <a:solidFill>
              <a:schemeClr val="tx1"/>
            </a:solidFill>
            <a:latin typeface="+mj-lt"/>
            <a:cs typeface="Arial" panose="020B0604020202020204" pitchFamily="34" charset="0"/>
          </a:endParaRPr>
        </a:p>
      </dgm:t>
    </dgm:pt>
    <dgm:pt modelId="{827D4888-B39C-4D21-95D5-122D17B2D590}" type="sibTrans" cxnId="{72B2F474-648F-4AE6-AF11-9EFFFA839DBE}">
      <dgm:prSet/>
      <dgm:spPr/>
      <dgm:t>
        <a:bodyPr/>
        <a:lstStyle/>
        <a:p>
          <a:endParaRPr lang="fr-FR" b="0">
            <a:solidFill>
              <a:schemeClr val="tx1"/>
            </a:solidFill>
            <a:latin typeface="+mj-lt"/>
          </a:endParaRPr>
        </a:p>
      </dgm:t>
    </dgm:pt>
    <dgm:pt modelId="{CBC94B78-2125-48A7-A60A-0506DCB167BB}" type="parTrans" cxnId="{72B2F474-648F-4AE6-AF11-9EFFFA839DBE}">
      <dgm:prSet/>
      <dgm:spPr/>
      <dgm:t>
        <a:bodyPr/>
        <a:lstStyle/>
        <a:p>
          <a:endParaRPr lang="fr-FR" b="0">
            <a:solidFill>
              <a:schemeClr val="tx1"/>
            </a:solidFill>
            <a:latin typeface="+mj-lt"/>
          </a:endParaRPr>
        </a:p>
      </dgm:t>
    </dgm:pt>
    <dgm:pt modelId="{E30CC264-C99C-4368-8058-865B237527DF}">
      <dgm:prSet phldrT="[Texte]"/>
      <dgm:spPr/>
      <dgm:t>
        <a:bodyPr/>
        <a:lstStyle/>
        <a:p>
          <a:pPr algn="ctr"/>
          <a:r>
            <a:rPr lang="fr-FR" dirty="0" smtClean="0">
              <a:solidFill>
                <a:schemeClr val="tx1"/>
              </a:solidFill>
              <a:latin typeface="Arial" panose="020B0604020202020204" pitchFamily="34" charset="0"/>
              <a:cs typeface="Arial" panose="020B0604020202020204" pitchFamily="34" charset="0"/>
            </a:rPr>
            <a:t>Construire des parcours intégrés de formation  et valoriser les compétences acquises</a:t>
          </a:r>
          <a:endParaRPr lang="fr-FR" b="0" dirty="0">
            <a:solidFill>
              <a:schemeClr val="tx1"/>
            </a:solidFill>
            <a:latin typeface="+mj-lt"/>
            <a:cs typeface="Arial" panose="020B0604020202020204" pitchFamily="34" charset="0"/>
          </a:endParaRPr>
        </a:p>
      </dgm:t>
    </dgm:pt>
    <dgm:pt modelId="{EDA156F0-E87F-4E34-B4E1-0E46C40A76FA}" type="sibTrans" cxnId="{9D63AC27-C933-48F9-A2D3-BCE0853866B5}">
      <dgm:prSet/>
      <dgm:spPr/>
      <dgm:t>
        <a:bodyPr/>
        <a:lstStyle/>
        <a:p>
          <a:endParaRPr lang="fr-FR" b="0">
            <a:solidFill>
              <a:schemeClr val="tx1"/>
            </a:solidFill>
            <a:latin typeface="+mj-lt"/>
          </a:endParaRPr>
        </a:p>
      </dgm:t>
    </dgm:pt>
    <dgm:pt modelId="{5E9C39B5-8D0E-4BE5-A53E-D3D2025B7B25}" type="parTrans" cxnId="{9D63AC27-C933-48F9-A2D3-BCE0853866B5}">
      <dgm:prSet/>
      <dgm:spPr/>
      <dgm:t>
        <a:bodyPr/>
        <a:lstStyle/>
        <a:p>
          <a:endParaRPr lang="fr-FR" b="0">
            <a:solidFill>
              <a:schemeClr val="tx1"/>
            </a:solidFill>
            <a:latin typeface="+mj-lt"/>
          </a:endParaRPr>
        </a:p>
      </dgm:t>
    </dgm:pt>
    <dgm:pt modelId="{264323C8-A3CA-41EC-A1CE-1CADF417CB76}" type="pres">
      <dgm:prSet presAssocID="{8D5A76E9-B2DC-4ACB-8594-41D13ACB4016}" presName="composite" presStyleCnt="0">
        <dgm:presLayoutVars>
          <dgm:chMax val="1"/>
          <dgm:dir/>
          <dgm:resizeHandles val="exact"/>
        </dgm:presLayoutVars>
      </dgm:prSet>
      <dgm:spPr/>
      <dgm:t>
        <a:bodyPr/>
        <a:lstStyle/>
        <a:p>
          <a:endParaRPr lang="fr-FR"/>
        </a:p>
      </dgm:t>
    </dgm:pt>
    <dgm:pt modelId="{2439084C-A7FB-4656-8BBF-0F21F72E761F}" type="pres">
      <dgm:prSet presAssocID="{83091CFF-9625-44E9-9433-83F028D37549}" presName="roof" presStyleLbl="dkBgShp" presStyleIdx="0" presStyleCnt="2" custScaleY="76002"/>
      <dgm:spPr/>
      <dgm:t>
        <a:bodyPr/>
        <a:lstStyle/>
        <a:p>
          <a:endParaRPr lang="fr-FR"/>
        </a:p>
      </dgm:t>
    </dgm:pt>
    <dgm:pt modelId="{6C2918EE-62DB-4989-B2DD-8E6F5C6EA26D}" type="pres">
      <dgm:prSet presAssocID="{83091CFF-9625-44E9-9433-83F028D37549}" presName="pillars" presStyleCnt="0"/>
      <dgm:spPr/>
      <dgm:t>
        <a:bodyPr/>
        <a:lstStyle/>
        <a:p>
          <a:endParaRPr lang="fr-FR"/>
        </a:p>
      </dgm:t>
    </dgm:pt>
    <dgm:pt modelId="{402816D5-702E-4366-AD25-50871335BF24}" type="pres">
      <dgm:prSet presAssocID="{83091CFF-9625-44E9-9433-83F028D37549}" presName="pillar1" presStyleLbl="node1" presStyleIdx="0" presStyleCnt="3" custLinFactNeighborY="-6550">
        <dgm:presLayoutVars>
          <dgm:bulletEnabled val="1"/>
        </dgm:presLayoutVars>
      </dgm:prSet>
      <dgm:spPr/>
      <dgm:t>
        <a:bodyPr/>
        <a:lstStyle/>
        <a:p>
          <a:endParaRPr lang="fr-FR"/>
        </a:p>
      </dgm:t>
    </dgm:pt>
    <dgm:pt modelId="{E12ACA4D-C551-4B02-AFBC-66FBE344D403}" type="pres">
      <dgm:prSet presAssocID="{E30CC264-C99C-4368-8058-865B237527DF}" presName="pillarX" presStyleLbl="node1" presStyleIdx="1" presStyleCnt="3" custLinFactNeighborY="-6550">
        <dgm:presLayoutVars>
          <dgm:bulletEnabled val="1"/>
        </dgm:presLayoutVars>
      </dgm:prSet>
      <dgm:spPr/>
      <dgm:t>
        <a:bodyPr/>
        <a:lstStyle/>
        <a:p>
          <a:endParaRPr lang="fr-FR"/>
        </a:p>
      </dgm:t>
    </dgm:pt>
    <dgm:pt modelId="{11C2FEAF-7562-4C0D-BED4-73129FF87008}" type="pres">
      <dgm:prSet presAssocID="{C649A5F7-7301-4E26-A03F-D2925EE6EAF7}" presName="pillarX" presStyleLbl="node1" presStyleIdx="2" presStyleCnt="3" custLinFactNeighborY="-6550">
        <dgm:presLayoutVars>
          <dgm:bulletEnabled val="1"/>
        </dgm:presLayoutVars>
      </dgm:prSet>
      <dgm:spPr/>
      <dgm:t>
        <a:bodyPr/>
        <a:lstStyle/>
        <a:p>
          <a:endParaRPr lang="fr-FR"/>
        </a:p>
      </dgm:t>
    </dgm:pt>
    <dgm:pt modelId="{4D12EE47-81B2-46F5-AF28-57D1DF733F6C}" type="pres">
      <dgm:prSet presAssocID="{83091CFF-9625-44E9-9433-83F028D37549}" presName="base" presStyleLbl="dkBgShp" presStyleIdx="1" presStyleCnt="2" custFlipVert="1" custScaleY="33795" custLinFactNeighborY="-82908"/>
      <dgm:spPr/>
      <dgm:t>
        <a:bodyPr/>
        <a:lstStyle/>
        <a:p>
          <a:endParaRPr lang="fr-FR"/>
        </a:p>
      </dgm:t>
    </dgm:pt>
  </dgm:ptLst>
  <dgm:cxnLst>
    <dgm:cxn modelId="{72B2F474-648F-4AE6-AF11-9EFFFA839DBE}" srcId="{83091CFF-9625-44E9-9433-83F028D37549}" destId="{C649A5F7-7301-4E26-A03F-D2925EE6EAF7}" srcOrd="2" destOrd="0" parTransId="{CBC94B78-2125-48A7-A60A-0506DCB167BB}" sibTransId="{827D4888-B39C-4D21-95D5-122D17B2D590}"/>
    <dgm:cxn modelId="{3180ADFF-2BAB-4683-8E2A-FDFDC4F6E4A4}" type="presOf" srcId="{83091CFF-9625-44E9-9433-83F028D37549}" destId="{2439084C-A7FB-4656-8BBF-0F21F72E761F}" srcOrd="0" destOrd="0" presId="urn:microsoft.com/office/officeart/2005/8/layout/hList3"/>
    <dgm:cxn modelId="{E7C09EC1-41C4-46EE-B270-ED5CF3E591EE}" srcId="{83091CFF-9625-44E9-9433-83F028D37549}" destId="{1C262261-C14E-4AFA-B49E-C3F4BF256CD2}" srcOrd="0" destOrd="0" parTransId="{E0A4314A-C103-42F7-87E3-E4110523D78B}" sibTransId="{58786F92-91B8-448F-8A0A-D5BC4D73357D}"/>
    <dgm:cxn modelId="{9D63AC27-C933-48F9-A2D3-BCE0853866B5}" srcId="{83091CFF-9625-44E9-9433-83F028D37549}" destId="{E30CC264-C99C-4368-8058-865B237527DF}" srcOrd="1" destOrd="0" parTransId="{5E9C39B5-8D0E-4BE5-A53E-D3D2025B7B25}" sibTransId="{EDA156F0-E87F-4E34-B4E1-0E46C40A76FA}"/>
    <dgm:cxn modelId="{61CB8E3E-2B2A-4D18-A151-FB97CE8AE8FF}" type="presOf" srcId="{1C262261-C14E-4AFA-B49E-C3F4BF256CD2}" destId="{402816D5-702E-4366-AD25-50871335BF24}" srcOrd="0" destOrd="0" presId="urn:microsoft.com/office/officeart/2005/8/layout/hList3"/>
    <dgm:cxn modelId="{A56F6CE2-091F-40D8-AFAF-4A9826C6917E}" srcId="{8D5A76E9-B2DC-4ACB-8594-41D13ACB4016}" destId="{83091CFF-9625-44E9-9433-83F028D37549}" srcOrd="0" destOrd="0" parTransId="{D0F11107-F70E-4535-B2FF-E1159C28217C}" sibTransId="{61FA04A1-812A-422B-B219-0D5FCA3AA3FF}"/>
    <dgm:cxn modelId="{87C2AD3E-B3A9-4D42-84B6-82C2D73E69C7}" type="presOf" srcId="{C649A5F7-7301-4E26-A03F-D2925EE6EAF7}" destId="{11C2FEAF-7562-4C0D-BED4-73129FF87008}" srcOrd="0" destOrd="0" presId="urn:microsoft.com/office/officeart/2005/8/layout/hList3"/>
    <dgm:cxn modelId="{AD8CDAB9-5D2B-49DB-85D2-AE6E08542E92}" srcId="{8D5A76E9-B2DC-4ACB-8594-41D13ACB4016}" destId="{64DDF646-E866-4EBC-8052-124BA084CE18}" srcOrd="1" destOrd="0" parTransId="{2F21D803-6D75-43B4-A7BB-647E5C215612}" sibTransId="{3F24F92A-02A4-4DB1-974D-C947554BBE4D}"/>
    <dgm:cxn modelId="{461A1C56-2B94-4FDD-861E-3C13B5AD1A3E}" type="presOf" srcId="{8D5A76E9-B2DC-4ACB-8594-41D13ACB4016}" destId="{264323C8-A3CA-41EC-A1CE-1CADF417CB76}" srcOrd="0" destOrd="0" presId="urn:microsoft.com/office/officeart/2005/8/layout/hList3"/>
    <dgm:cxn modelId="{E6BB539A-C984-4F3E-B8E1-FB070A4699B8}" type="presOf" srcId="{E30CC264-C99C-4368-8058-865B237527DF}" destId="{E12ACA4D-C551-4B02-AFBC-66FBE344D403}" srcOrd="0" destOrd="0" presId="urn:microsoft.com/office/officeart/2005/8/layout/hList3"/>
    <dgm:cxn modelId="{916EEDBD-FFDA-4203-BF76-63E6B1AA2A6E}" type="presParOf" srcId="{264323C8-A3CA-41EC-A1CE-1CADF417CB76}" destId="{2439084C-A7FB-4656-8BBF-0F21F72E761F}" srcOrd="0" destOrd="0" presId="urn:microsoft.com/office/officeart/2005/8/layout/hList3"/>
    <dgm:cxn modelId="{733B4DBB-9801-4303-A1C3-64530DE88A91}" type="presParOf" srcId="{264323C8-A3CA-41EC-A1CE-1CADF417CB76}" destId="{6C2918EE-62DB-4989-B2DD-8E6F5C6EA26D}" srcOrd="1" destOrd="0" presId="urn:microsoft.com/office/officeart/2005/8/layout/hList3"/>
    <dgm:cxn modelId="{71DA7168-CE20-4296-BD6B-4E091AC409B1}" type="presParOf" srcId="{6C2918EE-62DB-4989-B2DD-8E6F5C6EA26D}" destId="{402816D5-702E-4366-AD25-50871335BF24}" srcOrd="0" destOrd="0" presId="urn:microsoft.com/office/officeart/2005/8/layout/hList3"/>
    <dgm:cxn modelId="{B18D0497-27E2-44D4-832E-D86A9F01C0F2}" type="presParOf" srcId="{6C2918EE-62DB-4989-B2DD-8E6F5C6EA26D}" destId="{E12ACA4D-C551-4B02-AFBC-66FBE344D403}" srcOrd="1" destOrd="0" presId="urn:microsoft.com/office/officeart/2005/8/layout/hList3"/>
    <dgm:cxn modelId="{C464C285-2F34-4F16-8065-9EB403E813FE}" type="presParOf" srcId="{6C2918EE-62DB-4989-B2DD-8E6F5C6EA26D}" destId="{11C2FEAF-7562-4C0D-BED4-73129FF87008}" srcOrd="2" destOrd="0" presId="urn:microsoft.com/office/officeart/2005/8/layout/hList3"/>
    <dgm:cxn modelId="{AC248EBF-648E-4E65-8598-F4F2B85151A5}" type="presParOf" srcId="{264323C8-A3CA-41EC-A1CE-1CADF417CB76}" destId="{4D12EE47-81B2-46F5-AF28-57D1DF733F6C}" srcOrd="2" destOrd="0" presId="urn:microsoft.com/office/officeart/2005/8/layout/hLis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501249A2-59DF-452A-BDB3-9C3F708D1E9E}" type="doc">
      <dgm:prSet loTypeId="urn:microsoft.com/office/officeart/2008/layout/RadialCluster" loCatId="cycle" qsTypeId="urn:microsoft.com/office/officeart/2005/8/quickstyle/simple1" qsCatId="simple" csTypeId="urn:microsoft.com/office/officeart/2005/8/colors/colorful2" csCatId="colorful" phldr="1"/>
      <dgm:spPr/>
      <dgm:t>
        <a:bodyPr/>
        <a:lstStyle/>
        <a:p>
          <a:endParaRPr lang="fr-FR"/>
        </a:p>
      </dgm:t>
    </dgm:pt>
    <dgm:pt modelId="{BA070E33-69F5-4926-995D-0F6AC02CB6DA}">
      <dgm:prSet custT="1"/>
      <dgm:spPr/>
      <dgm:t>
        <a:bodyPr/>
        <a:lstStyle/>
        <a:p>
          <a:r>
            <a:rPr lang="fr-FR" sz="1600" dirty="0" smtClean="0">
              <a:solidFill>
                <a:schemeClr val="tx1"/>
              </a:solidFill>
              <a:latin typeface="Arial" panose="020B0604020202020204" pitchFamily="34" charset="0"/>
              <a:cs typeface="Arial" panose="020B0604020202020204" pitchFamily="34" charset="0"/>
            </a:rPr>
            <a:t>des TPE/PME</a:t>
          </a:r>
          <a:endParaRPr lang="fr-FR" sz="1600" dirty="0">
            <a:solidFill>
              <a:schemeClr val="tx1"/>
            </a:solidFill>
            <a:latin typeface="+mj-lt"/>
            <a:cs typeface="Arial" panose="020B0604020202020204" pitchFamily="34" charset="0"/>
          </a:endParaRPr>
        </a:p>
      </dgm:t>
    </dgm:pt>
    <dgm:pt modelId="{846ABB31-0705-4F52-A260-2C246B5D66F7}" type="parTrans" cxnId="{E0A8F36F-60D7-4CE7-9BD3-8576CE395104}">
      <dgm:prSet/>
      <dgm:spPr/>
      <dgm:t>
        <a:bodyPr/>
        <a:lstStyle/>
        <a:p>
          <a:endParaRPr lang="fr-FR">
            <a:solidFill>
              <a:schemeClr val="tx1"/>
            </a:solidFill>
          </a:endParaRPr>
        </a:p>
      </dgm:t>
    </dgm:pt>
    <dgm:pt modelId="{7D8E0041-46BD-423B-858B-93A448BE75BD}" type="sibTrans" cxnId="{E0A8F36F-60D7-4CE7-9BD3-8576CE395104}">
      <dgm:prSet/>
      <dgm:spPr/>
      <dgm:t>
        <a:bodyPr/>
        <a:lstStyle/>
        <a:p>
          <a:endParaRPr lang="fr-FR">
            <a:solidFill>
              <a:schemeClr val="tx1"/>
            </a:solidFill>
          </a:endParaRPr>
        </a:p>
      </dgm:t>
    </dgm:pt>
    <dgm:pt modelId="{967B568E-74B1-4BCB-B758-FD435F989DCF}">
      <dgm:prSet custT="1"/>
      <dgm:spPr/>
      <dgm:t>
        <a:bodyPr/>
        <a:lstStyle/>
        <a:p>
          <a:r>
            <a:rPr lang="fr-FR" sz="1500" dirty="0" smtClean="0">
              <a:solidFill>
                <a:schemeClr val="tx1"/>
              </a:solidFill>
              <a:latin typeface="Arial" panose="020B0604020202020204" pitchFamily="34" charset="0"/>
              <a:cs typeface="Arial" panose="020B0604020202020204" pitchFamily="34" charset="0"/>
            </a:rPr>
            <a:t>Indépendants, entrepreneurs </a:t>
          </a:r>
          <a:endParaRPr lang="fr-FR" sz="1500" dirty="0">
            <a:solidFill>
              <a:schemeClr val="tx1"/>
            </a:solidFill>
          </a:endParaRPr>
        </a:p>
      </dgm:t>
    </dgm:pt>
    <dgm:pt modelId="{3C9707CC-42F3-4280-AA42-02E0C77E9F7F}" type="parTrans" cxnId="{86AAB358-6394-4928-B601-09C78F72188C}">
      <dgm:prSet/>
      <dgm:spPr>
        <a:ln>
          <a:noFill/>
        </a:ln>
      </dgm:spPr>
      <dgm:t>
        <a:bodyPr/>
        <a:lstStyle/>
        <a:p>
          <a:endParaRPr lang="fr-FR">
            <a:solidFill>
              <a:schemeClr val="tx1"/>
            </a:solidFill>
          </a:endParaRPr>
        </a:p>
      </dgm:t>
    </dgm:pt>
    <dgm:pt modelId="{32F58636-32BF-405E-91B1-C8242FEA45FD}" type="sibTrans" cxnId="{86AAB358-6394-4928-B601-09C78F72188C}">
      <dgm:prSet/>
      <dgm:spPr/>
      <dgm:t>
        <a:bodyPr/>
        <a:lstStyle/>
        <a:p>
          <a:endParaRPr lang="fr-FR">
            <a:solidFill>
              <a:schemeClr val="tx1"/>
            </a:solidFill>
          </a:endParaRPr>
        </a:p>
      </dgm:t>
    </dgm:pt>
    <dgm:pt modelId="{F806326C-D95F-4D6F-9BB5-EB227B6D187B}">
      <dgm:prSet custT="1"/>
      <dgm:spPr/>
      <dgm:t>
        <a:bodyPr/>
        <a:lstStyle/>
        <a:p>
          <a:r>
            <a:rPr lang="fr-FR" sz="1600" dirty="0" smtClean="0">
              <a:solidFill>
                <a:schemeClr val="tx1"/>
              </a:solidFill>
              <a:latin typeface="Arial" panose="020B0604020202020204" pitchFamily="34" charset="0"/>
              <a:cs typeface="Arial" panose="020B0604020202020204" pitchFamily="34" charset="0"/>
            </a:rPr>
            <a:t>En situation de précarité</a:t>
          </a:r>
          <a:endParaRPr lang="fr-FR" sz="1600" dirty="0">
            <a:solidFill>
              <a:schemeClr val="tx1"/>
            </a:solidFill>
          </a:endParaRPr>
        </a:p>
      </dgm:t>
    </dgm:pt>
    <dgm:pt modelId="{16CAF773-927E-401D-8D1F-F6380C4E6265}" type="parTrans" cxnId="{3912E6E4-4DE5-498F-AD28-55677C911198}">
      <dgm:prSet/>
      <dgm:spPr/>
      <dgm:t>
        <a:bodyPr/>
        <a:lstStyle/>
        <a:p>
          <a:endParaRPr lang="fr-FR">
            <a:solidFill>
              <a:schemeClr val="tx1"/>
            </a:solidFill>
          </a:endParaRPr>
        </a:p>
      </dgm:t>
    </dgm:pt>
    <dgm:pt modelId="{5411F1DD-66C3-4D63-89DA-A21CDA6289B0}" type="sibTrans" cxnId="{3912E6E4-4DE5-498F-AD28-55677C911198}">
      <dgm:prSet/>
      <dgm:spPr/>
      <dgm:t>
        <a:bodyPr/>
        <a:lstStyle/>
        <a:p>
          <a:endParaRPr lang="fr-FR">
            <a:solidFill>
              <a:schemeClr val="tx1"/>
            </a:solidFill>
          </a:endParaRPr>
        </a:p>
      </dgm:t>
    </dgm:pt>
    <dgm:pt modelId="{130603C2-A980-4498-B262-81BD272BA5B5}">
      <dgm:prSet custT="1"/>
      <dgm:spPr/>
      <dgm:t>
        <a:bodyPr/>
        <a:lstStyle/>
        <a:p>
          <a:r>
            <a:rPr lang="fr-FR" sz="1600" dirty="0" smtClean="0">
              <a:solidFill>
                <a:schemeClr val="tx1"/>
              </a:solidFill>
              <a:latin typeface="Arial" panose="020B0604020202020204" pitchFamily="34" charset="0"/>
              <a:cs typeface="Arial" panose="020B0604020202020204" pitchFamily="34" charset="0"/>
            </a:rPr>
            <a:t>Peu qualifiés</a:t>
          </a:r>
          <a:endParaRPr lang="fr-FR" sz="1600" dirty="0">
            <a:solidFill>
              <a:schemeClr val="tx1"/>
            </a:solidFill>
          </a:endParaRPr>
        </a:p>
      </dgm:t>
    </dgm:pt>
    <dgm:pt modelId="{1B0340E4-7D8C-4B48-91A7-A837EF6D7F7A}" type="parTrans" cxnId="{06BA5E99-9841-41C7-88A7-8FA952C75360}">
      <dgm:prSet/>
      <dgm:spPr/>
      <dgm:t>
        <a:bodyPr/>
        <a:lstStyle/>
        <a:p>
          <a:endParaRPr lang="fr-FR">
            <a:solidFill>
              <a:schemeClr val="tx1"/>
            </a:solidFill>
          </a:endParaRPr>
        </a:p>
      </dgm:t>
    </dgm:pt>
    <dgm:pt modelId="{F97C128A-8B0B-4ED4-960C-1907A2781C96}" type="sibTrans" cxnId="{06BA5E99-9841-41C7-88A7-8FA952C75360}">
      <dgm:prSet/>
      <dgm:spPr/>
      <dgm:t>
        <a:bodyPr/>
        <a:lstStyle/>
        <a:p>
          <a:endParaRPr lang="fr-FR">
            <a:solidFill>
              <a:schemeClr val="tx1"/>
            </a:solidFill>
          </a:endParaRPr>
        </a:p>
      </dgm:t>
    </dgm:pt>
    <dgm:pt modelId="{995023AE-064B-4C95-B66B-93B20F7B0658}">
      <dgm:prSet custT="1"/>
      <dgm:spPr/>
      <dgm:t>
        <a:bodyPr/>
        <a:lstStyle/>
        <a:p>
          <a:r>
            <a:rPr lang="fr-FR" sz="1600" b="1" dirty="0" smtClean="0">
              <a:solidFill>
                <a:schemeClr val="tx1"/>
              </a:solidFill>
              <a:latin typeface="Arial" panose="020B0604020202020204" pitchFamily="34" charset="0"/>
              <a:cs typeface="Arial" panose="020B0604020202020204" pitchFamily="34" charset="0"/>
            </a:rPr>
            <a:t>Améliorer l’accès à la formation des salariés…</a:t>
          </a:r>
          <a:endParaRPr lang="fr-FR" sz="1600" dirty="0">
            <a:solidFill>
              <a:schemeClr val="tx1"/>
            </a:solidFill>
            <a:latin typeface="+mj-lt"/>
            <a:cs typeface="Arial" panose="020B0604020202020204" pitchFamily="34" charset="0"/>
          </a:endParaRPr>
        </a:p>
      </dgm:t>
    </dgm:pt>
    <dgm:pt modelId="{5EE287FD-0142-4292-BC41-FC188B113076}" type="parTrans" cxnId="{D6E9583E-0A78-473A-964E-879F6CC009E3}">
      <dgm:prSet/>
      <dgm:spPr/>
      <dgm:t>
        <a:bodyPr/>
        <a:lstStyle/>
        <a:p>
          <a:endParaRPr lang="fr-FR">
            <a:solidFill>
              <a:schemeClr val="tx1"/>
            </a:solidFill>
          </a:endParaRPr>
        </a:p>
      </dgm:t>
    </dgm:pt>
    <dgm:pt modelId="{34E8EDE8-7174-4AA0-8727-C303FB1203C1}" type="sibTrans" cxnId="{D6E9583E-0A78-473A-964E-879F6CC009E3}">
      <dgm:prSet/>
      <dgm:spPr/>
      <dgm:t>
        <a:bodyPr/>
        <a:lstStyle/>
        <a:p>
          <a:endParaRPr lang="fr-FR">
            <a:solidFill>
              <a:schemeClr val="tx1"/>
            </a:solidFill>
          </a:endParaRPr>
        </a:p>
      </dgm:t>
    </dgm:pt>
    <dgm:pt modelId="{1FD69707-76B7-4184-95A3-96B9A6F041C7}">
      <dgm:prSet/>
      <dgm:spPr/>
      <dgm:t>
        <a:bodyPr/>
        <a:lstStyle/>
        <a:p>
          <a:r>
            <a:rPr lang="fr-FR" dirty="0" smtClean="0">
              <a:solidFill>
                <a:schemeClr val="tx1"/>
              </a:solidFill>
            </a:rPr>
            <a:t>en situation de handicap</a:t>
          </a:r>
          <a:endParaRPr lang="fr-FR" dirty="0">
            <a:solidFill>
              <a:schemeClr val="tx1"/>
            </a:solidFill>
          </a:endParaRPr>
        </a:p>
      </dgm:t>
    </dgm:pt>
    <dgm:pt modelId="{06760293-F348-42C3-9883-B53C82D9B3CD}" type="parTrans" cxnId="{0DB0464F-E4AB-4E32-AD10-09BAF3905F3D}">
      <dgm:prSet/>
      <dgm:spPr/>
      <dgm:t>
        <a:bodyPr/>
        <a:lstStyle/>
        <a:p>
          <a:endParaRPr lang="fr-FR">
            <a:solidFill>
              <a:schemeClr val="tx1"/>
            </a:solidFill>
          </a:endParaRPr>
        </a:p>
      </dgm:t>
    </dgm:pt>
    <dgm:pt modelId="{4E86FEE3-EBF5-4920-9290-343C3EE3BA44}" type="sibTrans" cxnId="{0DB0464F-E4AB-4E32-AD10-09BAF3905F3D}">
      <dgm:prSet/>
      <dgm:spPr/>
      <dgm:t>
        <a:bodyPr/>
        <a:lstStyle/>
        <a:p>
          <a:endParaRPr lang="fr-FR">
            <a:solidFill>
              <a:schemeClr val="tx1"/>
            </a:solidFill>
          </a:endParaRPr>
        </a:p>
      </dgm:t>
    </dgm:pt>
    <dgm:pt modelId="{A0C42C2F-9231-46B8-886E-F5B6EDCE40BB}">
      <dgm:prSet/>
      <dgm:spPr/>
      <dgm:t>
        <a:bodyPr/>
        <a:lstStyle/>
        <a:p>
          <a:r>
            <a:rPr lang="fr-FR" dirty="0" smtClean="0">
              <a:solidFill>
                <a:schemeClr val="tx1"/>
              </a:solidFill>
            </a:rPr>
            <a:t>De plus de 54 ans </a:t>
          </a:r>
          <a:endParaRPr lang="fr-FR" dirty="0">
            <a:solidFill>
              <a:schemeClr val="tx1"/>
            </a:solidFill>
          </a:endParaRPr>
        </a:p>
      </dgm:t>
    </dgm:pt>
    <dgm:pt modelId="{CAD8294D-F5FB-4905-800D-D4A553BB3286}" type="parTrans" cxnId="{10E1794E-0841-43CE-8A3F-55A3538086F3}">
      <dgm:prSet/>
      <dgm:spPr/>
      <dgm:t>
        <a:bodyPr/>
        <a:lstStyle/>
        <a:p>
          <a:endParaRPr lang="fr-FR">
            <a:solidFill>
              <a:schemeClr val="tx1"/>
            </a:solidFill>
          </a:endParaRPr>
        </a:p>
      </dgm:t>
    </dgm:pt>
    <dgm:pt modelId="{793DCCA2-B586-49A7-AEDE-C9F1711C523D}" type="sibTrans" cxnId="{10E1794E-0841-43CE-8A3F-55A3538086F3}">
      <dgm:prSet/>
      <dgm:spPr/>
      <dgm:t>
        <a:bodyPr/>
        <a:lstStyle/>
        <a:p>
          <a:endParaRPr lang="fr-FR">
            <a:solidFill>
              <a:schemeClr val="tx1"/>
            </a:solidFill>
          </a:endParaRPr>
        </a:p>
      </dgm:t>
    </dgm:pt>
    <dgm:pt modelId="{1B04EEE8-562B-4509-9298-BCDDF21C88A3}">
      <dgm:prSet/>
      <dgm:spPr/>
      <dgm:t>
        <a:bodyPr/>
        <a:lstStyle/>
        <a:p>
          <a:endParaRPr lang="fr-FR">
            <a:solidFill>
              <a:schemeClr val="tx1"/>
            </a:solidFill>
          </a:endParaRPr>
        </a:p>
      </dgm:t>
    </dgm:pt>
    <dgm:pt modelId="{A9796010-5B9A-4B41-A0D8-914941B43B49}" type="parTrans" cxnId="{DA8D5955-5698-46C6-B0DF-C383C3376447}">
      <dgm:prSet/>
      <dgm:spPr/>
      <dgm:t>
        <a:bodyPr/>
        <a:lstStyle/>
        <a:p>
          <a:endParaRPr lang="fr-FR">
            <a:solidFill>
              <a:schemeClr val="tx1"/>
            </a:solidFill>
          </a:endParaRPr>
        </a:p>
      </dgm:t>
    </dgm:pt>
    <dgm:pt modelId="{19BE3D1A-99CD-4B15-8616-AE0A07A5B8D9}" type="sibTrans" cxnId="{DA8D5955-5698-46C6-B0DF-C383C3376447}">
      <dgm:prSet/>
      <dgm:spPr/>
      <dgm:t>
        <a:bodyPr/>
        <a:lstStyle/>
        <a:p>
          <a:endParaRPr lang="fr-FR">
            <a:solidFill>
              <a:schemeClr val="tx1"/>
            </a:solidFill>
          </a:endParaRPr>
        </a:p>
      </dgm:t>
    </dgm:pt>
    <dgm:pt modelId="{E3039336-9E9C-445F-9871-0FC820E16719}">
      <dgm:prSet/>
      <dgm:spPr/>
      <dgm:t>
        <a:bodyPr/>
        <a:lstStyle/>
        <a:p>
          <a:endParaRPr lang="fr-FR">
            <a:solidFill>
              <a:schemeClr val="tx1"/>
            </a:solidFill>
          </a:endParaRPr>
        </a:p>
      </dgm:t>
    </dgm:pt>
    <dgm:pt modelId="{DF076DB3-BCE6-4304-BAAA-4637056AA60D}" type="parTrans" cxnId="{EA0AFD2E-C367-41CA-A545-87F295129EB2}">
      <dgm:prSet/>
      <dgm:spPr/>
      <dgm:t>
        <a:bodyPr/>
        <a:lstStyle/>
        <a:p>
          <a:endParaRPr lang="fr-FR">
            <a:solidFill>
              <a:schemeClr val="tx1"/>
            </a:solidFill>
          </a:endParaRPr>
        </a:p>
      </dgm:t>
    </dgm:pt>
    <dgm:pt modelId="{0EC65E8E-F409-4C41-8F67-F19B7E2DF8E4}" type="sibTrans" cxnId="{EA0AFD2E-C367-41CA-A545-87F295129EB2}">
      <dgm:prSet/>
      <dgm:spPr/>
      <dgm:t>
        <a:bodyPr/>
        <a:lstStyle/>
        <a:p>
          <a:endParaRPr lang="fr-FR">
            <a:solidFill>
              <a:schemeClr val="tx1"/>
            </a:solidFill>
          </a:endParaRPr>
        </a:p>
      </dgm:t>
    </dgm:pt>
    <dgm:pt modelId="{3E948A54-33D3-4BA2-8A03-17017BF5F188}">
      <dgm:prSet custT="1"/>
      <dgm:spPr/>
      <dgm:t>
        <a:bodyPr/>
        <a:lstStyle/>
        <a:p>
          <a:r>
            <a:rPr lang="fr-FR" sz="1500" dirty="0" smtClean="0">
              <a:solidFill>
                <a:schemeClr val="tx1"/>
              </a:solidFill>
              <a:latin typeface="Arial" panose="020B0604020202020204" pitchFamily="34" charset="0"/>
              <a:cs typeface="Arial" panose="020B0604020202020204" pitchFamily="34" charset="0"/>
            </a:rPr>
            <a:t>N’ayant pas suivi de formation depuis plus de 5 ans</a:t>
          </a:r>
          <a:endParaRPr lang="fr-FR" sz="1500" dirty="0">
            <a:solidFill>
              <a:schemeClr val="tx1"/>
            </a:solidFill>
            <a:latin typeface="Arial" panose="020B0604020202020204" pitchFamily="34" charset="0"/>
            <a:cs typeface="Arial" panose="020B0604020202020204" pitchFamily="34" charset="0"/>
          </a:endParaRPr>
        </a:p>
      </dgm:t>
    </dgm:pt>
    <dgm:pt modelId="{7591BBE4-2AC4-41BA-8B39-272B90F0F6F4}" type="parTrans" cxnId="{2EA9C8E0-781C-41C1-A31C-190D2650735C}">
      <dgm:prSet/>
      <dgm:spPr/>
      <dgm:t>
        <a:bodyPr/>
        <a:lstStyle/>
        <a:p>
          <a:endParaRPr lang="fr-FR">
            <a:solidFill>
              <a:schemeClr val="tx1"/>
            </a:solidFill>
          </a:endParaRPr>
        </a:p>
      </dgm:t>
    </dgm:pt>
    <dgm:pt modelId="{713539F8-6746-48A9-8DB5-786A91F499E6}" type="sibTrans" cxnId="{2EA9C8E0-781C-41C1-A31C-190D2650735C}">
      <dgm:prSet/>
      <dgm:spPr/>
      <dgm:t>
        <a:bodyPr/>
        <a:lstStyle/>
        <a:p>
          <a:endParaRPr lang="fr-FR">
            <a:solidFill>
              <a:schemeClr val="tx1"/>
            </a:solidFill>
          </a:endParaRPr>
        </a:p>
      </dgm:t>
    </dgm:pt>
    <dgm:pt modelId="{698885BE-240B-4B21-94B0-705E3384FCD2}" type="pres">
      <dgm:prSet presAssocID="{501249A2-59DF-452A-BDB3-9C3F708D1E9E}" presName="Name0" presStyleCnt="0">
        <dgm:presLayoutVars>
          <dgm:chMax val="1"/>
          <dgm:chPref val="1"/>
          <dgm:dir/>
          <dgm:animOne val="branch"/>
          <dgm:animLvl val="lvl"/>
        </dgm:presLayoutVars>
      </dgm:prSet>
      <dgm:spPr/>
      <dgm:t>
        <a:bodyPr/>
        <a:lstStyle/>
        <a:p>
          <a:endParaRPr lang="fr-FR"/>
        </a:p>
      </dgm:t>
    </dgm:pt>
    <dgm:pt modelId="{472046F4-8B76-43A8-B6A2-1FBAE39277B2}" type="pres">
      <dgm:prSet presAssocID="{995023AE-064B-4C95-B66B-93B20F7B0658}" presName="singleCycle" presStyleCnt="0"/>
      <dgm:spPr/>
      <dgm:t>
        <a:bodyPr/>
        <a:lstStyle/>
        <a:p>
          <a:endParaRPr lang="fr-FR"/>
        </a:p>
      </dgm:t>
    </dgm:pt>
    <dgm:pt modelId="{3F360D7A-6B93-46F0-9055-8EA5D49F7A15}" type="pres">
      <dgm:prSet presAssocID="{995023AE-064B-4C95-B66B-93B20F7B0658}" presName="singleCenter" presStyleLbl="node1" presStyleIdx="0" presStyleCnt="8" custScaleX="126249" custScaleY="126249">
        <dgm:presLayoutVars>
          <dgm:chMax val="7"/>
          <dgm:chPref val="7"/>
        </dgm:presLayoutVars>
      </dgm:prSet>
      <dgm:spPr/>
      <dgm:t>
        <a:bodyPr/>
        <a:lstStyle/>
        <a:p>
          <a:endParaRPr lang="fr-FR"/>
        </a:p>
      </dgm:t>
    </dgm:pt>
    <dgm:pt modelId="{058CE49A-C24C-4537-80C5-020C03E35B7B}" type="pres">
      <dgm:prSet presAssocID="{846ABB31-0705-4F52-A260-2C246B5D66F7}" presName="Name56" presStyleLbl="parChTrans1D2" presStyleIdx="0" presStyleCnt="7"/>
      <dgm:spPr/>
      <dgm:t>
        <a:bodyPr/>
        <a:lstStyle/>
        <a:p>
          <a:endParaRPr lang="fr-FR"/>
        </a:p>
      </dgm:t>
    </dgm:pt>
    <dgm:pt modelId="{5C2CE879-E62F-4E4B-93A0-3EDD610D0FC2}" type="pres">
      <dgm:prSet presAssocID="{BA070E33-69F5-4926-995D-0F6AC02CB6DA}" presName="text0" presStyleLbl="node1" presStyleIdx="1" presStyleCnt="8" custScaleX="163247" custScaleY="136567">
        <dgm:presLayoutVars>
          <dgm:bulletEnabled val="1"/>
        </dgm:presLayoutVars>
      </dgm:prSet>
      <dgm:spPr/>
      <dgm:t>
        <a:bodyPr/>
        <a:lstStyle/>
        <a:p>
          <a:endParaRPr lang="fr-FR"/>
        </a:p>
      </dgm:t>
    </dgm:pt>
    <dgm:pt modelId="{F8718D02-2B28-4E0A-B01F-FA1B7611CE14}" type="pres">
      <dgm:prSet presAssocID="{3C9707CC-42F3-4280-AA42-02E0C77E9F7F}" presName="Name56" presStyleLbl="parChTrans1D2" presStyleIdx="1" presStyleCnt="7"/>
      <dgm:spPr/>
      <dgm:t>
        <a:bodyPr/>
        <a:lstStyle/>
        <a:p>
          <a:endParaRPr lang="fr-FR"/>
        </a:p>
      </dgm:t>
    </dgm:pt>
    <dgm:pt modelId="{16B76DC7-B949-457E-9D6A-9EE2A3D23759}" type="pres">
      <dgm:prSet presAssocID="{967B568E-74B1-4BCB-B758-FD435F989DCF}" presName="text0" presStyleLbl="node1" presStyleIdx="2" presStyleCnt="8" custScaleX="150745" custScaleY="113058" custRadScaleRad="195445" custRadScaleInc="45142">
        <dgm:presLayoutVars>
          <dgm:bulletEnabled val="1"/>
        </dgm:presLayoutVars>
      </dgm:prSet>
      <dgm:spPr/>
      <dgm:t>
        <a:bodyPr/>
        <a:lstStyle/>
        <a:p>
          <a:endParaRPr lang="fr-FR"/>
        </a:p>
      </dgm:t>
    </dgm:pt>
    <dgm:pt modelId="{AC279066-2487-46DF-912C-D1E9DDCEC2E1}" type="pres">
      <dgm:prSet presAssocID="{16CAF773-927E-401D-8D1F-F6380C4E6265}" presName="Name56" presStyleLbl="parChTrans1D2" presStyleIdx="2" presStyleCnt="7"/>
      <dgm:spPr/>
      <dgm:t>
        <a:bodyPr/>
        <a:lstStyle/>
        <a:p>
          <a:endParaRPr lang="fr-FR"/>
        </a:p>
      </dgm:t>
    </dgm:pt>
    <dgm:pt modelId="{84C6CC77-61D9-4A5E-85E2-A93440F16CDA}" type="pres">
      <dgm:prSet presAssocID="{F806326C-D95F-4D6F-9BB5-EB227B6D187B}" presName="text0" presStyleLbl="node1" presStyleIdx="3" presStyleCnt="8" custScaleX="150745" custScaleY="113058" custRadScaleRad="174588" custRadScaleInc="-35138">
        <dgm:presLayoutVars>
          <dgm:bulletEnabled val="1"/>
        </dgm:presLayoutVars>
      </dgm:prSet>
      <dgm:spPr/>
      <dgm:t>
        <a:bodyPr/>
        <a:lstStyle/>
        <a:p>
          <a:endParaRPr lang="fr-FR"/>
        </a:p>
      </dgm:t>
    </dgm:pt>
    <dgm:pt modelId="{CCD10FC4-46AC-4D8B-887B-EB55358CF6D7}" type="pres">
      <dgm:prSet presAssocID="{1B0340E4-7D8C-4B48-91A7-A837EF6D7F7A}" presName="Name56" presStyleLbl="parChTrans1D2" presStyleIdx="3" presStyleCnt="7"/>
      <dgm:spPr/>
      <dgm:t>
        <a:bodyPr/>
        <a:lstStyle/>
        <a:p>
          <a:endParaRPr lang="fr-FR"/>
        </a:p>
      </dgm:t>
    </dgm:pt>
    <dgm:pt modelId="{982BBDC7-FB23-4EF3-A441-E57304B3D438}" type="pres">
      <dgm:prSet presAssocID="{130603C2-A980-4498-B262-81BD272BA5B5}" presName="text0" presStyleLbl="node1" presStyleIdx="4" presStyleCnt="8" custScaleX="150745" custScaleY="113058" custRadScaleRad="196120" custRadScaleInc="-143646">
        <dgm:presLayoutVars>
          <dgm:bulletEnabled val="1"/>
        </dgm:presLayoutVars>
      </dgm:prSet>
      <dgm:spPr/>
      <dgm:t>
        <a:bodyPr/>
        <a:lstStyle/>
        <a:p>
          <a:endParaRPr lang="fr-FR"/>
        </a:p>
      </dgm:t>
    </dgm:pt>
    <dgm:pt modelId="{037CB336-9DB9-4726-BE8F-A61719100CB3}" type="pres">
      <dgm:prSet presAssocID="{06760293-F348-42C3-9883-B53C82D9B3CD}" presName="Name56" presStyleLbl="parChTrans1D2" presStyleIdx="4" presStyleCnt="7"/>
      <dgm:spPr/>
      <dgm:t>
        <a:bodyPr/>
        <a:lstStyle/>
        <a:p>
          <a:endParaRPr lang="fr-FR"/>
        </a:p>
      </dgm:t>
    </dgm:pt>
    <dgm:pt modelId="{EFBF3298-EE45-43D8-9AFA-DED91C09A5D5}" type="pres">
      <dgm:prSet presAssocID="{1FD69707-76B7-4184-95A3-96B9A6F041C7}" presName="text0" presStyleLbl="node1" presStyleIdx="5" presStyleCnt="8" custScaleX="150745" custScaleY="113058" custRadScaleRad="93856" custRadScaleInc="-100446">
        <dgm:presLayoutVars>
          <dgm:bulletEnabled val="1"/>
        </dgm:presLayoutVars>
      </dgm:prSet>
      <dgm:spPr/>
      <dgm:t>
        <a:bodyPr/>
        <a:lstStyle/>
        <a:p>
          <a:endParaRPr lang="fr-FR"/>
        </a:p>
      </dgm:t>
    </dgm:pt>
    <dgm:pt modelId="{A4C80E8B-D826-4589-89A0-638151410F28}" type="pres">
      <dgm:prSet presAssocID="{CAD8294D-F5FB-4905-800D-D4A553BB3286}" presName="Name56" presStyleLbl="parChTrans1D2" presStyleIdx="5" presStyleCnt="7"/>
      <dgm:spPr/>
      <dgm:t>
        <a:bodyPr/>
        <a:lstStyle/>
        <a:p>
          <a:endParaRPr lang="fr-FR"/>
        </a:p>
      </dgm:t>
    </dgm:pt>
    <dgm:pt modelId="{0FDEAAB4-4879-44B4-8B6A-929E77630C2E}" type="pres">
      <dgm:prSet presAssocID="{A0C42C2F-9231-46B8-886E-F5B6EDCE40BB}" presName="text0" presStyleLbl="node1" presStyleIdx="6" presStyleCnt="8" custScaleX="150745" custScaleY="113058" custRadScaleRad="139762" custRadScaleInc="-31975">
        <dgm:presLayoutVars>
          <dgm:bulletEnabled val="1"/>
        </dgm:presLayoutVars>
      </dgm:prSet>
      <dgm:spPr/>
      <dgm:t>
        <a:bodyPr/>
        <a:lstStyle/>
        <a:p>
          <a:endParaRPr lang="fr-FR"/>
        </a:p>
      </dgm:t>
    </dgm:pt>
    <dgm:pt modelId="{538040C6-71A3-41B9-B6BC-672324B65DF5}" type="pres">
      <dgm:prSet presAssocID="{7591BBE4-2AC4-41BA-8B39-272B90F0F6F4}" presName="Name56" presStyleLbl="parChTrans1D2" presStyleIdx="6" presStyleCnt="7"/>
      <dgm:spPr/>
      <dgm:t>
        <a:bodyPr/>
        <a:lstStyle/>
        <a:p>
          <a:endParaRPr lang="fr-FR"/>
        </a:p>
      </dgm:t>
    </dgm:pt>
    <dgm:pt modelId="{6D4C7FE9-8409-4B21-8658-BAF8A62E36D1}" type="pres">
      <dgm:prSet presAssocID="{3E948A54-33D3-4BA2-8A03-17017BF5F188}" presName="text0" presStyleLbl="node1" presStyleIdx="7" presStyleCnt="8" custScaleX="150745" custScaleY="113058" custRadScaleRad="142959" custRadScaleInc="5156">
        <dgm:presLayoutVars>
          <dgm:bulletEnabled val="1"/>
        </dgm:presLayoutVars>
      </dgm:prSet>
      <dgm:spPr/>
      <dgm:t>
        <a:bodyPr/>
        <a:lstStyle/>
        <a:p>
          <a:endParaRPr lang="fr-FR"/>
        </a:p>
      </dgm:t>
    </dgm:pt>
  </dgm:ptLst>
  <dgm:cxnLst>
    <dgm:cxn modelId="{2EA9C8E0-781C-41C1-A31C-190D2650735C}" srcId="{995023AE-064B-4C95-B66B-93B20F7B0658}" destId="{3E948A54-33D3-4BA2-8A03-17017BF5F188}" srcOrd="6" destOrd="0" parTransId="{7591BBE4-2AC4-41BA-8B39-272B90F0F6F4}" sibTransId="{713539F8-6746-48A9-8DB5-786A91F499E6}"/>
    <dgm:cxn modelId="{DA8D5955-5698-46C6-B0DF-C383C3376447}" srcId="{995023AE-064B-4C95-B66B-93B20F7B0658}" destId="{1B04EEE8-562B-4509-9298-BCDDF21C88A3}" srcOrd="8" destOrd="0" parTransId="{A9796010-5B9A-4B41-A0D8-914941B43B49}" sibTransId="{19BE3D1A-99CD-4B15-8616-AE0A07A5B8D9}"/>
    <dgm:cxn modelId="{19190B90-03CA-44AB-96C3-CD168AC5C2DC}" type="presOf" srcId="{CAD8294D-F5FB-4905-800D-D4A553BB3286}" destId="{A4C80E8B-D826-4589-89A0-638151410F28}" srcOrd="0" destOrd="0" presId="urn:microsoft.com/office/officeart/2008/layout/RadialCluster"/>
    <dgm:cxn modelId="{E6740E88-D1F9-44B5-8DB9-98E096F006B2}" type="presOf" srcId="{130603C2-A980-4498-B262-81BD272BA5B5}" destId="{982BBDC7-FB23-4EF3-A441-E57304B3D438}" srcOrd="0" destOrd="0" presId="urn:microsoft.com/office/officeart/2008/layout/RadialCluster"/>
    <dgm:cxn modelId="{61DD3F21-79F1-4DE7-B42F-FE08ABEC36A1}" type="presOf" srcId="{7591BBE4-2AC4-41BA-8B39-272B90F0F6F4}" destId="{538040C6-71A3-41B9-B6BC-672324B65DF5}" srcOrd="0" destOrd="0" presId="urn:microsoft.com/office/officeart/2008/layout/RadialCluster"/>
    <dgm:cxn modelId="{B022A85B-146D-4F9C-80A6-D938F42076EB}" type="presOf" srcId="{16CAF773-927E-401D-8D1F-F6380C4E6265}" destId="{AC279066-2487-46DF-912C-D1E9DDCEC2E1}" srcOrd="0" destOrd="0" presId="urn:microsoft.com/office/officeart/2008/layout/RadialCluster"/>
    <dgm:cxn modelId="{86AAB358-6394-4928-B601-09C78F72188C}" srcId="{995023AE-064B-4C95-B66B-93B20F7B0658}" destId="{967B568E-74B1-4BCB-B758-FD435F989DCF}" srcOrd="1" destOrd="0" parTransId="{3C9707CC-42F3-4280-AA42-02E0C77E9F7F}" sibTransId="{32F58636-32BF-405E-91B1-C8242FEA45FD}"/>
    <dgm:cxn modelId="{60CA860F-2D1A-498E-9F72-FCC427CDC600}" type="presOf" srcId="{F806326C-D95F-4D6F-9BB5-EB227B6D187B}" destId="{84C6CC77-61D9-4A5E-85E2-A93440F16CDA}" srcOrd="0" destOrd="0" presId="urn:microsoft.com/office/officeart/2008/layout/RadialCluster"/>
    <dgm:cxn modelId="{79D893EC-AC03-4431-B54E-165F8E4DA3E7}" type="presOf" srcId="{501249A2-59DF-452A-BDB3-9C3F708D1E9E}" destId="{698885BE-240B-4B21-94B0-705E3384FCD2}" srcOrd="0" destOrd="0" presId="urn:microsoft.com/office/officeart/2008/layout/RadialCluster"/>
    <dgm:cxn modelId="{5CBD0C8A-7BAA-4F76-9BCE-C243C7D0970C}" type="presOf" srcId="{3E948A54-33D3-4BA2-8A03-17017BF5F188}" destId="{6D4C7FE9-8409-4B21-8658-BAF8A62E36D1}" srcOrd="0" destOrd="0" presId="urn:microsoft.com/office/officeart/2008/layout/RadialCluster"/>
    <dgm:cxn modelId="{4D840C2F-77E5-493B-A924-1E617276E316}" type="presOf" srcId="{1B0340E4-7D8C-4B48-91A7-A837EF6D7F7A}" destId="{CCD10FC4-46AC-4D8B-887B-EB55358CF6D7}" srcOrd="0" destOrd="0" presId="urn:microsoft.com/office/officeart/2008/layout/RadialCluster"/>
    <dgm:cxn modelId="{EA0AFD2E-C367-41CA-A545-87F295129EB2}" srcId="{995023AE-064B-4C95-B66B-93B20F7B0658}" destId="{E3039336-9E9C-445F-9871-0FC820E16719}" srcOrd="7" destOrd="0" parTransId="{DF076DB3-BCE6-4304-BAAA-4637056AA60D}" sibTransId="{0EC65E8E-F409-4C41-8F67-F19B7E2DF8E4}"/>
    <dgm:cxn modelId="{358DE453-3474-4A59-9DE9-D789F84D003A}" type="presOf" srcId="{1FD69707-76B7-4184-95A3-96B9A6F041C7}" destId="{EFBF3298-EE45-43D8-9AFA-DED91C09A5D5}" srcOrd="0" destOrd="0" presId="urn:microsoft.com/office/officeart/2008/layout/RadialCluster"/>
    <dgm:cxn modelId="{43495CD4-20EC-4524-AE4F-34A30459A34E}" type="presOf" srcId="{BA070E33-69F5-4926-995D-0F6AC02CB6DA}" destId="{5C2CE879-E62F-4E4B-93A0-3EDD610D0FC2}" srcOrd="0" destOrd="0" presId="urn:microsoft.com/office/officeart/2008/layout/RadialCluster"/>
    <dgm:cxn modelId="{22E4C610-D97A-4E3A-8826-8DA468673702}" type="presOf" srcId="{A0C42C2F-9231-46B8-886E-F5B6EDCE40BB}" destId="{0FDEAAB4-4879-44B4-8B6A-929E77630C2E}" srcOrd="0" destOrd="0" presId="urn:microsoft.com/office/officeart/2008/layout/RadialCluster"/>
    <dgm:cxn modelId="{0DB0464F-E4AB-4E32-AD10-09BAF3905F3D}" srcId="{995023AE-064B-4C95-B66B-93B20F7B0658}" destId="{1FD69707-76B7-4184-95A3-96B9A6F041C7}" srcOrd="4" destOrd="0" parTransId="{06760293-F348-42C3-9883-B53C82D9B3CD}" sibTransId="{4E86FEE3-EBF5-4920-9290-343C3EE3BA44}"/>
    <dgm:cxn modelId="{CAB492BA-A0E7-4FDD-A7DD-A909D6C6D095}" type="presOf" srcId="{967B568E-74B1-4BCB-B758-FD435F989DCF}" destId="{16B76DC7-B949-457E-9D6A-9EE2A3D23759}" srcOrd="0" destOrd="0" presId="urn:microsoft.com/office/officeart/2008/layout/RadialCluster"/>
    <dgm:cxn modelId="{61EF3751-1955-4609-AEB6-AD2701BD5B63}" type="presOf" srcId="{3C9707CC-42F3-4280-AA42-02E0C77E9F7F}" destId="{F8718D02-2B28-4E0A-B01F-FA1B7611CE14}" srcOrd="0" destOrd="0" presId="urn:microsoft.com/office/officeart/2008/layout/RadialCluster"/>
    <dgm:cxn modelId="{0D0CA4A7-E6CA-4B38-B252-FF7DDE151A5B}" type="presOf" srcId="{06760293-F348-42C3-9883-B53C82D9B3CD}" destId="{037CB336-9DB9-4726-BE8F-A61719100CB3}" srcOrd="0" destOrd="0" presId="urn:microsoft.com/office/officeart/2008/layout/RadialCluster"/>
    <dgm:cxn modelId="{E0A8F36F-60D7-4CE7-9BD3-8576CE395104}" srcId="{995023AE-064B-4C95-B66B-93B20F7B0658}" destId="{BA070E33-69F5-4926-995D-0F6AC02CB6DA}" srcOrd="0" destOrd="0" parTransId="{846ABB31-0705-4F52-A260-2C246B5D66F7}" sibTransId="{7D8E0041-46BD-423B-858B-93A448BE75BD}"/>
    <dgm:cxn modelId="{D6E9583E-0A78-473A-964E-879F6CC009E3}" srcId="{501249A2-59DF-452A-BDB3-9C3F708D1E9E}" destId="{995023AE-064B-4C95-B66B-93B20F7B0658}" srcOrd="0" destOrd="0" parTransId="{5EE287FD-0142-4292-BC41-FC188B113076}" sibTransId="{34E8EDE8-7174-4AA0-8727-C303FB1203C1}"/>
    <dgm:cxn modelId="{3912E6E4-4DE5-498F-AD28-55677C911198}" srcId="{995023AE-064B-4C95-B66B-93B20F7B0658}" destId="{F806326C-D95F-4D6F-9BB5-EB227B6D187B}" srcOrd="2" destOrd="0" parTransId="{16CAF773-927E-401D-8D1F-F6380C4E6265}" sibTransId="{5411F1DD-66C3-4D63-89DA-A21CDA6289B0}"/>
    <dgm:cxn modelId="{06BA5E99-9841-41C7-88A7-8FA952C75360}" srcId="{995023AE-064B-4C95-B66B-93B20F7B0658}" destId="{130603C2-A980-4498-B262-81BD272BA5B5}" srcOrd="3" destOrd="0" parTransId="{1B0340E4-7D8C-4B48-91A7-A837EF6D7F7A}" sibTransId="{F97C128A-8B0B-4ED4-960C-1907A2781C96}"/>
    <dgm:cxn modelId="{02A439C8-E21A-4569-AB85-97CC337FF639}" type="presOf" srcId="{846ABB31-0705-4F52-A260-2C246B5D66F7}" destId="{058CE49A-C24C-4537-80C5-020C03E35B7B}" srcOrd="0" destOrd="0" presId="urn:microsoft.com/office/officeart/2008/layout/RadialCluster"/>
    <dgm:cxn modelId="{ABF3603A-B237-4534-8D76-DC5B0C064B42}" type="presOf" srcId="{995023AE-064B-4C95-B66B-93B20F7B0658}" destId="{3F360D7A-6B93-46F0-9055-8EA5D49F7A15}" srcOrd="0" destOrd="0" presId="urn:microsoft.com/office/officeart/2008/layout/RadialCluster"/>
    <dgm:cxn modelId="{10E1794E-0841-43CE-8A3F-55A3538086F3}" srcId="{995023AE-064B-4C95-B66B-93B20F7B0658}" destId="{A0C42C2F-9231-46B8-886E-F5B6EDCE40BB}" srcOrd="5" destOrd="0" parTransId="{CAD8294D-F5FB-4905-800D-D4A553BB3286}" sibTransId="{793DCCA2-B586-49A7-AEDE-C9F1711C523D}"/>
    <dgm:cxn modelId="{0B066C5F-0B0B-46C7-A5A8-DF6711B3FEFC}" type="presParOf" srcId="{698885BE-240B-4B21-94B0-705E3384FCD2}" destId="{472046F4-8B76-43A8-B6A2-1FBAE39277B2}" srcOrd="0" destOrd="0" presId="urn:microsoft.com/office/officeart/2008/layout/RadialCluster"/>
    <dgm:cxn modelId="{CCE3FA47-0E3A-4A27-8F20-89C7CC77D4A2}" type="presParOf" srcId="{472046F4-8B76-43A8-B6A2-1FBAE39277B2}" destId="{3F360D7A-6B93-46F0-9055-8EA5D49F7A15}" srcOrd="0" destOrd="0" presId="urn:microsoft.com/office/officeart/2008/layout/RadialCluster"/>
    <dgm:cxn modelId="{A32F2666-DB56-4829-A620-E8B6C12C9EC5}" type="presParOf" srcId="{472046F4-8B76-43A8-B6A2-1FBAE39277B2}" destId="{058CE49A-C24C-4537-80C5-020C03E35B7B}" srcOrd="1" destOrd="0" presId="urn:microsoft.com/office/officeart/2008/layout/RadialCluster"/>
    <dgm:cxn modelId="{70C0B1E5-73FE-4F10-A909-B9BDBFD605CF}" type="presParOf" srcId="{472046F4-8B76-43A8-B6A2-1FBAE39277B2}" destId="{5C2CE879-E62F-4E4B-93A0-3EDD610D0FC2}" srcOrd="2" destOrd="0" presId="urn:microsoft.com/office/officeart/2008/layout/RadialCluster"/>
    <dgm:cxn modelId="{82C295BF-4CEE-4801-86EB-D53683BB086A}" type="presParOf" srcId="{472046F4-8B76-43A8-B6A2-1FBAE39277B2}" destId="{F8718D02-2B28-4E0A-B01F-FA1B7611CE14}" srcOrd="3" destOrd="0" presId="urn:microsoft.com/office/officeart/2008/layout/RadialCluster"/>
    <dgm:cxn modelId="{19C7A9B9-2684-4837-B8AF-A3CAEF2158E9}" type="presParOf" srcId="{472046F4-8B76-43A8-B6A2-1FBAE39277B2}" destId="{16B76DC7-B949-457E-9D6A-9EE2A3D23759}" srcOrd="4" destOrd="0" presId="urn:microsoft.com/office/officeart/2008/layout/RadialCluster"/>
    <dgm:cxn modelId="{3B467903-2035-4A28-BD48-502D08E56F1C}" type="presParOf" srcId="{472046F4-8B76-43A8-B6A2-1FBAE39277B2}" destId="{AC279066-2487-46DF-912C-D1E9DDCEC2E1}" srcOrd="5" destOrd="0" presId="urn:microsoft.com/office/officeart/2008/layout/RadialCluster"/>
    <dgm:cxn modelId="{02DEC186-A283-46E3-960E-E627B0782DED}" type="presParOf" srcId="{472046F4-8B76-43A8-B6A2-1FBAE39277B2}" destId="{84C6CC77-61D9-4A5E-85E2-A93440F16CDA}" srcOrd="6" destOrd="0" presId="urn:microsoft.com/office/officeart/2008/layout/RadialCluster"/>
    <dgm:cxn modelId="{B9E46186-BB4C-4042-8C0A-663C15770B14}" type="presParOf" srcId="{472046F4-8B76-43A8-B6A2-1FBAE39277B2}" destId="{CCD10FC4-46AC-4D8B-887B-EB55358CF6D7}" srcOrd="7" destOrd="0" presId="urn:microsoft.com/office/officeart/2008/layout/RadialCluster"/>
    <dgm:cxn modelId="{E3F49ECD-FA82-43B6-9DEC-124455E894BE}" type="presParOf" srcId="{472046F4-8B76-43A8-B6A2-1FBAE39277B2}" destId="{982BBDC7-FB23-4EF3-A441-E57304B3D438}" srcOrd="8" destOrd="0" presId="urn:microsoft.com/office/officeart/2008/layout/RadialCluster"/>
    <dgm:cxn modelId="{F171DBFF-FD2B-44E7-80FF-21DD66F8E142}" type="presParOf" srcId="{472046F4-8B76-43A8-B6A2-1FBAE39277B2}" destId="{037CB336-9DB9-4726-BE8F-A61719100CB3}" srcOrd="9" destOrd="0" presId="urn:microsoft.com/office/officeart/2008/layout/RadialCluster"/>
    <dgm:cxn modelId="{BF95943E-460C-4430-B6D9-6FBC8A83E660}" type="presParOf" srcId="{472046F4-8B76-43A8-B6A2-1FBAE39277B2}" destId="{EFBF3298-EE45-43D8-9AFA-DED91C09A5D5}" srcOrd="10" destOrd="0" presId="urn:microsoft.com/office/officeart/2008/layout/RadialCluster"/>
    <dgm:cxn modelId="{878A13F3-91AF-4ED3-A72A-25A575DE0444}" type="presParOf" srcId="{472046F4-8B76-43A8-B6A2-1FBAE39277B2}" destId="{A4C80E8B-D826-4589-89A0-638151410F28}" srcOrd="11" destOrd="0" presId="urn:microsoft.com/office/officeart/2008/layout/RadialCluster"/>
    <dgm:cxn modelId="{109E5E6B-12CC-46A4-A549-96A1C409B884}" type="presParOf" srcId="{472046F4-8B76-43A8-B6A2-1FBAE39277B2}" destId="{0FDEAAB4-4879-44B4-8B6A-929E77630C2E}" srcOrd="12" destOrd="0" presId="urn:microsoft.com/office/officeart/2008/layout/RadialCluster"/>
    <dgm:cxn modelId="{001F4498-4706-4E56-9607-7DDAA4054D29}" type="presParOf" srcId="{472046F4-8B76-43A8-B6A2-1FBAE39277B2}" destId="{538040C6-71A3-41B9-B6BC-672324B65DF5}" srcOrd="13" destOrd="0" presId="urn:microsoft.com/office/officeart/2008/layout/RadialCluster"/>
    <dgm:cxn modelId="{60E60836-2F31-4C46-9B17-F4982ABA1E20}" type="presParOf" srcId="{472046F4-8B76-43A8-B6A2-1FBAE39277B2}" destId="{6D4C7FE9-8409-4B21-8658-BAF8A62E36D1}" srcOrd="14" destOrd="0" presId="urn:microsoft.com/office/officeart/2008/layout/RadialCluster"/>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EDCE51F1-D690-410E-8D00-360043936976}"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fr-FR"/>
        </a:p>
      </dgm:t>
    </dgm:pt>
    <dgm:pt modelId="{318B551A-F34C-4107-B10C-A6FE59747256}">
      <dgm:prSet phldrT="[Texte]"/>
      <dgm:spPr/>
      <dgm:t>
        <a:bodyPr/>
        <a:lstStyle/>
        <a:p>
          <a:r>
            <a:rPr lang="fr-FR" dirty="0" smtClean="0">
              <a:solidFill>
                <a:schemeClr val="tx1"/>
              </a:solidFill>
              <a:latin typeface="+mj-lt"/>
              <a:cs typeface="Arial" panose="020B0604020202020204" pitchFamily="34" charset="0"/>
            </a:rPr>
            <a:t>Entreprises </a:t>
          </a:r>
          <a:endParaRPr lang="fr-FR" dirty="0">
            <a:solidFill>
              <a:schemeClr val="tx1"/>
            </a:solidFill>
            <a:latin typeface="+mj-lt"/>
          </a:endParaRPr>
        </a:p>
      </dgm:t>
    </dgm:pt>
    <dgm:pt modelId="{F782D401-A1B1-4B81-8AE5-4C109AE0D933}" type="parTrans" cxnId="{12645F6D-8F6F-41F6-BF03-F259A5F84F57}">
      <dgm:prSet/>
      <dgm:spPr/>
      <dgm:t>
        <a:bodyPr/>
        <a:lstStyle/>
        <a:p>
          <a:endParaRPr lang="fr-FR">
            <a:solidFill>
              <a:schemeClr val="tx1"/>
            </a:solidFill>
            <a:latin typeface="+mj-lt"/>
          </a:endParaRPr>
        </a:p>
      </dgm:t>
    </dgm:pt>
    <dgm:pt modelId="{4B99795D-DBA3-4B83-920F-B9998007102B}" type="sibTrans" cxnId="{12645F6D-8F6F-41F6-BF03-F259A5F84F57}">
      <dgm:prSet/>
      <dgm:spPr/>
      <dgm:t>
        <a:bodyPr/>
        <a:lstStyle/>
        <a:p>
          <a:endParaRPr lang="fr-FR">
            <a:solidFill>
              <a:schemeClr val="tx1"/>
            </a:solidFill>
            <a:latin typeface="+mj-lt"/>
          </a:endParaRPr>
        </a:p>
      </dgm:t>
    </dgm:pt>
    <dgm:pt modelId="{487EECA3-42F0-4548-A83C-39FC6CEAB9EB}">
      <dgm:prSet/>
      <dgm:spPr/>
      <dgm:t>
        <a:bodyPr/>
        <a:lstStyle/>
        <a:p>
          <a:r>
            <a:rPr lang="fr-FR" dirty="0" smtClean="0">
              <a:solidFill>
                <a:schemeClr val="tx1"/>
              </a:solidFill>
              <a:latin typeface="+mj-lt"/>
              <a:cs typeface="Arial" panose="020B0604020202020204" pitchFamily="34" charset="0"/>
            </a:rPr>
            <a:t>Structures associatives</a:t>
          </a:r>
        </a:p>
      </dgm:t>
    </dgm:pt>
    <dgm:pt modelId="{55306246-E423-454A-A0C1-CCC59E6DF0ED}" type="parTrans" cxnId="{9669A0A3-EF7C-4B76-BC99-4FFC07FBEF5A}">
      <dgm:prSet/>
      <dgm:spPr/>
      <dgm:t>
        <a:bodyPr/>
        <a:lstStyle/>
        <a:p>
          <a:endParaRPr lang="fr-FR">
            <a:solidFill>
              <a:schemeClr val="tx1"/>
            </a:solidFill>
          </a:endParaRPr>
        </a:p>
      </dgm:t>
    </dgm:pt>
    <dgm:pt modelId="{46989371-C8D2-4E34-915B-D5B6FBA83EC5}" type="sibTrans" cxnId="{9669A0A3-EF7C-4B76-BC99-4FFC07FBEF5A}">
      <dgm:prSet/>
      <dgm:spPr/>
      <dgm:t>
        <a:bodyPr/>
        <a:lstStyle/>
        <a:p>
          <a:endParaRPr lang="fr-FR">
            <a:solidFill>
              <a:schemeClr val="tx1"/>
            </a:solidFill>
          </a:endParaRPr>
        </a:p>
      </dgm:t>
    </dgm:pt>
    <dgm:pt modelId="{24667F16-62C3-45B4-AE95-B5DB810B63F6}">
      <dgm:prSet/>
      <dgm:spPr/>
      <dgm:t>
        <a:bodyPr/>
        <a:lstStyle/>
        <a:p>
          <a:r>
            <a:rPr lang="fr-FR" dirty="0" smtClean="0">
              <a:solidFill>
                <a:schemeClr val="tx1"/>
              </a:solidFill>
              <a:latin typeface="+mj-lt"/>
              <a:cs typeface="Arial" panose="020B0604020202020204" pitchFamily="34" charset="0"/>
            </a:rPr>
            <a:t>Partenaires sociaux</a:t>
          </a:r>
        </a:p>
      </dgm:t>
    </dgm:pt>
    <dgm:pt modelId="{B2A8C128-CFE8-4116-9E37-AF0B436733DC}" type="parTrans" cxnId="{627C35CB-CF1F-4C3E-869A-6B32B11E4BD6}">
      <dgm:prSet/>
      <dgm:spPr/>
      <dgm:t>
        <a:bodyPr/>
        <a:lstStyle/>
        <a:p>
          <a:endParaRPr lang="fr-FR">
            <a:solidFill>
              <a:schemeClr val="tx1"/>
            </a:solidFill>
          </a:endParaRPr>
        </a:p>
      </dgm:t>
    </dgm:pt>
    <dgm:pt modelId="{EE89FD7F-ACBF-4FD6-B071-8C4CA6600B14}" type="sibTrans" cxnId="{627C35CB-CF1F-4C3E-869A-6B32B11E4BD6}">
      <dgm:prSet/>
      <dgm:spPr/>
      <dgm:t>
        <a:bodyPr/>
        <a:lstStyle/>
        <a:p>
          <a:endParaRPr lang="fr-FR">
            <a:solidFill>
              <a:schemeClr val="tx1"/>
            </a:solidFill>
          </a:endParaRPr>
        </a:p>
      </dgm:t>
    </dgm:pt>
    <dgm:pt modelId="{674C19BC-1F03-4533-9D74-618312C0D3FF}">
      <dgm:prSet/>
      <dgm:spPr/>
      <dgm:t>
        <a:bodyPr/>
        <a:lstStyle/>
        <a:p>
          <a:r>
            <a:rPr lang="fr-FR" dirty="0" smtClean="0">
              <a:solidFill>
                <a:schemeClr val="tx1"/>
              </a:solidFill>
              <a:latin typeface="+mj-lt"/>
              <a:cs typeface="Arial" panose="020B0604020202020204" pitchFamily="34" charset="0"/>
            </a:rPr>
            <a:t>ARACT</a:t>
          </a:r>
        </a:p>
      </dgm:t>
    </dgm:pt>
    <dgm:pt modelId="{08471855-7B0D-4F3D-87F0-21C83DBD6FD2}" type="parTrans" cxnId="{54A73A65-432F-4000-B6A1-EAA6198D2D18}">
      <dgm:prSet/>
      <dgm:spPr/>
      <dgm:t>
        <a:bodyPr/>
        <a:lstStyle/>
        <a:p>
          <a:endParaRPr lang="fr-FR">
            <a:solidFill>
              <a:schemeClr val="tx1"/>
            </a:solidFill>
          </a:endParaRPr>
        </a:p>
      </dgm:t>
    </dgm:pt>
    <dgm:pt modelId="{2613B3BE-8EBE-4B75-B300-7A7A87A8B371}" type="sibTrans" cxnId="{54A73A65-432F-4000-B6A1-EAA6198D2D18}">
      <dgm:prSet/>
      <dgm:spPr/>
      <dgm:t>
        <a:bodyPr/>
        <a:lstStyle/>
        <a:p>
          <a:endParaRPr lang="fr-FR">
            <a:solidFill>
              <a:schemeClr val="tx1"/>
            </a:solidFill>
          </a:endParaRPr>
        </a:p>
      </dgm:t>
    </dgm:pt>
    <dgm:pt modelId="{A6498D68-2D9B-422C-ADDA-2CED7B5A87E1}">
      <dgm:prSet/>
      <dgm:spPr/>
      <dgm:t>
        <a:bodyPr/>
        <a:lstStyle/>
        <a:p>
          <a:r>
            <a:rPr lang="fr-FR" dirty="0" smtClean="0">
              <a:solidFill>
                <a:schemeClr val="tx1"/>
              </a:solidFill>
              <a:latin typeface="+mj-lt"/>
              <a:cs typeface="Arial" panose="020B0604020202020204" pitchFamily="34" charset="0"/>
            </a:rPr>
            <a:t>Collectivités territoriales</a:t>
          </a:r>
        </a:p>
      </dgm:t>
    </dgm:pt>
    <dgm:pt modelId="{F668A08C-4229-4C86-A9B6-34F93032EA58}" type="parTrans" cxnId="{14DB0F9A-9741-4607-865D-2BD334112753}">
      <dgm:prSet/>
      <dgm:spPr/>
      <dgm:t>
        <a:bodyPr/>
        <a:lstStyle/>
        <a:p>
          <a:endParaRPr lang="fr-FR">
            <a:solidFill>
              <a:schemeClr val="tx1"/>
            </a:solidFill>
          </a:endParaRPr>
        </a:p>
      </dgm:t>
    </dgm:pt>
    <dgm:pt modelId="{013FEE4C-2343-4C34-A653-D724F7C66A20}" type="sibTrans" cxnId="{14DB0F9A-9741-4607-865D-2BD334112753}">
      <dgm:prSet/>
      <dgm:spPr/>
      <dgm:t>
        <a:bodyPr/>
        <a:lstStyle/>
        <a:p>
          <a:endParaRPr lang="fr-FR">
            <a:solidFill>
              <a:schemeClr val="tx1"/>
            </a:solidFill>
          </a:endParaRPr>
        </a:p>
      </dgm:t>
    </dgm:pt>
    <dgm:pt modelId="{B3106E4D-22CE-4EF6-B19B-8CBEF928D546}">
      <dgm:prSet/>
      <dgm:spPr/>
      <dgm:t>
        <a:bodyPr/>
        <a:lstStyle/>
        <a:p>
          <a:r>
            <a:rPr lang="fr-FR" dirty="0" smtClean="0">
              <a:solidFill>
                <a:schemeClr val="tx1"/>
              </a:solidFill>
              <a:latin typeface="+mj-lt"/>
              <a:cs typeface="Arial" panose="020B0604020202020204" pitchFamily="34" charset="0"/>
            </a:rPr>
            <a:t>OPCA-OPACIF</a:t>
          </a:r>
        </a:p>
      </dgm:t>
    </dgm:pt>
    <dgm:pt modelId="{0D2D7B82-F9ED-4B46-9908-478FA2B2D3FD}" type="parTrans" cxnId="{4FD23029-6374-4A94-8C9C-39B3CDF7E945}">
      <dgm:prSet/>
      <dgm:spPr/>
      <dgm:t>
        <a:bodyPr/>
        <a:lstStyle/>
        <a:p>
          <a:endParaRPr lang="fr-FR">
            <a:solidFill>
              <a:schemeClr val="tx1"/>
            </a:solidFill>
          </a:endParaRPr>
        </a:p>
      </dgm:t>
    </dgm:pt>
    <dgm:pt modelId="{B1072C3B-EE25-4EF9-A3F5-CFC2E0DAB551}" type="sibTrans" cxnId="{4FD23029-6374-4A94-8C9C-39B3CDF7E945}">
      <dgm:prSet/>
      <dgm:spPr/>
      <dgm:t>
        <a:bodyPr/>
        <a:lstStyle/>
        <a:p>
          <a:endParaRPr lang="fr-FR">
            <a:solidFill>
              <a:schemeClr val="tx1"/>
            </a:solidFill>
          </a:endParaRPr>
        </a:p>
      </dgm:t>
    </dgm:pt>
    <dgm:pt modelId="{943F286B-FD22-4342-98DC-227D5D360F35}" type="pres">
      <dgm:prSet presAssocID="{EDCE51F1-D690-410E-8D00-360043936976}" presName="diagram" presStyleCnt="0">
        <dgm:presLayoutVars>
          <dgm:dir/>
          <dgm:resizeHandles val="exact"/>
        </dgm:presLayoutVars>
      </dgm:prSet>
      <dgm:spPr/>
      <dgm:t>
        <a:bodyPr/>
        <a:lstStyle/>
        <a:p>
          <a:endParaRPr lang="fr-FR"/>
        </a:p>
      </dgm:t>
    </dgm:pt>
    <dgm:pt modelId="{79DA0E45-2C0C-4FEC-8809-B641985D8EE7}" type="pres">
      <dgm:prSet presAssocID="{318B551A-F34C-4107-B10C-A6FE59747256}" presName="node" presStyleLbl="node1" presStyleIdx="0" presStyleCnt="6" custLinFactNeighborX="-699" custLinFactNeighborY="-134">
        <dgm:presLayoutVars>
          <dgm:bulletEnabled val="1"/>
        </dgm:presLayoutVars>
      </dgm:prSet>
      <dgm:spPr/>
      <dgm:t>
        <a:bodyPr/>
        <a:lstStyle/>
        <a:p>
          <a:endParaRPr lang="fr-FR"/>
        </a:p>
      </dgm:t>
    </dgm:pt>
    <dgm:pt modelId="{4427D26C-3414-4433-9965-FC1B640B464B}" type="pres">
      <dgm:prSet presAssocID="{4B99795D-DBA3-4B83-920F-B9998007102B}" presName="sibTrans" presStyleCnt="0"/>
      <dgm:spPr/>
      <dgm:t>
        <a:bodyPr/>
        <a:lstStyle/>
        <a:p>
          <a:endParaRPr lang="fr-FR"/>
        </a:p>
      </dgm:t>
    </dgm:pt>
    <dgm:pt modelId="{ECD0AE60-4B94-4853-87C1-7E8C81A6B7F2}" type="pres">
      <dgm:prSet presAssocID="{487EECA3-42F0-4548-A83C-39FC6CEAB9EB}" presName="node" presStyleLbl="node1" presStyleIdx="1" presStyleCnt="6">
        <dgm:presLayoutVars>
          <dgm:bulletEnabled val="1"/>
        </dgm:presLayoutVars>
      </dgm:prSet>
      <dgm:spPr/>
      <dgm:t>
        <a:bodyPr/>
        <a:lstStyle/>
        <a:p>
          <a:endParaRPr lang="fr-FR"/>
        </a:p>
      </dgm:t>
    </dgm:pt>
    <dgm:pt modelId="{7E1F9FAA-AC37-4BDC-A8DE-0FAC5531BE6E}" type="pres">
      <dgm:prSet presAssocID="{46989371-C8D2-4E34-915B-D5B6FBA83EC5}" presName="sibTrans" presStyleCnt="0"/>
      <dgm:spPr/>
      <dgm:t>
        <a:bodyPr/>
        <a:lstStyle/>
        <a:p>
          <a:endParaRPr lang="fr-FR"/>
        </a:p>
      </dgm:t>
    </dgm:pt>
    <dgm:pt modelId="{59DF7C40-5F7C-4F20-9422-E2C1AA8BFEEB}" type="pres">
      <dgm:prSet presAssocID="{24667F16-62C3-45B4-AE95-B5DB810B63F6}" presName="node" presStyleLbl="node1" presStyleIdx="2" presStyleCnt="6">
        <dgm:presLayoutVars>
          <dgm:bulletEnabled val="1"/>
        </dgm:presLayoutVars>
      </dgm:prSet>
      <dgm:spPr/>
      <dgm:t>
        <a:bodyPr/>
        <a:lstStyle/>
        <a:p>
          <a:endParaRPr lang="fr-FR"/>
        </a:p>
      </dgm:t>
    </dgm:pt>
    <dgm:pt modelId="{28D470D1-09E1-4112-9861-309B48123945}" type="pres">
      <dgm:prSet presAssocID="{EE89FD7F-ACBF-4FD6-B071-8C4CA6600B14}" presName="sibTrans" presStyleCnt="0"/>
      <dgm:spPr/>
      <dgm:t>
        <a:bodyPr/>
        <a:lstStyle/>
        <a:p>
          <a:endParaRPr lang="fr-FR"/>
        </a:p>
      </dgm:t>
    </dgm:pt>
    <dgm:pt modelId="{E409C4DC-C8AF-46EF-A4C2-5028BFEF4DFB}" type="pres">
      <dgm:prSet presAssocID="{674C19BC-1F03-4533-9D74-618312C0D3FF}" presName="node" presStyleLbl="node1" presStyleIdx="3" presStyleCnt="6">
        <dgm:presLayoutVars>
          <dgm:bulletEnabled val="1"/>
        </dgm:presLayoutVars>
      </dgm:prSet>
      <dgm:spPr/>
      <dgm:t>
        <a:bodyPr/>
        <a:lstStyle/>
        <a:p>
          <a:endParaRPr lang="fr-FR"/>
        </a:p>
      </dgm:t>
    </dgm:pt>
    <dgm:pt modelId="{8633E1A3-34A9-40E8-B43C-FCFA979B7744}" type="pres">
      <dgm:prSet presAssocID="{2613B3BE-8EBE-4B75-B300-7A7A87A8B371}" presName="sibTrans" presStyleCnt="0"/>
      <dgm:spPr/>
      <dgm:t>
        <a:bodyPr/>
        <a:lstStyle/>
        <a:p>
          <a:endParaRPr lang="fr-FR"/>
        </a:p>
      </dgm:t>
    </dgm:pt>
    <dgm:pt modelId="{EAE89280-AC67-4D1F-B1CC-458286547A44}" type="pres">
      <dgm:prSet presAssocID="{A6498D68-2D9B-422C-ADDA-2CED7B5A87E1}" presName="node" presStyleLbl="node1" presStyleIdx="4" presStyleCnt="6">
        <dgm:presLayoutVars>
          <dgm:bulletEnabled val="1"/>
        </dgm:presLayoutVars>
      </dgm:prSet>
      <dgm:spPr/>
      <dgm:t>
        <a:bodyPr/>
        <a:lstStyle/>
        <a:p>
          <a:endParaRPr lang="fr-FR"/>
        </a:p>
      </dgm:t>
    </dgm:pt>
    <dgm:pt modelId="{06D26E45-E01F-4C54-B24B-3B42259738A4}" type="pres">
      <dgm:prSet presAssocID="{013FEE4C-2343-4C34-A653-D724F7C66A20}" presName="sibTrans" presStyleCnt="0"/>
      <dgm:spPr/>
      <dgm:t>
        <a:bodyPr/>
        <a:lstStyle/>
        <a:p>
          <a:endParaRPr lang="fr-FR"/>
        </a:p>
      </dgm:t>
    </dgm:pt>
    <dgm:pt modelId="{10E7C00D-4166-42B4-8E2C-E7F9029C31EC}" type="pres">
      <dgm:prSet presAssocID="{B3106E4D-22CE-4EF6-B19B-8CBEF928D546}" presName="node" presStyleLbl="node1" presStyleIdx="5" presStyleCnt="6">
        <dgm:presLayoutVars>
          <dgm:bulletEnabled val="1"/>
        </dgm:presLayoutVars>
      </dgm:prSet>
      <dgm:spPr/>
      <dgm:t>
        <a:bodyPr/>
        <a:lstStyle/>
        <a:p>
          <a:endParaRPr lang="fr-FR"/>
        </a:p>
      </dgm:t>
    </dgm:pt>
  </dgm:ptLst>
  <dgm:cxnLst>
    <dgm:cxn modelId="{12645F6D-8F6F-41F6-BF03-F259A5F84F57}" srcId="{EDCE51F1-D690-410E-8D00-360043936976}" destId="{318B551A-F34C-4107-B10C-A6FE59747256}" srcOrd="0" destOrd="0" parTransId="{F782D401-A1B1-4B81-8AE5-4C109AE0D933}" sibTransId="{4B99795D-DBA3-4B83-920F-B9998007102B}"/>
    <dgm:cxn modelId="{9669A0A3-EF7C-4B76-BC99-4FFC07FBEF5A}" srcId="{EDCE51F1-D690-410E-8D00-360043936976}" destId="{487EECA3-42F0-4548-A83C-39FC6CEAB9EB}" srcOrd="1" destOrd="0" parTransId="{55306246-E423-454A-A0C1-CCC59E6DF0ED}" sibTransId="{46989371-C8D2-4E34-915B-D5B6FBA83EC5}"/>
    <dgm:cxn modelId="{2C152309-F5BC-49BF-90A7-977CBF4792AB}" type="presOf" srcId="{24667F16-62C3-45B4-AE95-B5DB810B63F6}" destId="{59DF7C40-5F7C-4F20-9422-E2C1AA8BFEEB}" srcOrd="0" destOrd="0" presId="urn:microsoft.com/office/officeart/2005/8/layout/default"/>
    <dgm:cxn modelId="{2ADAAAD4-37D4-463D-9DAF-1EA45FAB5E93}" type="presOf" srcId="{487EECA3-42F0-4548-A83C-39FC6CEAB9EB}" destId="{ECD0AE60-4B94-4853-87C1-7E8C81A6B7F2}" srcOrd="0" destOrd="0" presId="urn:microsoft.com/office/officeart/2005/8/layout/default"/>
    <dgm:cxn modelId="{14DB0F9A-9741-4607-865D-2BD334112753}" srcId="{EDCE51F1-D690-410E-8D00-360043936976}" destId="{A6498D68-2D9B-422C-ADDA-2CED7B5A87E1}" srcOrd="4" destOrd="0" parTransId="{F668A08C-4229-4C86-A9B6-34F93032EA58}" sibTransId="{013FEE4C-2343-4C34-A653-D724F7C66A20}"/>
    <dgm:cxn modelId="{B7F998C1-7323-48C6-9AA5-4D72251A0947}" type="presOf" srcId="{A6498D68-2D9B-422C-ADDA-2CED7B5A87E1}" destId="{EAE89280-AC67-4D1F-B1CC-458286547A44}" srcOrd="0" destOrd="0" presId="urn:microsoft.com/office/officeart/2005/8/layout/default"/>
    <dgm:cxn modelId="{627C35CB-CF1F-4C3E-869A-6B32B11E4BD6}" srcId="{EDCE51F1-D690-410E-8D00-360043936976}" destId="{24667F16-62C3-45B4-AE95-B5DB810B63F6}" srcOrd="2" destOrd="0" parTransId="{B2A8C128-CFE8-4116-9E37-AF0B436733DC}" sibTransId="{EE89FD7F-ACBF-4FD6-B071-8C4CA6600B14}"/>
    <dgm:cxn modelId="{4FD23029-6374-4A94-8C9C-39B3CDF7E945}" srcId="{EDCE51F1-D690-410E-8D00-360043936976}" destId="{B3106E4D-22CE-4EF6-B19B-8CBEF928D546}" srcOrd="5" destOrd="0" parTransId="{0D2D7B82-F9ED-4B46-9908-478FA2B2D3FD}" sibTransId="{B1072C3B-EE25-4EF9-A3F5-CFC2E0DAB551}"/>
    <dgm:cxn modelId="{54A73A65-432F-4000-B6A1-EAA6198D2D18}" srcId="{EDCE51F1-D690-410E-8D00-360043936976}" destId="{674C19BC-1F03-4533-9D74-618312C0D3FF}" srcOrd="3" destOrd="0" parTransId="{08471855-7B0D-4F3D-87F0-21C83DBD6FD2}" sibTransId="{2613B3BE-8EBE-4B75-B300-7A7A87A8B371}"/>
    <dgm:cxn modelId="{3EE3F4C5-A393-487D-A8F8-5335238BBB14}" type="presOf" srcId="{318B551A-F34C-4107-B10C-A6FE59747256}" destId="{79DA0E45-2C0C-4FEC-8809-B641985D8EE7}" srcOrd="0" destOrd="0" presId="urn:microsoft.com/office/officeart/2005/8/layout/default"/>
    <dgm:cxn modelId="{E4D9B393-2B98-4C4C-AFA8-32FF318F801B}" type="presOf" srcId="{EDCE51F1-D690-410E-8D00-360043936976}" destId="{943F286B-FD22-4342-98DC-227D5D360F35}" srcOrd="0" destOrd="0" presId="urn:microsoft.com/office/officeart/2005/8/layout/default"/>
    <dgm:cxn modelId="{06ED603C-5EF1-4D78-9873-DD450CC131D6}" type="presOf" srcId="{674C19BC-1F03-4533-9D74-618312C0D3FF}" destId="{E409C4DC-C8AF-46EF-A4C2-5028BFEF4DFB}" srcOrd="0" destOrd="0" presId="urn:microsoft.com/office/officeart/2005/8/layout/default"/>
    <dgm:cxn modelId="{514B8BC0-9C16-425F-808F-9A58837521F7}" type="presOf" srcId="{B3106E4D-22CE-4EF6-B19B-8CBEF928D546}" destId="{10E7C00D-4166-42B4-8E2C-E7F9029C31EC}" srcOrd="0" destOrd="0" presId="urn:microsoft.com/office/officeart/2005/8/layout/default"/>
    <dgm:cxn modelId="{ADD9DCD8-015A-430A-AF80-9365AA98DE60}" type="presParOf" srcId="{943F286B-FD22-4342-98DC-227D5D360F35}" destId="{79DA0E45-2C0C-4FEC-8809-B641985D8EE7}" srcOrd="0" destOrd="0" presId="urn:microsoft.com/office/officeart/2005/8/layout/default"/>
    <dgm:cxn modelId="{A23A128E-4A55-4170-8952-F0C6416C3B47}" type="presParOf" srcId="{943F286B-FD22-4342-98DC-227D5D360F35}" destId="{4427D26C-3414-4433-9965-FC1B640B464B}" srcOrd="1" destOrd="0" presId="urn:microsoft.com/office/officeart/2005/8/layout/default"/>
    <dgm:cxn modelId="{17DB5EAC-1714-4330-A633-4139E43E4829}" type="presParOf" srcId="{943F286B-FD22-4342-98DC-227D5D360F35}" destId="{ECD0AE60-4B94-4853-87C1-7E8C81A6B7F2}" srcOrd="2" destOrd="0" presId="urn:microsoft.com/office/officeart/2005/8/layout/default"/>
    <dgm:cxn modelId="{358A3F04-9686-4CF7-9A4E-397444168C8C}" type="presParOf" srcId="{943F286B-FD22-4342-98DC-227D5D360F35}" destId="{7E1F9FAA-AC37-4BDC-A8DE-0FAC5531BE6E}" srcOrd="3" destOrd="0" presId="urn:microsoft.com/office/officeart/2005/8/layout/default"/>
    <dgm:cxn modelId="{29FDEFAB-6779-40A8-82C0-D00D7B1FA6C4}" type="presParOf" srcId="{943F286B-FD22-4342-98DC-227D5D360F35}" destId="{59DF7C40-5F7C-4F20-9422-E2C1AA8BFEEB}" srcOrd="4" destOrd="0" presId="urn:microsoft.com/office/officeart/2005/8/layout/default"/>
    <dgm:cxn modelId="{98E057E0-15A5-4FF4-AB9A-3A7DE2A06180}" type="presParOf" srcId="{943F286B-FD22-4342-98DC-227D5D360F35}" destId="{28D470D1-09E1-4112-9861-309B48123945}" srcOrd="5" destOrd="0" presId="urn:microsoft.com/office/officeart/2005/8/layout/default"/>
    <dgm:cxn modelId="{29141B9C-0F51-4F26-B5C8-998D2686C411}" type="presParOf" srcId="{943F286B-FD22-4342-98DC-227D5D360F35}" destId="{E409C4DC-C8AF-46EF-A4C2-5028BFEF4DFB}" srcOrd="6" destOrd="0" presId="urn:microsoft.com/office/officeart/2005/8/layout/default"/>
    <dgm:cxn modelId="{607C8B9E-3D16-4A9A-95F2-521EB99F9A20}" type="presParOf" srcId="{943F286B-FD22-4342-98DC-227D5D360F35}" destId="{8633E1A3-34A9-40E8-B43C-FCFA979B7744}" srcOrd="7" destOrd="0" presId="urn:microsoft.com/office/officeart/2005/8/layout/default"/>
    <dgm:cxn modelId="{9F51AB22-9B4B-48FA-AC3F-4F12ECEBE4F6}" type="presParOf" srcId="{943F286B-FD22-4342-98DC-227D5D360F35}" destId="{EAE89280-AC67-4D1F-B1CC-458286547A44}" srcOrd="8" destOrd="0" presId="urn:microsoft.com/office/officeart/2005/8/layout/default"/>
    <dgm:cxn modelId="{460F62E3-F6EC-4BA2-A358-678AF55BD91A}" type="presParOf" srcId="{943F286B-FD22-4342-98DC-227D5D360F35}" destId="{06D26E45-E01F-4C54-B24B-3B42259738A4}" srcOrd="9" destOrd="0" presId="urn:microsoft.com/office/officeart/2005/8/layout/default"/>
    <dgm:cxn modelId="{2367A576-AD58-4494-9389-E369A6A10B3A}" type="presParOf" srcId="{943F286B-FD22-4342-98DC-227D5D360F35}" destId="{10E7C00D-4166-42B4-8E2C-E7F9029C31EC}" srcOrd="1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DCC3CF9-3584-44F0-B521-85FE1CDB7F00}" type="doc">
      <dgm:prSet loTypeId="urn:microsoft.com/office/officeart/2005/8/layout/equation1" loCatId="process" qsTypeId="urn:microsoft.com/office/officeart/2005/8/quickstyle/simple1" qsCatId="simple" csTypeId="urn:microsoft.com/office/officeart/2005/8/colors/colorful1" csCatId="colorful" phldr="1"/>
      <dgm:spPr/>
    </dgm:pt>
    <dgm:pt modelId="{565CBD02-245F-4C69-AA57-89B73FAD61E5}">
      <dgm:prSet phldrT="[Texte]"/>
      <dgm:spPr/>
      <dgm:t>
        <a:bodyPr/>
        <a:lstStyle/>
        <a:p>
          <a:r>
            <a:rPr lang="fr-FR" dirty="0" smtClean="0">
              <a:solidFill>
                <a:schemeClr val="tx1"/>
              </a:solidFill>
            </a:rPr>
            <a:t>DE et Inactifs</a:t>
          </a:r>
        </a:p>
        <a:p>
          <a:r>
            <a:rPr lang="fr-FR" dirty="0" smtClean="0">
              <a:solidFill>
                <a:schemeClr val="tx1"/>
              </a:solidFill>
            </a:rPr>
            <a:t>5 M€</a:t>
          </a:r>
          <a:endParaRPr lang="fr-FR" dirty="0">
            <a:solidFill>
              <a:schemeClr val="tx1"/>
            </a:solidFill>
          </a:endParaRPr>
        </a:p>
      </dgm:t>
    </dgm:pt>
    <dgm:pt modelId="{403DAE9A-AD99-499B-AC6C-9D5819A276B2}" type="parTrans" cxnId="{BC82D596-434A-41F5-B7CE-A282D90BA4BA}">
      <dgm:prSet/>
      <dgm:spPr/>
      <dgm:t>
        <a:bodyPr/>
        <a:lstStyle/>
        <a:p>
          <a:endParaRPr lang="fr-FR"/>
        </a:p>
      </dgm:t>
    </dgm:pt>
    <dgm:pt modelId="{827B4D6F-E2C8-4D28-9D96-5B2AE464EA1C}" type="sibTrans" cxnId="{BC82D596-434A-41F5-B7CE-A282D90BA4BA}">
      <dgm:prSet/>
      <dgm:spPr/>
      <dgm:t>
        <a:bodyPr/>
        <a:lstStyle/>
        <a:p>
          <a:endParaRPr lang="fr-FR"/>
        </a:p>
      </dgm:t>
    </dgm:pt>
    <dgm:pt modelId="{A78891F3-2E4E-49CC-8497-5421AC593DAE}">
      <dgm:prSet phldrT="[Texte]"/>
      <dgm:spPr/>
      <dgm:t>
        <a:bodyPr/>
        <a:lstStyle/>
        <a:p>
          <a:r>
            <a:rPr lang="fr-FR" dirty="0" smtClean="0">
              <a:solidFill>
                <a:schemeClr val="tx1"/>
              </a:solidFill>
            </a:rPr>
            <a:t>Jeunes </a:t>
          </a:r>
        </a:p>
        <a:p>
          <a:r>
            <a:rPr lang="fr-FR" dirty="0" smtClean="0">
              <a:solidFill>
                <a:schemeClr val="tx1"/>
              </a:solidFill>
            </a:rPr>
            <a:t>2 M€</a:t>
          </a:r>
          <a:endParaRPr lang="fr-FR" dirty="0">
            <a:solidFill>
              <a:schemeClr val="tx1"/>
            </a:solidFill>
          </a:endParaRPr>
        </a:p>
      </dgm:t>
    </dgm:pt>
    <dgm:pt modelId="{63CFB943-9575-476C-809A-A076EB95E61D}" type="parTrans" cxnId="{B2182FE6-2B35-413A-AD87-C0E8A8FF134C}">
      <dgm:prSet/>
      <dgm:spPr/>
      <dgm:t>
        <a:bodyPr/>
        <a:lstStyle/>
        <a:p>
          <a:endParaRPr lang="fr-FR"/>
        </a:p>
      </dgm:t>
    </dgm:pt>
    <dgm:pt modelId="{DCA3B892-B98E-4A92-A6C6-5C02BB628590}" type="sibTrans" cxnId="{B2182FE6-2B35-413A-AD87-C0E8A8FF134C}">
      <dgm:prSet/>
      <dgm:spPr/>
      <dgm:t>
        <a:bodyPr/>
        <a:lstStyle/>
        <a:p>
          <a:endParaRPr lang="fr-FR"/>
        </a:p>
      </dgm:t>
    </dgm:pt>
    <dgm:pt modelId="{5CA4BDDC-B588-4556-956C-76DC826515E6}">
      <dgm:prSet phldrT="[Texte]"/>
      <dgm:spPr/>
      <dgm:t>
        <a:bodyPr/>
        <a:lstStyle/>
        <a:p>
          <a:r>
            <a:rPr lang="fr-FR" dirty="0" smtClean="0">
              <a:solidFill>
                <a:schemeClr val="tx1"/>
              </a:solidFill>
            </a:rPr>
            <a:t>OS Unique</a:t>
          </a:r>
        </a:p>
        <a:p>
          <a:r>
            <a:rPr lang="fr-FR" dirty="0" smtClean="0">
              <a:solidFill>
                <a:schemeClr val="tx1"/>
              </a:solidFill>
            </a:rPr>
            <a:t>7 M€</a:t>
          </a:r>
          <a:endParaRPr lang="fr-FR" dirty="0">
            <a:solidFill>
              <a:schemeClr val="tx1"/>
            </a:solidFill>
          </a:endParaRPr>
        </a:p>
      </dgm:t>
    </dgm:pt>
    <dgm:pt modelId="{007234E8-94E7-491D-810F-AF6EF17792E8}" type="parTrans" cxnId="{E8BF2D8C-E004-4978-A82F-B6A7EB3628EF}">
      <dgm:prSet/>
      <dgm:spPr/>
      <dgm:t>
        <a:bodyPr/>
        <a:lstStyle/>
        <a:p>
          <a:endParaRPr lang="fr-FR"/>
        </a:p>
      </dgm:t>
    </dgm:pt>
    <dgm:pt modelId="{6CEE4A3D-1C48-43ED-895B-DC7F17910EDF}" type="sibTrans" cxnId="{E8BF2D8C-E004-4978-A82F-B6A7EB3628EF}">
      <dgm:prSet/>
      <dgm:spPr/>
      <dgm:t>
        <a:bodyPr/>
        <a:lstStyle/>
        <a:p>
          <a:endParaRPr lang="fr-FR"/>
        </a:p>
      </dgm:t>
    </dgm:pt>
    <dgm:pt modelId="{0EA8698A-079B-4E5E-B389-F1E43D075686}" type="pres">
      <dgm:prSet presAssocID="{6DCC3CF9-3584-44F0-B521-85FE1CDB7F00}" presName="linearFlow" presStyleCnt="0">
        <dgm:presLayoutVars>
          <dgm:dir/>
          <dgm:resizeHandles val="exact"/>
        </dgm:presLayoutVars>
      </dgm:prSet>
      <dgm:spPr/>
    </dgm:pt>
    <dgm:pt modelId="{297C318B-ADB8-4DE5-A461-FD43F38B8BD1}" type="pres">
      <dgm:prSet presAssocID="{565CBD02-245F-4C69-AA57-89B73FAD61E5}" presName="node" presStyleLbl="node1" presStyleIdx="0" presStyleCnt="3">
        <dgm:presLayoutVars>
          <dgm:bulletEnabled val="1"/>
        </dgm:presLayoutVars>
      </dgm:prSet>
      <dgm:spPr/>
      <dgm:t>
        <a:bodyPr/>
        <a:lstStyle/>
        <a:p>
          <a:endParaRPr lang="fr-FR"/>
        </a:p>
      </dgm:t>
    </dgm:pt>
    <dgm:pt modelId="{E92BBEF2-8F99-458E-8DDA-06D4FFD8426A}" type="pres">
      <dgm:prSet presAssocID="{827B4D6F-E2C8-4D28-9D96-5B2AE464EA1C}" presName="spacerL" presStyleCnt="0"/>
      <dgm:spPr/>
    </dgm:pt>
    <dgm:pt modelId="{11A99F35-A3DF-4E1C-99AE-7F17D4C3125E}" type="pres">
      <dgm:prSet presAssocID="{827B4D6F-E2C8-4D28-9D96-5B2AE464EA1C}" presName="sibTrans" presStyleLbl="sibTrans2D1" presStyleIdx="0" presStyleCnt="2"/>
      <dgm:spPr/>
      <dgm:t>
        <a:bodyPr/>
        <a:lstStyle/>
        <a:p>
          <a:endParaRPr lang="fr-FR"/>
        </a:p>
      </dgm:t>
    </dgm:pt>
    <dgm:pt modelId="{6BBA7B48-95ED-47E4-9546-1691D741A53C}" type="pres">
      <dgm:prSet presAssocID="{827B4D6F-E2C8-4D28-9D96-5B2AE464EA1C}" presName="spacerR" presStyleCnt="0"/>
      <dgm:spPr/>
    </dgm:pt>
    <dgm:pt modelId="{8A1E2828-3B35-46DB-95A4-AD25EDEA7DAC}" type="pres">
      <dgm:prSet presAssocID="{A78891F3-2E4E-49CC-8497-5421AC593DAE}" presName="node" presStyleLbl="node1" presStyleIdx="1" presStyleCnt="3">
        <dgm:presLayoutVars>
          <dgm:bulletEnabled val="1"/>
        </dgm:presLayoutVars>
      </dgm:prSet>
      <dgm:spPr/>
      <dgm:t>
        <a:bodyPr/>
        <a:lstStyle/>
        <a:p>
          <a:endParaRPr lang="fr-FR"/>
        </a:p>
      </dgm:t>
    </dgm:pt>
    <dgm:pt modelId="{B1AD38A6-2242-43F7-BEB0-548DD5E4882F}" type="pres">
      <dgm:prSet presAssocID="{DCA3B892-B98E-4A92-A6C6-5C02BB628590}" presName="spacerL" presStyleCnt="0"/>
      <dgm:spPr/>
    </dgm:pt>
    <dgm:pt modelId="{1602B050-7A26-452D-949D-4C4DAD7AF21D}" type="pres">
      <dgm:prSet presAssocID="{DCA3B892-B98E-4A92-A6C6-5C02BB628590}" presName="sibTrans" presStyleLbl="sibTrans2D1" presStyleIdx="1" presStyleCnt="2"/>
      <dgm:spPr/>
      <dgm:t>
        <a:bodyPr/>
        <a:lstStyle/>
        <a:p>
          <a:endParaRPr lang="fr-FR"/>
        </a:p>
      </dgm:t>
    </dgm:pt>
    <dgm:pt modelId="{E48329EF-11AF-445A-905D-C9F4BD2EC3BF}" type="pres">
      <dgm:prSet presAssocID="{DCA3B892-B98E-4A92-A6C6-5C02BB628590}" presName="spacerR" presStyleCnt="0"/>
      <dgm:spPr/>
    </dgm:pt>
    <dgm:pt modelId="{0621080C-2CD5-44AA-A07B-5B63F6979361}" type="pres">
      <dgm:prSet presAssocID="{5CA4BDDC-B588-4556-956C-76DC826515E6}" presName="node" presStyleLbl="node1" presStyleIdx="2" presStyleCnt="3">
        <dgm:presLayoutVars>
          <dgm:bulletEnabled val="1"/>
        </dgm:presLayoutVars>
      </dgm:prSet>
      <dgm:spPr/>
      <dgm:t>
        <a:bodyPr/>
        <a:lstStyle/>
        <a:p>
          <a:endParaRPr lang="fr-FR"/>
        </a:p>
      </dgm:t>
    </dgm:pt>
  </dgm:ptLst>
  <dgm:cxnLst>
    <dgm:cxn modelId="{814799D3-8EA0-438E-AB62-20B6DE1C2751}" type="presOf" srcId="{A78891F3-2E4E-49CC-8497-5421AC593DAE}" destId="{8A1E2828-3B35-46DB-95A4-AD25EDEA7DAC}" srcOrd="0" destOrd="0" presId="urn:microsoft.com/office/officeart/2005/8/layout/equation1"/>
    <dgm:cxn modelId="{BC82D596-434A-41F5-B7CE-A282D90BA4BA}" srcId="{6DCC3CF9-3584-44F0-B521-85FE1CDB7F00}" destId="{565CBD02-245F-4C69-AA57-89B73FAD61E5}" srcOrd="0" destOrd="0" parTransId="{403DAE9A-AD99-499B-AC6C-9D5819A276B2}" sibTransId="{827B4D6F-E2C8-4D28-9D96-5B2AE464EA1C}"/>
    <dgm:cxn modelId="{CF707A73-1B9B-469F-9C51-A6126A6E1AB8}" type="presOf" srcId="{565CBD02-245F-4C69-AA57-89B73FAD61E5}" destId="{297C318B-ADB8-4DE5-A461-FD43F38B8BD1}" srcOrd="0" destOrd="0" presId="urn:microsoft.com/office/officeart/2005/8/layout/equation1"/>
    <dgm:cxn modelId="{B2182FE6-2B35-413A-AD87-C0E8A8FF134C}" srcId="{6DCC3CF9-3584-44F0-B521-85FE1CDB7F00}" destId="{A78891F3-2E4E-49CC-8497-5421AC593DAE}" srcOrd="1" destOrd="0" parTransId="{63CFB943-9575-476C-809A-A076EB95E61D}" sibTransId="{DCA3B892-B98E-4A92-A6C6-5C02BB628590}"/>
    <dgm:cxn modelId="{3F01A9B3-87E5-4A99-A965-018450D2E959}" type="presOf" srcId="{DCA3B892-B98E-4A92-A6C6-5C02BB628590}" destId="{1602B050-7A26-452D-949D-4C4DAD7AF21D}" srcOrd="0" destOrd="0" presId="urn:microsoft.com/office/officeart/2005/8/layout/equation1"/>
    <dgm:cxn modelId="{91DD6C6C-4FCA-43C2-B6E2-3A92647C2D52}" type="presOf" srcId="{6DCC3CF9-3584-44F0-B521-85FE1CDB7F00}" destId="{0EA8698A-079B-4E5E-B389-F1E43D075686}" srcOrd="0" destOrd="0" presId="urn:microsoft.com/office/officeart/2005/8/layout/equation1"/>
    <dgm:cxn modelId="{E8BF2D8C-E004-4978-A82F-B6A7EB3628EF}" srcId="{6DCC3CF9-3584-44F0-B521-85FE1CDB7F00}" destId="{5CA4BDDC-B588-4556-956C-76DC826515E6}" srcOrd="2" destOrd="0" parTransId="{007234E8-94E7-491D-810F-AF6EF17792E8}" sibTransId="{6CEE4A3D-1C48-43ED-895B-DC7F17910EDF}"/>
    <dgm:cxn modelId="{3F0CE8E7-6F65-428B-B3AE-55E565380BC4}" type="presOf" srcId="{5CA4BDDC-B588-4556-956C-76DC826515E6}" destId="{0621080C-2CD5-44AA-A07B-5B63F6979361}" srcOrd="0" destOrd="0" presId="urn:microsoft.com/office/officeart/2005/8/layout/equation1"/>
    <dgm:cxn modelId="{00716720-D1C9-4774-919D-E4ACFB4FD5DF}" type="presOf" srcId="{827B4D6F-E2C8-4D28-9D96-5B2AE464EA1C}" destId="{11A99F35-A3DF-4E1C-99AE-7F17D4C3125E}" srcOrd="0" destOrd="0" presId="urn:microsoft.com/office/officeart/2005/8/layout/equation1"/>
    <dgm:cxn modelId="{E5D18D7D-31F3-4D9C-9449-A07F5C4A37C6}" type="presParOf" srcId="{0EA8698A-079B-4E5E-B389-F1E43D075686}" destId="{297C318B-ADB8-4DE5-A461-FD43F38B8BD1}" srcOrd="0" destOrd="0" presId="urn:microsoft.com/office/officeart/2005/8/layout/equation1"/>
    <dgm:cxn modelId="{D270184B-63CF-4B34-B92C-21B267D13F98}" type="presParOf" srcId="{0EA8698A-079B-4E5E-B389-F1E43D075686}" destId="{E92BBEF2-8F99-458E-8DDA-06D4FFD8426A}" srcOrd="1" destOrd="0" presId="urn:microsoft.com/office/officeart/2005/8/layout/equation1"/>
    <dgm:cxn modelId="{5B404F69-E02C-4E5C-95E2-547FBFC95E92}" type="presParOf" srcId="{0EA8698A-079B-4E5E-B389-F1E43D075686}" destId="{11A99F35-A3DF-4E1C-99AE-7F17D4C3125E}" srcOrd="2" destOrd="0" presId="urn:microsoft.com/office/officeart/2005/8/layout/equation1"/>
    <dgm:cxn modelId="{A192B19A-6615-4ACD-8CFA-F2DFB452F7BF}" type="presParOf" srcId="{0EA8698A-079B-4E5E-B389-F1E43D075686}" destId="{6BBA7B48-95ED-47E4-9546-1691D741A53C}" srcOrd="3" destOrd="0" presId="urn:microsoft.com/office/officeart/2005/8/layout/equation1"/>
    <dgm:cxn modelId="{A6AD3D4E-7A0F-4B09-BDEA-A9B6F26D0DA0}" type="presParOf" srcId="{0EA8698A-079B-4E5E-B389-F1E43D075686}" destId="{8A1E2828-3B35-46DB-95A4-AD25EDEA7DAC}" srcOrd="4" destOrd="0" presId="urn:microsoft.com/office/officeart/2005/8/layout/equation1"/>
    <dgm:cxn modelId="{FC5B9E3F-F9B0-4578-BC6C-5A5A25ECC2D6}" type="presParOf" srcId="{0EA8698A-079B-4E5E-B389-F1E43D075686}" destId="{B1AD38A6-2242-43F7-BEB0-548DD5E4882F}" srcOrd="5" destOrd="0" presId="urn:microsoft.com/office/officeart/2005/8/layout/equation1"/>
    <dgm:cxn modelId="{97AC9458-9A14-47AF-906F-FCC701166F89}" type="presParOf" srcId="{0EA8698A-079B-4E5E-B389-F1E43D075686}" destId="{1602B050-7A26-452D-949D-4C4DAD7AF21D}" srcOrd="6" destOrd="0" presId="urn:microsoft.com/office/officeart/2005/8/layout/equation1"/>
    <dgm:cxn modelId="{A7878DA6-7F30-46CB-B9E9-6B04EF405002}" type="presParOf" srcId="{0EA8698A-079B-4E5E-B389-F1E43D075686}" destId="{E48329EF-11AF-445A-905D-C9F4BD2EC3BF}" srcOrd="7" destOrd="0" presId="urn:microsoft.com/office/officeart/2005/8/layout/equation1"/>
    <dgm:cxn modelId="{FCF16140-A8BF-4B71-828B-3426D7562349}" type="presParOf" srcId="{0EA8698A-079B-4E5E-B389-F1E43D075686}" destId="{0621080C-2CD5-44AA-A07B-5B63F6979361}" srcOrd="8" destOrd="0" presId="urn:microsoft.com/office/officeart/2005/8/layout/equation1"/>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D9FA81EA-F8D3-4B97-AEE7-1BF1F512ECB5}"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fr-FR"/>
        </a:p>
      </dgm:t>
    </dgm:pt>
    <dgm:pt modelId="{CF76FF89-882E-41ED-9858-ECEC8E97D034}">
      <dgm:prSet phldrT="[Texte]" custT="1"/>
      <dgm:spPr/>
      <dgm:t>
        <a:bodyPr/>
        <a:lstStyle/>
        <a:p>
          <a:r>
            <a:rPr lang="fr-FR" sz="1400" b="0" dirty="0" smtClean="0">
              <a:solidFill>
                <a:schemeClr val="tx1"/>
              </a:solidFill>
            </a:rPr>
            <a:t>Accompagner vers l’emploi les demandeurs d’emploi et les inactifs et soutenir les mobilités professionnelles</a:t>
          </a:r>
          <a:endParaRPr lang="fr-FR" sz="1400" b="0" dirty="0">
            <a:solidFill>
              <a:schemeClr val="tx1"/>
            </a:solidFill>
            <a:latin typeface="Arial" panose="020B0604020202020204" pitchFamily="34" charset="0"/>
            <a:cs typeface="Arial" panose="020B0604020202020204" pitchFamily="34" charset="0"/>
          </a:endParaRPr>
        </a:p>
      </dgm:t>
    </dgm:pt>
    <dgm:pt modelId="{0B21EE7B-57A1-4524-A741-572A31590C02}" type="parTrans" cxnId="{8FD146C4-B21B-4E99-8D36-5486884C3E92}">
      <dgm:prSet/>
      <dgm:spPr/>
      <dgm:t>
        <a:bodyPr/>
        <a:lstStyle/>
        <a:p>
          <a:endParaRPr lang="fr-FR"/>
        </a:p>
      </dgm:t>
    </dgm:pt>
    <dgm:pt modelId="{4AC812A2-A99A-43E6-96FE-30B53A8012E6}" type="sibTrans" cxnId="{8FD146C4-B21B-4E99-8D36-5486884C3E92}">
      <dgm:prSet/>
      <dgm:spPr/>
      <dgm:t>
        <a:bodyPr/>
        <a:lstStyle/>
        <a:p>
          <a:endParaRPr lang="fr-FR"/>
        </a:p>
      </dgm:t>
    </dgm:pt>
    <dgm:pt modelId="{F43FA64B-2C21-4F58-BCA0-6A210EED04DF}">
      <dgm:prSet phldrT="[Texte]" custT="1"/>
      <dgm:spPr/>
      <dgm:t>
        <a:bodyPr/>
        <a:lstStyle/>
        <a:p>
          <a:r>
            <a:rPr lang="fr-FR" sz="1400" b="0" smtClean="0">
              <a:solidFill>
                <a:schemeClr val="tx1"/>
              </a:solidFill>
            </a:rPr>
            <a:t>Promouvoir un emploi durable et de qualité et soutenir la mobilité de la main-d’oeuvre</a:t>
          </a:r>
          <a:endParaRPr lang="fr-FR" sz="1400" b="0" dirty="0">
            <a:solidFill>
              <a:schemeClr val="tx1"/>
            </a:solidFill>
            <a:latin typeface="Arial" panose="020B0604020202020204" pitchFamily="34" charset="0"/>
            <a:cs typeface="Arial" panose="020B0604020202020204" pitchFamily="34" charset="0"/>
          </a:endParaRPr>
        </a:p>
      </dgm:t>
    </dgm:pt>
    <dgm:pt modelId="{AE6CF753-42F5-4577-886E-A61472A1BE1C}" type="parTrans" cxnId="{1BB796F8-19AD-4E1E-BF44-772DD2770B54}">
      <dgm:prSet/>
      <dgm:spPr/>
      <dgm:t>
        <a:bodyPr/>
        <a:lstStyle/>
        <a:p>
          <a:endParaRPr lang="fr-FR"/>
        </a:p>
      </dgm:t>
    </dgm:pt>
    <dgm:pt modelId="{3E89FBBF-9864-4898-9F04-51948D4961F1}" type="sibTrans" cxnId="{1BB796F8-19AD-4E1E-BF44-772DD2770B54}">
      <dgm:prSet/>
      <dgm:spPr/>
      <dgm:t>
        <a:bodyPr/>
        <a:lstStyle/>
        <a:p>
          <a:endParaRPr lang="fr-FR"/>
        </a:p>
      </dgm:t>
    </dgm:pt>
    <dgm:pt modelId="{62C71B41-C8D5-431A-AAFE-B4A5BBBE6EF8}">
      <dgm:prSet phldrT="[Texte]" custT="1"/>
      <dgm:spPr/>
      <dgm:t>
        <a:bodyPr/>
        <a:lstStyle/>
        <a:p>
          <a:r>
            <a:rPr lang="fr-FR" sz="1400" b="0" dirty="0" smtClean="0">
              <a:solidFill>
                <a:schemeClr val="tx1"/>
              </a:solidFill>
            </a:rPr>
            <a:t>L’adaptation au changement des travailleurs, des entreprises et des entrepreneurs</a:t>
          </a:r>
        </a:p>
      </dgm:t>
    </dgm:pt>
    <dgm:pt modelId="{B1277360-9ED0-4618-8232-97F44EDE38CB}" type="parTrans" cxnId="{72F75D29-E860-4D60-B6A6-191108A8BB7E}">
      <dgm:prSet/>
      <dgm:spPr/>
      <dgm:t>
        <a:bodyPr/>
        <a:lstStyle/>
        <a:p>
          <a:endParaRPr lang="fr-FR"/>
        </a:p>
      </dgm:t>
    </dgm:pt>
    <dgm:pt modelId="{14B643E8-967F-4141-98F1-35C8CA2765A6}" type="sibTrans" cxnId="{72F75D29-E860-4D60-B6A6-191108A8BB7E}">
      <dgm:prSet/>
      <dgm:spPr/>
      <dgm:t>
        <a:bodyPr/>
        <a:lstStyle/>
        <a:p>
          <a:endParaRPr lang="fr-FR"/>
        </a:p>
      </dgm:t>
    </dgm:pt>
    <dgm:pt modelId="{A9A046F2-1029-450C-9D7B-6DA244839EB9}">
      <dgm:prSet custT="1"/>
      <dgm:spPr/>
      <dgm:t>
        <a:bodyPr/>
        <a:lstStyle/>
        <a:p>
          <a:r>
            <a:rPr lang="fr-FR" sz="1400" b="0" dirty="0" smtClean="0">
              <a:solidFill>
                <a:schemeClr val="tx1"/>
              </a:solidFill>
            </a:rPr>
            <a:t>Développer l’emploi, via la gestion des compétences, dans les bassins d’emploi touchés par les restructurations pour les entreprises non couvertes par les conventions de revitalisation</a:t>
          </a:r>
        </a:p>
      </dgm:t>
    </dgm:pt>
    <dgm:pt modelId="{38474D73-94A2-4908-A384-25177334C72C}" type="parTrans" cxnId="{A5AE5208-49F1-4E46-96B8-786842F222EB}">
      <dgm:prSet/>
      <dgm:spPr/>
      <dgm:t>
        <a:bodyPr/>
        <a:lstStyle/>
        <a:p>
          <a:endParaRPr lang="fr-FR"/>
        </a:p>
      </dgm:t>
    </dgm:pt>
    <dgm:pt modelId="{465B5338-B9FE-4E7D-AEE9-B94ED604C924}" type="sibTrans" cxnId="{A5AE5208-49F1-4E46-96B8-786842F222EB}">
      <dgm:prSet/>
      <dgm:spPr/>
      <dgm:t>
        <a:bodyPr/>
        <a:lstStyle/>
        <a:p>
          <a:endParaRPr lang="fr-FR"/>
        </a:p>
      </dgm:t>
    </dgm:pt>
    <dgm:pt modelId="{D123DBA3-2537-4B87-B99A-20A1F4E2C3A9}" type="pres">
      <dgm:prSet presAssocID="{D9FA81EA-F8D3-4B97-AEE7-1BF1F512ECB5}" presName="Name0" presStyleCnt="0">
        <dgm:presLayoutVars>
          <dgm:chMax val="7"/>
          <dgm:chPref val="7"/>
          <dgm:dir/>
        </dgm:presLayoutVars>
      </dgm:prSet>
      <dgm:spPr/>
      <dgm:t>
        <a:bodyPr/>
        <a:lstStyle/>
        <a:p>
          <a:endParaRPr lang="fr-FR"/>
        </a:p>
      </dgm:t>
    </dgm:pt>
    <dgm:pt modelId="{4C3DD68D-8090-4B3D-BE55-BF3128FFD74E}" type="pres">
      <dgm:prSet presAssocID="{D9FA81EA-F8D3-4B97-AEE7-1BF1F512ECB5}" presName="Name1" presStyleCnt="0"/>
      <dgm:spPr/>
      <dgm:t>
        <a:bodyPr/>
        <a:lstStyle/>
        <a:p>
          <a:endParaRPr lang="fr-FR"/>
        </a:p>
      </dgm:t>
    </dgm:pt>
    <dgm:pt modelId="{052DBEB9-41E4-42DE-93C3-9B112F5DE443}" type="pres">
      <dgm:prSet presAssocID="{D9FA81EA-F8D3-4B97-AEE7-1BF1F512ECB5}" presName="cycle" presStyleCnt="0"/>
      <dgm:spPr/>
      <dgm:t>
        <a:bodyPr/>
        <a:lstStyle/>
        <a:p>
          <a:endParaRPr lang="fr-FR"/>
        </a:p>
      </dgm:t>
    </dgm:pt>
    <dgm:pt modelId="{759A9CA2-05FF-4B52-A0B7-AD0EC8F41477}" type="pres">
      <dgm:prSet presAssocID="{D9FA81EA-F8D3-4B97-AEE7-1BF1F512ECB5}" presName="srcNode" presStyleLbl="node1" presStyleIdx="0" presStyleCnt="4"/>
      <dgm:spPr/>
      <dgm:t>
        <a:bodyPr/>
        <a:lstStyle/>
        <a:p>
          <a:endParaRPr lang="fr-FR"/>
        </a:p>
      </dgm:t>
    </dgm:pt>
    <dgm:pt modelId="{CEB54407-0AC5-421E-BE88-4C9892DC8F0A}" type="pres">
      <dgm:prSet presAssocID="{D9FA81EA-F8D3-4B97-AEE7-1BF1F512ECB5}" presName="conn" presStyleLbl="parChTrans1D2" presStyleIdx="0" presStyleCnt="1"/>
      <dgm:spPr/>
      <dgm:t>
        <a:bodyPr/>
        <a:lstStyle/>
        <a:p>
          <a:endParaRPr lang="fr-FR"/>
        </a:p>
      </dgm:t>
    </dgm:pt>
    <dgm:pt modelId="{2DC35B79-599B-4495-B829-0253C32EBCBB}" type="pres">
      <dgm:prSet presAssocID="{D9FA81EA-F8D3-4B97-AEE7-1BF1F512ECB5}" presName="extraNode" presStyleLbl="node1" presStyleIdx="0" presStyleCnt="4"/>
      <dgm:spPr/>
      <dgm:t>
        <a:bodyPr/>
        <a:lstStyle/>
        <a:p>
          <a:endParaRPr lang="fr-FR"/>
        </a:p>
      </dgm:t>
    </dgm:pt>
    <dgm:pt modelId="{EDE95C3E-738E-4E5D-BD80-94764395AC20}" type="pres">
      <dgm:prSet presAssocID="{D9FA81EA-F8D3-4B97-AEE7-1BF1F512ECB5}" presName="dstNode" presStyleLbl="node1" presStyleIdx="0" presStyleCnt="4"/>
      <dgm:spPr/>
      <dgm:t>
        <a:bodyPr/>
        <a:lstStyle/>
        <a:p>
          <a:endParaRPr lang="fr-FR"/>
        </a:p>
      </dgm:t>
    </dgm:pt>
    <dgm:pt modelId="{FE6374F2-9602-4091-A603-974FE60E1F44}" type="pres">
      <dgm:prSet presAssocID="{CF76FF89-882E-41ED-9858-ECEC8E97D034}" presName="text_1" presStyleLbl="node1" presStyleIdx="0" presStyleCnt="4">
        <dgm:presLayoutVars>
          <dgm:bulletEnabled val="1"/>
        </dgm:presLayoutVars>
      </dgm:prSet>
      <dgm:spPr/>
      <dgm:t>
        <a:bodyPr/>
        <a:lstStyle/>
        <a:p>
          <a:endParaRPr lang="fr-FR"/>
        </a:p>
      </dgm:t>
    </dgm:pt>
    <dgm:pt modelId="{D4C44D20-C6B5-46E3-8C23-86EB3D62A48B}" type="pres">
      <dgm:prSet presAssocID="{CF76FF89-882E-41ED-9858-ECEC8E97D034}" presName="accent_1" presStyleCnt="0"/>
      <dgm:spPr/>
      <dgm:t>
        <a:bodyPr/>
        <a:lstStyle/>
        <a:p>
          <a:endParaRPr lang="fr-FR"/>
        </a:p>
      </dgm:t>
    </dgm:pt>
    <dgm:pt modelId="{D7FB903A-58F1-4B8A-9591-1CA64C2D7F33}" type="pres">
      <dgm:prSet presAssocID="{CF76FF89-882E-41ED-9858-ECEC8E97D034}" presName="accentRepeatNode" presStyleLbl="solidFgAcc1" presStyleIdx="0" presStyleCnt="4"/>
      <dgm:spPr/>
      <dgm:t>
        <a:bodyPr/>
        <a:lstStyle/>
        <a:p>
          <a:endParaRPr lang="fr-FR"/>
        </a:p>
      </dgm:t>
    </dgm:pt>
    <dgm:pt modelId="{49F194A1-8933-4D4D-8F5E-B8D04B1C47B1}" type="pres">
      <dgm:prSet presAssocID="{F43FA64B-2C21-4F58-BCA0-6A210EED04DF}" presName="text_2" presStyleLbl="node1" presStyleIdx="1" presStyleCnt="4">
        <dgm:presLayoutVars>
          <dgm:bulletEnabled val="1"/>
        </dgm:presLayoutVars>
      </dgm:prSet>
      <dgm:spPr/>
      <dgm:t>
        <a:bodyPr/>
        <a:lstStyle/>
        <a:p>
          <a:endParaRPr lang="fr-FR"/>
        </a:p>
      </dgm:t>
    </dgm:pt>
    <dgm:pt modelId="{7F26B983-6A14-4E25-9978-2EE44C06EC9D}" type="pres">
      <dgm:prSet presAssocID="{F43FA64B-2C21-4F58-BCA0-6A210EED04DF}" presName="accent_2" presStyleCnt="0"/>
      <dgm:spPr/>
      <dgm:t>
        <a:bodyPr/>
        <a:lstStyle/>
        <a:p>
          <a:endParaRPr lang="fr-FR"/>
        </a:p>
      </dgm:t>
    </dgm:pt>
    <dgm:pt modelId="{FF309A7B-291A-4CB5-AD31-8C1BA671F7EC}" type="pres">
      <dgm:prSet presAssocID="{F43FA64B-2C21-4F58-BCA0-6A210EED04DF}" presName="accentRepeatNode" presStyleLbl="solidFgAcc1" presStyleIdx="1" presStyleCnt="4"/>
      <dgm:spPr/>
      <dgm:t>
        <a:bodyPr/>
        <a:lstStyle/>
        <a:p>
          <a:endParaRPr lang="fr-FR"/>
        </a:p>
      </dgm:t>
    </dgm:pt>
    <dgm:pt modelId="{ABDAA9E1-83FB-4334-A73F-17E7A1D5261B}" type="pres">
      <dgm:prSet presAssocID="{62C71B41-C8D5-431A-AAFE-B4A5BBBE6EF8}" presName="text_3" presStyleLbl="node1" presStyleIdx="2" presStyleCnt="4">
        <dgm:presLayoutVars>
          <dgm:bulletEnabled val="1"/>
        </dgm:presLayoutVars>
      </dgm:prSet>
      <dgm:spPr/>
      <dgm:t>
        <a:bodyPr/>
        <a:lstStyle/>
        <a:p>
          <a:endParaRPr lang="fr-FR"/>
        </a:p>
      </dgm:t>
    </dgm:pt>
    <dgm:pt modelId="{ED2F7C64-29C8-4603-9DC0-073BA45A0AF4}" type="pres">
      <dgm:prSet presAssocID="{62C71B41-C8D5-431A-AAFE-B4A5BBBE6EF8}" presName="accent_3" presStyleCnt="0"/>
      <dgm:spPr/>
      <dgm:t>
        <a:bodyPr/>
        <a:lstStyle/>
        <a:p>
          <a:endParaRPr lang="fr-FR"/>
        </a:p>
      </dgm:t>
    </dgm:pt>
    <dgm:pt modelId="{10115150-95D5-40CB-9B44-C383908E3C97}" type="pres">
      <dgm:prSet presAssocID="{62C71B41-C8D5-431A-AAFE-B4A5BBBE6EF8}" presName="accentRepeatNode" presStyleLbl="solidFgAcc1" presStyleIdx="2" presStyleCnt="4"/>
      <dgm:spPr/>
      <dgm:t>
        <a:bodyPr/>
        <a:lstStyle/>
        <a:p>
          <a:endParaRPr lang="fr-FR"/>
        </a:p>
      </dgm:t>
    </dgm:pt>
    <dgm:pt modelId="{1293EE44-CA5E-44EA-A205-299C346745E0}" type="pres">
      <dgm:prSet presAssocID="{A9A046F2-1029-450C-9D7B-6DA244839EB9}" presName="text_4" presStyleLbl="node1" presStyleIdx="3" presStyleCnt="4">
        <dgm:presLayoutVars>
          <dgm:bulletEnabled val="1"/>
        </dgm:presLayoutVars>
      </dgm:prSet>
      <dgm:spPr/>
      <dgm:t>
        <a:bodyPr/>
        <a:lstStyle/>
        <a:p>
          <a:endParaRPr lang="fr-FR"/>
        </a:p>
      </dgm:t>
    </dgm:pt>
    <dgm:pt modelId="{AB3BBAD3-6699-4C0A-8233-8DCE470885E3}" type="pres">
      <dgm:prSet presAssocID="{A9A046F2-1029-450C-9D7B-6DA244839EB9}" presName="accent_4" presStyleCnt="0"/>
      <dgm:spPr/>
      <dgm:t>
        <a:bodyPr/>
        <a:lstStyle/>
        <a:p>
          <a:endParaRPr lang="fr-FR"/>
        </a:p>
      </dgm:t>
    </dgm:pt>
    <dgm:pt modelId="{A53A8B0C-6F1F-4102-B788-A5F871D6E715}" type="pres">
      <dgm:prSet presAssocID="{A9A046F2-1029-450C-9D7B-6DA244839EB9}" presName="accentRepeatNode" presStyleLbl="solidFgAcc1" presStyleIdx="3" presStyleCnt="4"/>
      <dgm:spPr/>
      <dgm:t>
        <a:bodyPr/>
        <a:lstStyle/>
        <a:p>
          <a:endParaRPr lang="fr-FR"/>
        </a:p>
      </dgm:t>
    </dgm:pt>
  </dgm:ptLst>
  <dgm:cxnLst>
    <dgm:cxn modelId="{8D2FC014-14A2-4714-92B8-6D7C672AAE34}" type="presOf" srcId="{D9FA81EA-F8D3-4B97-AEE7-1BF1F512ECB5}" destId="{D123DBA3-2537-4B87-B99A-20A1F4E2C3A9}" srcOrd="0" destOrd="0" presId="urn:microsoft.com/office/officeart/2008/layout/VerticalCurvedList"/>
    <dgm:cxn modelId="{174A4D1C-0DAE-4A4C-B4DB-45AFF2989144}" type="presOf" srcId="{4AC812A2-A99A-43E6-96FE-30B53A8012E6}" destId="{CEB54407-0AC5-421E-BE88-4C9892DC8F0A}" srcOrd="0" destOrd="0" presId="urn:microsoft.com/office/officeart/2008/layout/VerticalCurvedList"/>
    <dgm:cxn modelId="{8FD146C4-B21B-4E99-8D36-5486884C3E92}" srcId="{D9FA81EA-F8D3-4B97-AEE7-1BF1F512ECB5}" destId="{CF76FF89-882E-41ED-9858-ECEC8E97D034}" srcOrd="0" destOrd="0" parTransId="{0B21EE7B-57A1-4524-A741-572A31590C02}" sibTransId="{4AC812A2-A99A-43E6-96FE-30B53A8012E6}"/>
    <dgm:cxn modelId="{226AFF49-1B98-4882-BEDE-759973E78668}" type="presOf" srcId="{A9A046F2-1029-450C-9D7B-6DA244839EB9}" destId="{1293EE44-CA5E-44EA-A205-299C346745E0}" srcOrd="0" destOrd="0" presId="urn:microsoft.com/office/officeart/2008/layout/VerticalCurvedList"/>
    <dgm:cxn modelId="{72F75D29-E860-4D60-B6A6-191108A8BB7E}" srcId="{D9FA81EA-F8D3-4B97-AEE7-1BF1F512ECB5}" destId="{62C71B41-C8D5-431A-AAFE-B4A5BBBE6EF8}" srcOrd="2" destOrd="0" parTransId="{B1277360-9ED0-4618-8232-97F44EDE38CB}" sibTransId="{14B643E8-967F-4141-98F1-35C8CA2765A6}"/>
    <dgm:cxn modelId="{1BB796F8-19AD-4E1E-BF44-772DD2770B54}" srcId="{D9FA81EA-F8D3-4B97-AEE7-1BF1F512ECB5}" destId="{F43FA64B-2C21-4F58-BCA0-6A210EED04DF}" srcOrd="1" destOrd="0" parTransId="{AE6CF753-42F5-4577-886E-A61472A1BE1C}" sibTransId="{3E89FBBF-9864-4898-9F04-51948D4961F1}"/>
    <dgm:cxn modelId="{61245508-FC73-425F-8500-9B2B071181C0}" type="presOf" srcId="{F43FA64B-2C21-4F58-BCA0-6A210EED04DF}" destId="{49F194A1-8933-4D4D-8F5E-B8D04B1C47B1}" srcOrd="0" destOrd="0" presId="urn:microsoft.com/office/officeart/2008/layout/VerticalCurvedList"/>
    <dgm:cxn modelId="{A5AE5208-49F1-4E46-96B8-786842F222EB}" srcId="{D9FA81EA-F8D3-4B97-AEE7-1BF1F512ECB5}" destId="{A9A046F2-1029-450C-9D7B-6DA244839EB9}" srcOrd="3" destOrd="0" parTransId="{38474D73-94A2-4908-A384-25177334C72C}" sibTransId="{465B5338-B9FE-4E7D-AEE9-B94ED604C924}"/>
    <dgm:cxn modelId="{4A4C0FD3-24FE-42BD-B44A-4DD2F2E4142B}" type="presOf" srcId="{62C71B41-C8D5-431A-AAFE-B4A5BBBE6EF8}" destId="{ABDAA9E1-83FB-4334-A73F-17E7A1D5261B}" srcOrd="0" destOrd="0" presId="urn:microsoft.com/office/officeart/2008/layout/VerticalCurvedList"/>
    <dgm:cxn modelId="{D2E61367-1E2C-4CA3-8F38-31DD63235FBF}" type="presOf" srcId="{CF76FF89-882E-41ED-9858-ECEC8E97D034}" destId="{FE6374F2-9602-4091-A603-974FE60E1F44}" srcOrd="0" destOrd="0" presId="urn:microsoft.com/office/officeart/2008/layout/VerticalCurvedList"/>
    <dgm:cxn modelId="{703B2712-0953-45FF-9034-93077410E52D}" type="presParOf" srcId="{D123DBA3-2537-4B87-B99A-20A1F4E2C3A9}" destId="{4C3DD68D-8090-4B3D-BE55-BF3128FFD74E}" srcOrd="0" destOrd="0" presId="urn:microsoft.com/office/officeart/2008/layout/VerticalCurvedList"/>
    <dgm:cxn modelId="{0C9033F1-2E50-4742-9F1D-AC59D3437D2B}" type="presParOf" srcId="{4C3DD68D-8090-4B3D-BE55-BF3128FFD74E}" destId="{052DBEB9-41E4-42DE-93C3-9B112F5DE443}" srcOrd="0" destOrd="0" presId="urn:microsoft.com/office/officeart/2008/layout/VerticalCurvedList"/>
    <dgm:cxn modelId="{AE75E75E-5491-4DF3-AC33-DFC689053252}" type="presParOf" srcId="{052DBEB9-41E4-42DE-93C3-9B112F5DE443}" destId="{759A9CA2-05FF-4B52-A0B7-AD0EC8F41477}" srcOrd="0" destOrd="0" presId="urn:microsoft.com/office/officeart/2008/layout/VerticalCurvedList"/>
    <dgm:cxn modelId="{39B4A040-64E4-4EFD-A2C9-4882514203BB}" type="presParOf" srcId="{052DBEB9-41E4-42DE-93C3-9B112F5DE443}" destId="{CEB54407-0AC5-421E-BE88-4C9892DC8F0A}" srcOrd="1" destOrd="0" presId="urn:microsoft.com/office/officeart/2008/layout/VerticalCurvedList"/>
    <dgm:cxn modelId="{4276C9AF-DF71-4B7A-8243-4554CAE59E74}" type="presParOf" srcId="{052DBEB9-41E4-42DE-93C3-9B112F5DE443}" destId="{2DC35B79-599B-4495-B829-0253C32EBCBB}" srcOrd="2" destOrd="0" presId="urn:microsoft.com/office/officeart/2008/layout/VerticalCurvedList"/>
    <dgm:cxn modelId="{E69ADB15-7EE2-4027-8DBD-DD9E5DC7593A}" type="presParOf" srcId="{052DBEB9-41E4-42DE-93C3-9B112F5DE443}" destId="{EDE95C3E-738E-4E5D-BD80-94764395AC20}" srcOrd="3" destOrd="0" presId="urn:microsoft.com/office/officeart/2008/layout/VerticalCurvedList"/>
    <dgm:cxn modelId="{636F77AD-2677-4CD0-9165-0F3FA7DF53D4}" type="presParOf" srcId="{4C3DD68D-8090-4B3D-BE55-BF3128FFD74E}" destId="{FE6374F2-9602-4091-A603-974FE60E1F44}" srcOrd="1" destOrd="0" presId="urn:microsoft.com/office/officeart/2008/layout/VerticalCurvedList"/>
    <dgm:cxn modelId="{BE2B3858-614A-4AAB-9CC6-D8E17E2BB176}" type="presParOf" srcId="{4C3DD68D-8090-4B3D-BE55-BF3128FFD74E}" destId="{D4C44D20-C6B5-46E3-8C23-86EB3D62A48B}" srcOrd="2" destOrd="0" presId="urn:microsoft.com/office/officeart/2008/layout/VerticalCurvedList"/>
    <dgm:cxn modelId="{6F3693A2-DCCB-4750-A784-105CFFFD55AA}" type="presParOf" srcId="{D4C44D20-C6B5-46E3-8C23-86EB3D62A48B}" destId="{D7FB903A-58F1-4B8A-9591-1CA64C2D7F33}" srcOrd="0" destOrd="0" presId="urn:microsoft.com/office/officeart/2008/layout/VerticalCurvedList"/>
    <dgm:cxn modelId="{AA325C2C-7A7E-4BE1-9BB1-D7D41F27BDEE}" type="presParOf" srcId="{4C3DD68D-8090-4B3D-BE55-BF3128FFD74E}" destId="{49F194A1-8933-4D4D-8F5E-B8D04B1C47B1}" srcOrd="3" destOrd="0" presId="urn:microsoft.com/office/officeart/2008/layout/VerticalCurvedList"/>
    <dgm:cxn modelId="{74156878-F232-4521-B880-8067F6205CE3}" type="presParOf" srcId="{4C3DD68D-8090-4B3D-BE55-BF3128FFD74E}" destId="{7F26B983-6A14-4E25-9978-2EE44C06EC9D}" srcOrd="4" destOrd="0" presId="urn:microsoft.com/office/officeart/2008/layout/VerticalCurvedList"/>
    <dgm:cxn modelId="{C03F7899-B29E-4EF5-B871-584435A3925D}" type="presParOf" srcId="{7F26B983-6A14-4E25-9978-2EE44C06EC9D}" destId="{FF309A7B-291A-4CB5-AD31-8C1BA671F7EC}" srcOrd="0" destOrd="0" presId="urn:microsoft.com/office/officeart/2008/layout/VerticalCurvedList"/>
    <dgm:cxn modelId="{BC6EC522-57E1-4A45-8DEE-A8B1F3BCBF7F}" type="presParOf" srcId="{4C3DD68D-8090-4B3D-BE55-BF3128FFD74E}" destId="{ABDAA9E1-83FB-4334-A73F-17E7A1D5261B}" srcOrd="5" destOrd="0" presId="urn:microsoft.com/office/officeart/2008/layout/VerticalCurvedList"/>
    <dgm:cxn modelId="{D339CB0E-8405-44BE-9331-6B20671BAC1E}" type="presParOf" srcId="{4C3DD68D-8090-4B3D-BE55-BF3128FFD74E}" destId="{ED2F7C64-29C8-4603-9DC0-073BA45A0AF4}" srcOrd="6" destOrd="0" presId="urn:microsoft.com/office/officeart/2008/layout/VerticalCurvedList"/>
    <dgm:cxn modelId="{A2F689A9-FA89-4D81-8FB7-5C25CFC4079E}" type="presParOf" srcId="{ED2F7C64-29C8-4603-9DC0-073BA45A0AF4}" destId="{10115150-95D5-40CB-9B44-C383908E3C97}" srcOrd="0" destOrd="0" presId="urn:microsoft.com/office/officeart/2008/layout/VerticalCurvedList"/>
    <dgm:cxn modelId="{F98FFA55-D50E-434F-8200-12635DE05CC8}" type="presParOf" srcId="{4C3DD68D-8090-4B3D-BE55-BF3128FFD74E}" destId="{1293EE44-CA5E-44EA-A205-299C346745E0}" srcOrd="7" destOrd="0" presId="urn:microsoft.com/office/officeart/2008/layout/VerticalCurvedList"/>
    <dgm:cxn modelId="{189EB040-05C2-4033-B499-FD71C51F68C1}" type="presParOf" srcId="{4C3DD68D-8090-4B3D-BE55-BF3128FFD74E}" destId="{AB3BBAD3-6699-4C0A-8233-8DCE470885E3}" srcOrd="8" destOrd="0" presId="urn:microsoft.com/office/officeart/2008/layout/VerticalCurvedList"/>
    <dgm:cxn modelId="{507CA852-8979-406C-9DF6-2417EB21F4E8}" type="presParOf" srcId="{AB3BBAD3-6699-4C0A-8233-8DCE470885E3}" destId="{A53A8B0C-6F1F-4102-B788-A5F871D6E715}" srcOrd="0" destOrd="0" presId="urn:microsoft.com/office/officeart/2008/layout/VerticalCurvedList"/>
  </dgm:cxnLst>
  <dgm:bg/>
  <dgm:whole/>
  <dgm:extLst>
    <a:ext uri="http://schemas.microsoft.com/office/drawing/2008/diagram">
      <dsp:dataModelExt xmlns:dsp="http://schemas.microsoft.com/office/drawing/2008/diagram" relId="rId10" minVer="http://schemas.openxmlformats.org/drawingml/2006/diagram"/>
    </a:ext>
    <a:ext uri="{C62137D5-CB1D-491B-B009-E17868A290BF}">
      <dgm14:recolorImg xmlns:dgm14="http://schemas.microsoft.com/office/drawing/2010/diagram" val="1"/>
    </a:ext>
  </dgm:extLst>
</dgm:dataModel>
</file>

<file path=ppt/diagrams/data31.xml><?xml version="1.0" encoding="utf-8"?>
<dgm:dataModel xmlns:dgm="http://schemas.openxmlformats.org/drawingml/2006/diagram" xmlns:a="http://schemas.openxmlformats.org/drawingml/2006/main">
  <dgm:ptLst>
    <dgm:pt modelId="{8D5A76E9-B2DC-4ACB-8594-41D13ACB4016}" type="doc">
      <dgm:prSet loTypeId="urn:microsoft.com/office/officeart/2005/8/layout/hierarchy4" loCatId="list" qsTypeId="urn:microsoft.com/office/officeart/2005/8/quickstyle/simple1" qsCatId="simple" csTypeId="urn:microsoft.com/office/officeart/2005/8/colors/colorful1" csCatId="colorful" phldr="1"/>
      <dgm:spPr/>
      <dgm:t>
        <a:bodyPr/>
        <a:lstStyle/>
        <a:p>
          <a:endParaRPr lang="fr-FR"/>
        </a:p>
      </dgm:t>
    </dgm:pt>
    <dgm:pt modelId="{83091CFF-9625-44E9-9433-83F028D37549}">
      <dgm:prSet phldrT="[Texte]" custT="1"/>
      <dgm:spPr/>
      <dgm:t>
        <a:bodyPr anchor="ctr"/>
        <a:lstStyle/>
        <a:p>
          <a:pPr algn="ctr"/>
          <a:r>
            <a:rPr lang="fr-FR" sz="1800" b="0" dirty="0" smtClean="0">
              <a:solidFill>
                <a:schemeClr val="tx1"/>
              </a:solidFill>
              <a:latin typeface="+mj-lt"/>
              <a:cs typeface="Arial" panose="020B0604020202020204" pitchFamily="34" charset="0"/>
            </a:rPr>
            <a:t>Contribuer au maintien et au développement des emplois et des compétences via des actions de coordination des acteurs sur les territoires</a:t>
          </a:r>
          <a:endParaRPr lang="fr-FR" sz="1800" b="0" dirty="0">
            <a:solidFill>
              <a:schemeClr val="tx1"/>
            </a:solidFill>
            <a:latin typeface="+mj-lt"/>
          </a:endParaRPr>
        </a:p>
      </dgm:t>
    </dgm:pt>
    <dgm:pt modelId="{D0F11107-F70E-4535-B2FF-E1159C28217C}" type="parTrans" cxnId="{A56F6CE2-091F-40D8-AFAF-4A9826C6917E}">
      <dgm:prSet/>
      <dgm:spPr/>
      <dgm:t>
        <a:bodyPr/>
        <a:lstStyle/>
        <a:p>
          <a:endParaRPr lang="fr-FR" b="0">
            <a:solidFill>
              <a:schemeClr val="tx1"/>
            </a:solidFill>
            <a:latin typeface="+mj-lt"/>
          </a:endParaRPr>
        </a:p>
      </dgm:t>
    </dgm:pt>
    <dgm:pt modelId="{61FA04A1-812A-422B-B219-0D5FCA3AA3FF}" type="sibTrans" cxnId="{A56F6CE2-091F-40D8-AFAF-4A9826C6917E}">
      <dgm:prSet/>
      <dgm:spPr/>
      <dgm:t>
        <a:bodyPr/>
        <a:lstStyle/>
        <a:p>
          <a:endParaRPr lang="fr-FR" b="0">
            <a:solidFill>
              <a:schemeClr val="tx1"/>
            </a:solidFill>
            <a:latin typeface="+mj-lt"/>
          </a:endParaRPr>
        </a:p>
      </dgm:t>
    </dgm:pt>
    <dgm:pt modelId="{D9EE52E5-A1AC-4864-A17D-6B71DA3948A8}">
      <dgm:prSet phldrT="[Texte]" custT="1"/>
      <dgm:spPr/>
      <dgm:t>
        <a:bodyPr anchor="ctr"/>
        <a:lstStyle/>
        <a:p>
          <a:pPr algn="ctr"/>
          <a:r>
            <a:rPr lang="fr-FR" sz="1400" b="1" i="0" dirty="0" smtClean="0">
              <a:solidFill>
                <a:schemeClr val="tx1"/>
              </a:solidFill>
            </a:rPr>
            <a:t>Développement et la coordination des démarches de revitalisation des territoires confrontés à de multiples licenciements économiques d’entreprises non soumises à l’obligation de revitalisation :</a:t>
          </a:r>
          <a:endParaRPr lang="fr-FR" sz="1400" b="1" i="0" dirty="0">
            <a:solidFill>
              <a:schemeClr val="tx1"/>
            </a:solidFill>
            <a:latin typeface="+mj-lt"/>
            <a:cs typeface="Arial" panose="020B0604020202020204" pitchFamily="34" charset="0"/>
          </a:endParaRPr>
        </a:p>
      </dgm:t>
    </dgm:pt>
    <dgm:pt modelId="{E179A8DA-9F2C-4640-A053-219C1FBBBA37}" type="parTrans" cxnId="{63384020-C601-4D69-97A0-7A50C5DC7858}">
      <dgm:prSet/>
      <dgm:spPr/>
      <dgm:t>
        <a:bodyPr/>
        <a:lstStyle/>
        <a:p>
          <a:endParaRPr lang="fr-FR" b="0">
            <a:solidFill>
              <a:schemeClr val="tx1"/>
            </a:solidFill>
            <a:latin typeface="+mj-lt"/>
          </a:endParaRPr>
        </a:p>
      </dgm:t>
    </dgm:pt>
    <dgm:pt modelId="{3B8603E5-B7EA-4621-8BE0-5F2737DF2DC4}" type="sibTrans" cxnId="{63384020-C601-4D69-97A0-7A50C5DC7858}">
      <dgm:prSet/>
      <dgm:spPr/>
      <dgm:t>
        <a:bodyPr/>
        <a:lstStyle/>
        <a:p>
          <a:endParaRPr lang="fr-FR" b="0">
            <a:solidFill>
              <a:schemeClr val="tx1"/>
            </a:solidFill>
            <a:latin typeface="+mj-lt"/>
          </a:endParaRPr>
        </a:p>
      </dgm:t>
    </dgm:pt>
    <dgm:pt modelId="{1C262261-C14E-4AFA-B49E-C3F4BF256CD2}">
      <dgm:prSet phldrT="[Texte]" custT="1"/>
      <dgm:spPr/>
      <dgm:t>
        <a:bodyPr anchor="ctr"/>
        <a:lstStyle/>
        <a:p>
          <a:pPr algn="ctr"/>
          <a:r>
            <a:rPr lang="fr-FR" sz="1400" b="1" i="0" dirty="0" smtClean="0">
              <a:solidFill>
                <a:schemeClr val="tx1"/>
              </a:solidFill>
            </a:rPr>
            <a:t>Réduction des effets des licenciements sur les territoires concernés</a:t>
          </a:r>
        </a:p>
      </dgm:t>
    </dgm:pt>
    <dgm:pt modelId="{E0A4314A-C103-42F7-87E3-E4110523D78B}" type="parTrans" cxnId="{E7C09EC1-41C4-46EE-B270-ED5CF3E591EE}">
      <dgm:prSet/>
      <dgm:spPr/>
      <dgm:t>
        <a:bodyPr/>
        <a:lstStyle/>
        <a:p>
          <a:endParaRPr lang="fr-FR" b="0">
            <a:solidFill>
              <a:schemeClr val="tx1"/>
            </a:solidFill>
            <a:latin typeface="+mj-lt"/>
          </a:endParaRPr>
        </a:p>
      </dgm:t>
    </dgm:pt>
    <dgm:pt modelId="{58786F92-91B8-448F-8A0A-D5BC4D73357D}" type="sibTrans" cxnId="{E7C09EC1-41C4-46EE-B270-ED5CF3E591EE}">
      <dgm:prSet/>
      <dgm:spPr/>
      <dgm:t>
        <a:bodyPr/>
        <a:lstStyle/>
        <a:p>
          <a:endParaRPr lang="fr-FR" b="0">
            <a:solidFill>
              <a:schemeClr val="tx1"/>
            </a:solidFill>
            <a:latin typeface="+mj-lt"/>
          </a:endParaRPr>
        </a:p>
      </dgm:t>
    </dgm:pt>
    <dgm:pt modelId="{6A1CCE91-1E84-4B91-A639-1021D56C76C1}">
      <dgm:prSet phldrT="[Texte]" custT="1"/>
      <dgm:spPr/>
      <dgm:t>
        <a:bodyPr anchor="ctr"/>
        <a:lstStyle/>
        <a:p>
          <a:pPr algn="ctr"/>
          <a:r>
            <a:rPr lang="fr-FR" sz="1400" dirty="0" smtClean="0">
              <a:solidFill>
                <a:schemeClr val="tx1"/>
              </a:solidFill>
            </a:rPr>
            <a:t>Soutien à la définition de stratégies locales partagées sur les priorités et les enjeux de la revitalisation</a:t>
          </a:r>
          <a:endParaRPr lang="fr-FR" sz="1400" b="0" dirty="0">
            <a:solidFill>
              <a:schemeClr val="tx1"/>
            </a:solidFill>
            <a:latin typeface="+mj-lt"/>
            <a:cs typeface="Arial" panose="020B0604020202020204" pitchFamily="34" charset="0"/>
          </a:endParaRPr>
        </a:p>
      </dgm:t>
    </dgm:pt>
    <dgm:pt modelId="{868EEB00-E085-48E4-A739-1593DBF1F595}" type="parTrans" cxnId="{9A92D2B0-018F-47B4-91EE-57EF8DED160F}">
      <dgm:prSet/>
      <dgm:spPr/>
      <dgm:t>
        <a:bodyPr/>
        <a:lstStyle/>
        <a:p>
          <a:endParaRPr lang="fr-FR">
            <a:solidFill>
              <a:schemeClr val="tx1"/>
            </a:solidFill>
          </a:endParaRPr>
        </a:p>
      </dgm:t>
    </dgm:pt>
    <dgm:pt modelId="{66DF2F50-F108-493D-A726-A75AC9EA3E21}" type="sibTrans" cxnId="{9A92D2B0-018F-47B4-91EE-57EF8DED160F}">
      <dgm:prSet/>
      <dgm:spPr/>
      <dgm:t>
        <a:bodyPr/>
        <a:lstStyle/>
        <a:p>
          <a:endParaRPr lang="fr-FR">
            <a:solidFill>
              <a:schemeClr val="tx1"/>
            </a:solidFill>
          </a:endParaRPr>
        </a:p>
      </dgm:t>
    </dgm:pt>
    <dgm:pt modelId="{594BE512-09BC-4002-BA59-9464369C9D33}">
      <dgm:prSet phldrT="[Texte]" custT="1"/>
      <dgm:spPr/>
      <dgm:t>
        <a:bodyPr anchor="ctr"/>
        <a:lstStyle/>
        <a:p>
          <a:pPr algn="ctr"/>
          <a:r>
            <a:rPr lang="fr-FR" sz="1400" dirty="0" smtClean="0">
              <a:solidFill>
                <a:schemeClr val="tx1"/>
              </a:solidFill>
            </a:rPr>
            <a:t>Appui aux TPE et PME : A ce titre le FSE soutiendra particulièrement les actions relevant du volet gestion des emplois et des compétences</a:t>
          </a:r>
        </a:p>
      </dgm:t>
    </dgm:pt>
    <dgm:pt modelId="{7E848EAB-3D63-4D48-98F5-1ED699BBC4B1}" type="parTrans" cxnId="{6BDBD58F-5DA4-470F-807E-10E4DE300EDD}">
      <dgm:prSet/>
      <dgm:spPr/>
      <dgm:t>
        <a:bodyPr/>
        <a:lstStyle/>
        <a:p>
          <a:endParaRPr lang="fr-FR">
            <a:solidFill>
              <a:schemeClr val="tx1"/>
            </a:solidFill>
          </a:endParaRPr>
        </a:p>
      </dgm:t>
    </dgm:pt>
    <dgm:pt modelId="{D691270D-95DD-4F2E-BD3B-C3B4899819C9}" type="sibTrans" cxnId="{6BDBD58F-5DA4-470F-807E-10E4DE300EDD}">
      <dgm:prSet/>
      <dgm:spPr/>
      <dgm:t>
        <a:bodyPr/>
        <a:lstStyle/>
        <a:p>
          <a:endParaRPr lang="fr-FR">
            <a:solidFill>
              <a:schemeClr val="tx1"/>
            </a:solidFill>
          </a:endParaRPr>
        </a:p>
      </dgm:t>
    </dgm:pt>
    <dgm:pt modelId="{CEFD192D-F7A7-4794-A18A-6C467C56C225}">
      <dgm:prSet phldrT="[Texte]" custT="1"/>
      <dgm:spPr/>
      <dgm:t>
        <a:bodyPr anchor="ctr"/>
        <a:lstStyle/>
        <a:p>
          <a:pPr algn="ctr"/>
          <a:r>
            <a:rPr lang="fr-FR" sz="1400" dirty="0" smtClean="0">
              <a:solidFill>
                <a:schemeClr val="tx1"/>
              </a:solidFill>
            </a:rPr>
            <a:t>Appui à l’innovation, au transfert de savoir-faire, à la mise en réseau des acteurs économiques locaux en vue de stratégies visant le développement de l’emploi.</a:t>
          </a:r>
        </a:p>
      </dgm:t>
    </dgm:pt>
    <dgm:pt modelId="{07AD9234-58E7-44E6-A23A-B4C7D493DD92}" type="parTrans" cxnId="{F585D25C-8A46-47AA-B246-117C0F397A5A}">
      <dgm:prSet/>
      <dgm:spPr/>
      <dgm:t>
        <a:bodyPr/>
        <a:lstStyle/>
        <a:p>
          <a:endParaRPr lang="fr-FR">
            <a:solidFill>
              <a:schemeClr val="tx1"/>
            </a:solidFill>
          </a:endParaRPr>
        </a:p>
      </dgm:t>
    </dgm:pt>
    <dgm:pt modelId="{87A11315-D829-45BB-BF5E-DBA0E754190A}" type="sibTrans" cxnId="{F585D25C-8A46-47AA-B246-117C0F397A5A}">
      <dgm:prSet/>
      <dgm:spPr/>
      <dgm:t>
        <a:bodyPr/>
        <a:lstStyle/>
        <a:p>
          <a:endParaRPr lang="fr-FR">
            <a:solidFill>
              <a:schemeClr val="tx1"/>
            </a:solidFill>
          </a:endParaRPr>
        </a:p>
      </dgm:t>
    </dgm:pt>
    <dgm:pt modelId="{EF1C1926-19DD-462C-A0D4-9ED220FB5955}">
      <dgm:prSet phldrT="[Texte]" custT="1"/>
      <dgm:spPr/>
      <dgm:t>
        <a:bodyPr anchor="ctr"/>
        <a:lstStyle/>
        <a:p>
          <a:pPr algn="ctr"/>
          <a:r>
            <a:rPr lang="fr-FR" sz="1400" dirty="0" smtClean="0">
              <a:solidFill>
                <a:schemeClr val="tx1"/>
              </a:solidFill>
            </a:rPr>
            <a:t>Appui à la création de groupements d’employeurs, de SIAE</a:t>
          </a:r>
        </a:p>
      </dgm:t>
    </dgm:pt>
    <dgm:pt modelId="{E7753DB9-E586-4D31-BB32-470D0E36B918}" type="parTrans" cxnId="{8F229875-02C7-4BED-B56D-80FB5AB86A8D}">
      <dgm:prSet/>
      <dgm:spPr/>
      <dgm:t>
        <a:bodyPr/>
        <a:lstStyle/>
        <a:p>
          <a:endParaRPr lang="fr-FR">
            <a:solidFill>
              <a:schemeClr val="tx1"/>
            </a:solidFill>
          </a:endParaRPr>
        </a:p>
      </dgm:t>
    </dgm:pt>
    <dgm:pt modelId="{748D6ACB-9E3E-4553-A216-7F36983042A8}" type="sibTrans" cxnId="{8F229875-02C7-4BED-B56D-80FB5AB86A8D}">
      <dgm:prSet/>
      <dgm:spPr/>
      <dgm:t>
        <a:bodyPr/>
        <a:lstStyle/>
        <a:p>
          <a:endParaRPr lang="fr-FR">
            <a:solidFill>
              <a:schemeClr val="tx1"/>
            </a:solidFill>
          </a:endParaRPr>
        </a:p>
      </dgm:t>
    </dgm:pt>
    <dgm:pt modelId="{F0073855-DD04-48A8-894B-F8BFD3E594FF}">
      <dgm:prSet phldrT="[Texte]" custT="1"/>
      <dgm:spPr/>
      <dgm:t>
        <a:bodyPr anchor="ctr"/>
        <a:lstStyle/>
        <a:p>
          <a:pPr algn="ctr"/>
          <a:r>
            <a:rPr lang="fr-FR" sz="1400" smtClean="0">
              <a:solidFill>
                <a:schemeClr val="tx1"/>
              </a:solidFill>
            </a:rPr>
            <a:t>Actions </a:t>
          </a:r>
          <a:r>
            <a:rPr lang="fr-FR" sz="1400" dirty="0" smtClean="0">
              <a:solidFill>
                <a:schemeClr val="tx1"/>
              </a:solidFill>
            </a:rPr>
            <a:t>collectives à destination des entreprises</a:t>
          </a:r>
        </a:p>
      </dgm:t>
    </dgm:pt>
    <dgm:pt modelId="{A60999A9-347E-44DC-ADC7-094D444B0985}" type="parTrans" cxnId="{725D3E9F-1BC6-4B32-9387-D60338D83D96}">
      <dgm:prSet/>
      <dgm:spPr/>
      <dgm:t>
        <a:bodyPr/>
        <a:lstStyle/>
        <a:p>
          <a:endParaRPr lang="fr-FR">
            <a:solidFill>
              <a:schemeClr val="tx1"/>
            </a:solidFill>
          </a:endParaRPr>
        </a:p>
      </dgm:t>
    </dgm:pt>
    <dgm:pt modelId="{CE470B2E-8DBE-48FA-8DED-B1260DEE4B25}" type="sibTrans" cxnId="{725D3E9F-1BC6-4B32-9387-D60338D83D96}">
      <dgm:prSet/>
      <dgm:spPr/>
      <dgm:t>
        <a:bodyPr/>
        <a:lstStyle/>
        <a:p>
          <a:endParaRPr lang="fr-FR">
            <a:solidFill>
              <a:schemeClr val="tx1"/>
            </a:solidFill>
          </a:endParaRPr>
        </a:p>
      </dgm:t>
    </dgm:pt>
    <dgm:pt modelId="{1B66AA72-2F0D-4343-81C7-2A7B2723E141}">
      <dgm:prSet phldrT="[Texte]" custT="1"/>
      <dgm:spPr/>
      <dgm:t>
        <a:bodyPr anchor="ctr"/>
        <a:lstStyle/>
        <a:p>
          <a:pPr algn="ctr"/>
          <a:r>
            <a:rPr lang="fr-FR" sz="1400" dirty="0" smtClean="0">
              <a:solidFill>
                <a:schemeClr val="tx1"/>
              </a:solidFill>
            </a:rPr>
            <a:t>Pilotage et animation de plateformes de reconversion</a:t>
          </a:r>
          <a:endParaRPr lang="fr-FR" sz="1400" b="0" dirty="0">
            <a:solidFill>
              <a:schemeClr val="tx1"/>
            </a:solidFill>
            <a:latin typeface="+mj-lt"/>
            <a:cs typeface="Arial" panose="020B0604020202020204" pitchFamily="34" charset="0"/>
          </a:endParaRPr>
        </a:p>
      </dgm:t>
    </dgm:pt>
    <dgm:pt modelId="{7196AB35-DF29-4E28-85BB-2C8F20C9E9EB}" type="parTrans" cxnId="{DDBD498D-FF9D-47FE-AA4E-2912C3B97B93}">
      <dgm:prSet/>
      <dgm:spPr/>
      <dgm:t>
        <a:bodyPr/>
        <a:lstStyle/>
        <a:p>
          <a:endParaRPr lang="fr-FR">
            <a:solidFill>
              <a:schemeClr val="tx1"/>
            </a:solidFill>
          </a:endParaRPr>
        </a:p>
      </dgm:t>
    </dgm:pt>
    <dgm:pt modelId="{F156C032-1EF8-45E0-AB01-9C890D6A3573}" type="sibTrans" cxnId="{DDBD498D-FF9D-47FE-AA4E-2912C3B97B93}">
      <dgm:prSet/>
      <dgm:spPr/>
      <dgm:t>
        <a:bodyPr/>
        <a:lstStyle/>
        <a:p>
          <a:endParaRPr lang="fr-FR">
            <a:solidFill>
              <a:schemeClr val="tx1"/>
            </a:solidFill>
          </a:endParaRPr>
        </a:p>
      </dgm:t>
    </dgm:pt>
    <dgm:pt modelId="{E1FC3843-021C-454E-8B71-9B7BE9FFB297}" type="pres">
      <dgm:prSet presAssocID="{8D5A76E9-B2DC-4ACB-8594-41D13ACB4016}" presName="Name0" presStyleCnt="0">
        <dgm:presLayoutVars>
          <dgm:chPref val="1"/>
          <dgm:dir/>
          <dgm:animOne val="branch"/>
          <dgm:animLvl val="lvl"/>
          <dgm:resizeHandles/>
        </dgm:presLayoutVars>
      </dgm:prSet>
      <dgm:spPr/>
      <dgm:t>
        <a:bodyPr/>
        <a:lstStyle/>
        <a:p>
          <a:endParaRPr lang="fr-FR"/>
        </a:p>
      </dgm:t>
    </dgm:pt>
    <dgm:pt modelId="{CABDDBF8-4945-4B32-A80D-7FE960E8D820}" type="pres">
      <dgm:prSet presAssocID="{83091CFF-9625-44E9-9433-83F028D37549}" presName="vertOne" presStyleCnt="0"/>
      <dgm:spPr/>
      <dgm:t>
        <a:bodyPr/>
        <a:lstStyle/>
        <a:p>
          <a:endParaRPr lang="fr-FR"/>
        </a:p>
      </dgm:t>
    </dgm:pt>
    <dgm:pt modelId="{EDD11F3F-3B30-46FA-B8C9-0968A93450B7}" type="pres">
      <dgm:prSet presAssocID="{83091CFF-9625-44E9-9433-83F028D37549}" presName="txOne" presStyleLbl="node0" presStyleIdx="0" presStyleCnt="1" custScaleY="26336">
        <dgm:presLayoutVars>
          <dgm:chPref val="3"/>
        </dgm:presLayoutVars>
      </dgm:prSet>
      <dgm:spPr/>
      <dgm:t>
        <a:bodyPr/>
        <a:lstStyle/>
        <a:p>
          <a:endParaRPr lang="fr-FR"/>
        </a:p>
      </dgm:t>
    </dgm:pt>
    <dgm:pt modelId="{6F5CF030-F941-4FD3-A7C6-2CE29DF8FFC8}" type="pres">
      <dgm:prSet presAssocID="{83091CFF-9625-44E9-9433-83F028D37549}" presName="parTransOne" presStyleCnt="0"/>
      <dgm:spPr/>
      <dgm:t>
        <a:bodyPr/>
        <a:lstStyle/>
        <a:p>
          <a:endParaRPr lang="fr-FR"/>
        </a:p>
      </dgm:t>
    </dgm:pt>
    <dgm:pt modelId="{3AF05FA8-AD96-4F9E-BF5C-88EB77F33C00}" type="pres">
      <dgm:prSet presAssocID="{83091CFF-9625-44E9-9433-83F028D37549}" presName="horzOne" presStyleCnt="0"/>
      <dgm:spPr/>
      <dgm:t>
        <a:bodyPr/>
        <a:lstStyle/>
        <a:p>
          <a:endParaRPr lang="fr-FR"/>
        </a:p>
      </dgm:t>
    </dgm:pt>
    <dgm:pt modelId="{7DACF0F3-D2F3-4C94-B2C1-CC8A21EEE56A}" type="pres">
      <dgm:prSet presAssocID="{D9EE52E5-A1AC-4864-A17D-6B71DA3948A8}" presName="vertTwo" presStyleCnt="0"/>
      <dgm:spPr/>
      <dgm:t>
        <a:bodyPr/>
        <a:lstStyle/>
        <a:p>
          <a:endParaRPr lang="fr-FR"/>
        </a:p>
      </dgm:t>
    </dgm:pt>
    <dgm:pt modelId="{1CB5A5E1-03D0-4B44-81FF-74D936C6EF19}" type="pres">
      <dgm:prSet presAssocID="{D9EE52E5-A1AC-4864-A17D-6B71DA3948A8}" presName="txTwo" presStyleLbl="node2" presStyleIdx="0" presStyleCnt="2" custScaleX="98245" custScaleY="73078" custLinFactNeighborY="-88409">
        <dgm:presLayoutVars>
          <dgm:chPref val="3"/>
        </dgm:presLayoutVars>
      </dgm:prSet>
      <dgm:spPr/>
      <dgm:t>
        <a:bodyPr/>
        <a:lstStyle/>
        <a:p>
          <a:endParaRPr lang="fr-FR"/>
        </a:p>
      </dgm:t>
    </dgm:pt>
    <dgm:pt modelId="{C855EE01-14A3-411D-B729-0F44CBEBF0C1}" type="pres">
      <dgm:prSet presAssocID="{D9EE52E5-A1AC-4864-A17D-6B71DA3948A8}" presName="parTransTwo" presStyleCnt="0"/>
      <dgm:spPr/>
      <dgm:t>
        <a:bodyPr/>
        <a:lstStyle/>
        <a:p>
          <a:endParaRPr lang="fr-FR"/>
        </a:p>
      </dgm:t>
    </dgm:pt>
    <dgm:pt modelId="{7F7B6753-B842-4D94-AC83-56543BFB16DD}" type="pres">
      <dgm:prSet presAssocID="{D9EE52E5-A1AC-4864-A17D-6B71DA3948A8}" presName="horzTwo" presStyleCnt="0"/>
      <dgm:spPr/>
      <dgm:t>
        <a:bodyPr/>
        <a:lstStyle/>
        <a:p>
          <a:endParaRPr lang="fr-FR"/>
        </a:p>
      </dgm:t>
    </dgm:pt>
    <dgm:pt modelId="{1B2AB6F2-E313-4578-B39D-968809A57446}" type="pres">
      <dgm:prSet presAssocID="{6A1CCE91-1E84-4B91-A639-1021D56C76C1}" presName="vertThree" presStyleCnt="0"/>
      <dgm:spPr/>
      <dgm:t>
        <a:bodyPr/>
        <a:lstStyle/>
        <a:p>
          <a:endParaRPr lang="fr-FR"/>
        </a:p>
      </dgm:t>
    </dgm:pt>
    <dgm:pt modelId="{0C5D3457-F367-4827-B576-C029E4AA7730}" type="pres">
      <dgm:prSet presAssocID="{6A1CCE91-1E84-4B91-A639-1021D56C76C1}" presName="txThree" presStyleLbl="node3" presStyleIdx="0" presStyleCnt="6" custScaleX="97379" custScaleY="131139" custLinFactNeighborY="-17170">
        <dgm:presLayoutVars>
          <dgm:chPref val="3"/>
        </dgm:presLayoutVars>
      </dgm:prSet>
      <dgm:spPr/>
      <dgm:t>
        <a:bodyPr/>
        <a:lstStyle/>
        <a:p>
          <a:endParaRPr lang="fr-FR"/>
        </a:p>
      </dgm:t>
    </dgm:pt>
    <dgm:pt modelId="{FA4DD3F9-16C7-49CD-B558-52115ECE37CD}" type="pres">
      <dgm:prSet presAssocID="{6A1CCE91-1E84-4B91-A639-1021D56C76C1}" presName="horzThree" presStyleCnt="0"/>
      <dgm:spPr/>
      <dgm:t>
        <a:bodyPr/>
        <a:lstStyle/>
        <a:p>
          <a:endParaRPr lang="fr-FR"/>
        </a:p>
      </dgm:t>
    </dgm:pt>
    <dgm:pt modelId="{1DCE8A5E-7F5E-4941-ADE0-548CECC82B1E}" type="pres">
      <dgm:prSet presAssocID="{66DF2F50-F108-493D-A726-A75AC9EA3E21}" presName="sibSpaceThree" presStyleCnt="0"/>
      <dgm:spPr/>
      <dgm:t>
        <a:bodyPr/>
        <a:lstStyle/>
        <a:p>
          <a:endParaRPr lang="fr-FR"/>
        </a:p>
      </dgm:t>
    </dgm:pt>
    <dgm:pt modelId="{06610389-772C-41B3-A566-018B667A3720}" type="pres">
      <dgm:prSet presAssocID="{1B66AA72-2F0D-4343-81C7-2A7B2723E141}" presName="vertThree" presStyleCnt="0"/>
      <dgm:spPr/>
      <dgm:t>
        <a:bodyPr/>
        <a:lstStyle/>
        <a:p>
          <a:endParaRPr lang="fr-FR"/>
        </a:p>
      </dgm:t>
    </dgm:pt>
    <dgm:pt modelId="{E2413D46-1848-4148-862B-1255E4151138}" type="pres">
      <dgm:prSet presAssocID="{1B66AA72-2F0D-4343-81C7-2A7B2723E141}" presName="txThree" presStyleLbl="node3" presStyleIdx="1" presStyleCnt="6" custScaleX="97379" custScaleY="131139" custLinFactNeighborY="-17170">
        <dgm:presLayoutVars>
          <dgm:chPref val="3"/>
        </dgm:presLayoutVars>
      </dgm:prSet>
      <dgm:spPr/>
      <dgm:t>
        <a:bodyPr/>
        <a:lstStyle/>
        <a:p>
          <a:endParaRPr lang="fr-FR"/>
        </a:p>
      </dgm:t>
    </dgm:pt>
    <dgm:pt modelId="{775DA1BA-977D-4AA7-913C-C3DD457FC42D}" type="pres">
      <dgm:prSet presAssocID="{1B66AA72-2F0D-4343-81C7-2A7B2723E141}" presName="horzThree" presStyleCnt="0"/>
      <dgm:spPr/>
      <dgm:t>
        <a:bodyPr/>
        <a:lstStyle/>
        <a:p>
          <a:endParaRPr lang="fr-FR"/>
        </a:p>
      </dgm:t>
    </dgm:pt>
    <dgm:pt modelId="{05CEADF6-8A20-4E5C-B449-B93A12E9E9AE}" type="pres">
      <dgm:prSet presAssocID="{3B8603E5-B7EA-4621-8BE0-5F2737DF2DC4}" presName="sibSpaceTwo" presStyleCnt="0"/>
      <dgm:spPr/>
      <dgm:t>
        <a:bodyPr/>
        <a:lstStyle/>
        <a:p>
          <a:endParaRPr lang="fr-FR"/>
        </a:p>
      </dgm:t>
    </dgm:pt>
    <dgm:pt modelId="{8E321639-9C9E-4849-B087-F2DD0BEAD207}" type="pres">
      <dgm:prSet presAssocID="{1C262261-C14E-4AFA-B49E-C3F4BF256CD2}" presName="vertTwo" presStyleCnt="0"/>
      <dgm:spPr/>
      <dgm:t>
        <a:bodyPr/>
        <a:lstStyle/>
        <a:p>
          <a:endParaRPr lang="fr-FR"/>
        </a:p>
      </dgm:t>
    </dgm:pt>
    <dgm:pt modelId="{E45F9B7D-1AAB-4809-B171-27ADA172948F}" type="pres">
      <dgm:prSet presAssocID="{1C262261-C14E-4AFA-B49E-C3F4BF256CD2}" presName="txTwo" presStyleLbl="node2" presStyleIdx="1" presStyleCnt="2" custScaleX="98718" custScaleY="44457" custLinFactNeighborY="-88409">
        <dgm:presLayoutVars>
          <dgm:chPref val="3"/>
        </dgm:presLayoutVars>
      </dgm:prSet>
      <dgm:spPr/>
      <dgm:t>
        <a:bodyPr/>
        <a:lstStyle/>
        <a:p>
          <a:endParaRPr lang="fr-FR"/>
        </a:p>
      </dgm:t>
    </dgm:pt>
    <dgm:pt modelId="{684E40CA-34A4-4DA4-973B-6A6F0E874678}" type="pres">
      <dgm:prSet presAssocID="{1C262261-C14E-4AFA-B49E-C3F4BF256CD2}" presName="parTransTwo" presStyleCnt="0"/>
      <dgm:spPr/>
      <dgm:t>
        <a:bodyPr/>
        <a:lstStyle/>
        <a:p>
          <a:endParaRPr lang="fr-FR"/>
        </a:p>
      </dgm:t>
    </dgm:pt>
    <dgm:pt modelId="{CBEA44CB-DB69-4964-9670-92DB77AFE40E}" type="pres">
      <dgm:prSet presAssocID="{1C262261-C14E-4AFA-B49E-C3F4BF256CD2}" presName="horzTwo" presStyleCnt="0"/>
      <dgm:spPr/>
      <dgm:t>
        <a:bodyPr/>
        <a:lstStyle/>
        <a:p>
          <a:endParaRPr lang="fr-FR"/>
        </a:p>
      </dgm:t>
    </dgm:pt>
    <dgm:pt modelId="{8BBB3632-9A48-4380-B0A8-57D240C5ACF2}" type="pres">
      <dgm:prSet presAssocID="{594BE512-09BC-4002-BA59-9464369C9D33}" presName="vertThree" presStyleCnt="0"/>
      <dgm:spPr/>
      <dgm:t>
        <a:bodyPr/>
        <a:lstStyle/>
        <a:p>
          <a:endParaRPr lang="fr-FR"/>
        </a:p>
      </dgm:t>
    </dgm:pt>
    <dgm:pt modelId="{158ABF59-B40F-4F05-8ADF-D5290B4D211C}" type="pres">
      <dgm:prSet presAssocID="{594BE512-09BC-4002-BA59-9464369C9D33}" presName="txThree" presStyleLbl="node3" presStyleIdx="2" presStyleCnt="6" custScaleX="86883" custScaleY="165633" custLinFactNeighborY="-17170">
        <dgm:presLayoutVars>
          <dgm:chPref val="3"/>
        </dgm:presLayoutVars>
      </dgm:prSet>
      <dgm:spPr/>
      <dgm:t>
        <a:bodyPr/>
        <a:lstStyle/>
        <a:p>
          <a:endParaRPr lang="fr-FR"/>
        </a:p>
      </dgm:t>
    </dgm:pt>
    <dgm:pt modelId="{6E5951CE-3695-4B84-8974-1F762FC15F73}" type="pres">
      <dgm:prSet presAssocID="{594BE512-09BC-4002-BA59-9464369C9D33}" presName="horzThree" presStyleCnt="0"/>
      <dgm:spPr/>
      <dgm:t>
        <a:bodyPr/>
        <a:lstStyle/>
        <a:p>
          <a:endParaRPr lang="fr-FR"/>
        </a:p>
      </dgm:t>
    </dgm:pt>
    <dgm:pt modelId="{5C669930-A5AB-471C-848B-99FB5FCB7AFD}" type="pres">
      <dgm:prSet presAssocID="{D691270D-95DD-4F2E-BD3B-C3B4899819C9}" presName="sibSpaceThree" presStyleCnt="0"/>
      <dgm:spPr/>
      <dgm:t>
        <a:bodyPr/>
        <a:lstStyle/>
        <a:p>
          <a:endParaRPr lang="fr-FR"/>
        </a:p>
      </dgm:t>
    </dgm:pt>
    <dgm:pt modelId="{CDDD6874-33DE-4333-BE30-527BB886FA49}" type="pres">
      <dgm:prSet presAssocID="{CEFD192D-F7A7-4794-A18A-6C467C56C225}" presName="vertThree" presStyleCnt="0"/>
      <dgm:spPr/>
      <dgm:t>
        <a:bodyPr/>
        <a:lstStyle/>
        <a:p>
          <a:endParaRPr lang="fr-FR"/>
        </a:p>
      </dgm:t>
    </dgm:pt>
    <dgm:pt modelId="{EA4BAB08-AEDD-46BF-BF31-57556AAEC2F6}" type="pres">
      <dgm:prSet presAssocID="{CEFD192D-F7A7-4794-A18A-6C467C56C225}" presName="txThree" presStyleLbl="node3" presStyleIdx="3" presStyleCnt="6" custScaleX="86883" custScaleY="165633" custLinFactNeighborY="-17170">
        <dgm:presLayoutVars>
          <dgm:chPref val="3"/>
        </dgm:presLayoutVars>
      </dgm:prSet>
      <dgm:spPr/>
      <dgm:t>
        <a:bodyPr/>
        <a:lstStyle/>
        <a:p>
          <a:endParaRPr lang="fr-FR"/>
        </a:p>
      </dgm:t>
    </dgm:pt>
    <dgm:pt modelId="{56583E05-85D7-47FF-879D-9D3FD837AB13}" type="pres">
      <dgm:prSet presAssocID="{CEFD192D-F7A7-4794-A18A-6C467C56C225}" presName="horzThree" presStyleCnt="0"/>
      <dgm:spPr/>
      <dgm:t>
        <a:bodyPr/>
        <a:lstStyle/>
        <a:p>
          <a:endParaRPr lang="fr-FR"/>
        </a:p>
      </dgm:t>
    </dgm:pt>
    <dgm:pt modelId="{CA422562-837E-4E5D-BBB0-BC4634246FB0}" type="pres">
      <dgm:prSet presAssocID="{87A11315-D829-45BB-BF5E-DBA0E754190A}" presName="sibSpaceThree" presStyleCnt="0"/>
      <dgm:spPr/>
      <dgm:t>
        <a:bodyPr/>
        <a:lstStyle/>
        <a:p>
          <a:endParaRPr lang="fr-FR"/>
        </a:p>
      </dgm:t>
    </dgm:pt>
    <dgm:pt modelId="{391A2555-1130-451B-A6D8-40C2444D0AD1}" type="pres">
      <dgm:prSet presAssocID="{EF1C1926-19DD-462C-A0D4-9ED220FB5955}" presName="vertThree" presStyleCnt="0"/>
      <dgm:spPr/>
      <dgm:t>
        <a:bodyPr/>
        <a:lstStyle/>
        <a:p>
          <a:endParaRPr lang="fr-FR"/>
        </a:p>
      </dgm:t>
    </dgm:pt>
    <dgm:pt modelId="{7CDB11F2-9EDD-41B8-AF7B-144A03D830DF}" type="pres">
      <dgm:prSet presAssocID="{EF1C1926-19DD-462C-A0D4-9ED220FB5955}" presName="txThree" presStyleLbl="node3" presStyleIdx="4" presStyleCnt="6" custScaleX="86883" custScaleY="165633" custLinFactNeighborY="-17170">
        <dgm:presLayoutVars>
          <dgm:chPref val="3"/>
        </dgm:presLayoutVars>
      </dgm:prSet>
      <dgm:spPr/>
      <dgm:t>
        <a:bodyPr/>
        <a:lstStyle/>
        <a:p>
          <a:endParaRPr lang="fr-FR"/>
        </a:p>
      </dgm:t>
    </dgm:pt>
    <dgm:pt modelId="{DAB08ADA-3819-4D14-88BF-6201F77AE0C9}" type="pres">
      <dgm:prSet presAssocID="{EF1C1926-19DD-462C-A0D4-9ED220FB5955}" presName="horzThree" presStyleCnt="0"/>
      <dgm:spPr/>
      <dgm:t>
        <a:bodyPr/>
        <a:lstStyle/>
        <a:p>
          <a:endParaRPr lang="fr-FR"/>
        </a:p>
      </dgm:t>
    </dgm:pt>
    <dgm:pt modelId="{ACEA26AE-F26B-4CBF-AEFE-C6FE2CE4D273}" type="pres">
      <dgm:prSet presAssocID="{748D6ACB-9E3E-4553-A216-7F36983042A8}" presName="sibSpaceThree" presStyleCnt="0"/>
      <dgm:spPr/>
      <dgm:t>
        <a:bodyPr/>
        <a:lstStyle/>
        <a:p>
          <a:endParaRPr lang="fr-FR"/>
        </a:p>
      </dgm:t>
    </dgm:pt>
    <dgm:pt modelId="{029D5B05-A08F-46D9-8E8F-C4D45AF88F57}" type="pres">
      <dgm:prSet presAssocID="{F0073855-DD04-48A8-894B-F8BFD3E594FF}" presName="vertThree" presStyleCnt="0"/>
      <dgm:spPr/>
      <dgm:t>
        <a:bodyPr/>
        <a:lstStyle/>
        <a:p>
          <a:endParaRPr lang="fr-FR"/>
        </a:p>
      </dgm:t>
    </dgm:pt>
    <dgm:pt modelId="{506F8287-8E88-4438-8BB4-1D3F0B56892B}" type="pres">
      <dgm:prSet presAssocID="{F0073855-DD04-48A8-894B-F8BFD3E594FF}" presName="txThree" presStyleLbl="node3" presStyleIdx="5" presStyleCnt="6" custScaleX="86883" custScaleY="165633" custLinFactNeighborY="-17170">
        <dgm:presLayoutVars>
          <dgm:chPref val="3"/>
        </dgm:presLayoutVars>
      </dgm:prSet>
      <dgm:spPr/>
      <dgm:t>
        <a:bodyPr/>
        <a:lstStyle/>
        <a:p>
          <a:endParaRPr lang="fr-FR"/>
        </a:p>
      </dgm:t>
    </dgm:pt>
    <dgm:pt modelId="{3C4DABD3-C4A2-41AC-9457-44305B9C2B77}" type="pres">
      <dgm:prSet presAssocID="{F0073855-DD04-48A8-894B-F8BFD3E594FF}" presName="horzThree" presStyleCnt="0"/>
      <dgm:spPr/>
      <dgm:t>
        <a:bodyPr/>
        <a:lstStyle/>
        <a:p>
          <a:endParaRPr lang="fr-FR"/>
        </a:p>
      </dgm:t>
    </dgm:pt>
  </dgm:ptLst>
  <dgm:cxnLst>
    <dgm:cxn modelId="{A56F6CE2-091F-40D8-AFAF-4A9826C6917E}" srcId="{8D5A76E9-B2DC-4ACB-8594-41D13ACB4016}" destId="{83091CFF-9625-44E9-9433-83F028D37549}" srcOrd="0" destOrd="0" parTransId="{D0F11107-F70E-4535-B2FF-E1159C28217C}" sibTransId="{61FA04A1-812A-422B-B219-0D5FCA3AA3FF}"/>
    <dgm:cxn modelId="{8A96728C-0457-4F24-BB52-F64CC1D4D001}" type="presOf" srcId="{EF1C1926-19DD-462C-A0D4-9ED220FB5955}" destId="{7CDB11F2-9EDD-41B8-AF7B-144A03D830DF}" srcOrd="0" destOrd="0" presId="urn:microsoft.com/office/officeart/2005/8/layout/hierarchy4"/>
    <dgm:cxn modelId="{FCC6610E-0988-461D-8A97-2DC902B04B5B}" type="presOf" srcId="{594BE512-09BC-4002-BA59-9464369C9D33}" destId="{158ABF59-B40F-4F05-8ADF-D5290B4D211C}" srcOrd="0" destOrd="0" presId="urn:microsoft.com/office/officeart/2005/8/layout/hierarchy4"/>
    <dgm:cxn modelId="{E7C09EC1-41C4-46EE-B270-ED5CF3E591EE}" srcId="{83091CFF-9625-44E9-9433-83F028D37549}" destId="{1C262261-C14E-4AFA-B49E-C3F4BF256CD2}" srcOrd="1" destOrd="0" parTransId="{E0A4314A-C103-42F7-87E3-E4110523D78B}" sibTransId="{58786F92-91B8-448F-8A0A-D5BC4D73357D}"/>
    <dgm:cxn modelId="{F585D25C-8A46-47AA-B246-117C0F397A5A}" srcId="{1C262261-C14E-4AFA-B49E-C3F4BF256CD2}" destId="{CEFD192D-F7A7-4794-A18A-6C467C56C225}" srcOrd="1" destOrd="0" parTransId="{07AD9234-58E7-44E6-A23A-B4C7D493DD92}" sibTransId="{87A11315-D829-45BB-BF5E-DBA0E754190A}"/>
    <dgm:cxn modelId="{63384020-C601-4D69-97A0-7A50C5DC7858}" srcId="{83091CFF-9625-44E9-9433-83F028D37549}" destId="{D9EE52E5-A1AC-4864-A17D-6B71DA3948A8}" srcOrd="0" destOrd="0" parTransId="{E179A8DA-9F2C-4640-A053-219C1FBBBA37}" sibTransId="{3B8603E5-B7EA-4621-8BE0-5F2737DF2DC4}"/>
    <dgm:cxn modelId="{34DCB626-8F52-4CBE-9C85-3B8D2A520DC8}" type="presOf" srcId="{1B66AA72-2F0D-4343-81C7-2A7B2723E141}" destId="{E2413D46-1848-4148-862B-1255E4151138}" srcOrd="0" destOrd="0" presId="urn:microsoft.com/office/officeart/2005/8/layout/hierarchy4"/>
    <dgm:cxn modelId="{3C186F61-E5D8-4172-BECF-45CCB3176893}" type="presOf" srcId="{8D5A76E9-B2DC-4ACB-8594-41D13ACB4016}" destId="{E1FC3843-021C-454E-8B71-9B7BE9FFB297}" srcOrd="0" destOrd="0" presId="urn:microsoft.com/office/officeart/2005/8/layout/hierarchy4"/>
    <dgm:cxn modelId="{9A92D2B0-018F-47B4-91EE-57EF8DED160F}" srcId="{D9EE52E5-A1AC-4864-A17D-6B71DA3948A8}" destId="{6A1CCE91-1E84-4B91-A639-1021D56C76C1}" srcOrd="0" destOrd="0" parTransId="{868EEB00-E085-48E4-A739-1593DBF1F595}" sibTransId="{66DF2F50-F108-493D-A726-A75AC9EA3E21}"/>
    <dgm:cxn modelId="{E35830AD-F669-4ECA-8066-5653E9AC2F7C}" type="presOf" srcId="{83091CFF-9625-44E9-9433-83F028D37549}" destId="{EDD11F3F-3B30-46FA-B8C9-0968A93450B7}" srcOrd="0" destOrd="0" presId="urn:microsoft.com/office/officeart/2005/8/layout/hierarchy4"/>
    <dgm:cxn modelId="{6BDBD58F-5DA4-470F-807E-10E4DE300EDD}" srcId="{1C262261-C14E-4AFA-B49E-C3F4BF256CD2}" destId="{594BE512-09BC-4002-BA59-9464369C9D33}" srcOrd="0" destOrd="0" parTransId="{7E848EAB-3D63-4D48-98F5-1ED699BBC4B1}" sibTransId="{D691270D-95DD-4F2E-BD3B-C3B4899819C9}"/>
    <dgm:cxn modelId="{DDBD498D-FF9D-47FE-AA4E-2912C3B97B93}" srcId="{D9EE52E5-A1AC-4864-A17D-6B71DA3948A8}" destId="{1B66AA72-2F0D-4343-81C7-2A7B2723E141}" srcOrd="1" destOrd="0" parTransId="{7196AB35-DF29-4E28-85BB-2C8F20C9E9EB}" sibTransId="{F156C032-1EF8-45E0-AB01-9C890D6A3573}"/>
    <dgm:cxn modelId="{CB138219-08A1-4D2D-A73D-667764363E53}" type="presOf" srcId="{1C262261-C14E-4AFA-B49E-C3F4BF256CD2}" destId="{E45F9B7D-1AAB-4809-B171-27ADA172948F}" srcOrd="0" destOrd="0" presId="urn:microsoft.com/office/officeart/2005/8/layout/hierarchy4"/>
    <dgm:cxn modelId="{825EDFB5-D068-4FA9-A7AD-7E37F3490977}" type="presOf" srcId="{6A1CCE91-1E84-4B91-A639-1021D56C76C1}" destId="{0C5D3457-F367-4827-B576-C029E4AA7730}" srcOrd="0" destOrd="0" presId="urn:microsoft.com/office/officeart/2005/8/layout/hierarchy4"/>
    <dgm:cxn modelId="{2E014DFB-0ABB-4B64-8FF1-1241A8E24A42}" type="presOf" srcId="{F0073855-DD04-48A8-894B-F8BFD3E594FF}" destId="{506F8287-8E88-4438-8BB4-1D3F0B56892B}" srcOrd="0" destOrd="0" presId="urn:microsoft.com/office/officeart/2005/8/layout/hierarchy4"/>
    <dgm:cxn modelId="{725D3E9F-1BC6-4B32-9387-D60338D83D96}" srcId="{1C262261-C14E-4AFA-B49E-C3F4BF256CD2}" destId="{F0073855-DD04-48A8-894B-F8BFD3E594FF}" srcOrd="3" destOrd="0" parTransId="{A60999A9-347E-44DC-ADC7-094D444B0985}" sibTransId="{CE470B2E-8DBE-48FA-8DED-B1260DEE4B25}"/>
    <dgm:cxn modelId="{AC6366AD-119B-4245-A77F-594CAA3EC5E9}" type="presOf" srcId="{D9EE52E5-A1AC-4864-A17D-6B71DA3948A8}" destId="{1CB5A5E1-03D0-4B44-81FF-74D936C6EF19}" srcOrd="0" destOrd="0" presId="urn:microsoft.com/office/officeart/2005/8/layout/hierarchy4"/>
    <dgm:cxn modelId="{28ABBC9B-8C31-49A7-BD13-521D54745C3D}" type="presOf" srcId="{CEFD192D-F7A7-4794-A18A-6C467C56C225}" destId="{EA4BAB08-AEDD-46BF-BF31-57556AAEC2F6}" srcOrd="0" destOrd="0" presId="urn:microsoft.com/office/officeart/2005/8/layout/hierarchy4"/>
    <dgm:cxn modelId="{8F229875-02C7-4BED-B56D-80FB5AB86A8D}" srcId="{1C262261-C14E-4AFA-B49E-C3F4BF256CD2}" destId="{EF1C1926-19DD-462C-A0D4-9ED220FB5955}" srcOrd="2" destOrd="0" parTransId="{E7753DB9-E586-4D31-BB32-470D0E36B918}" sibTransId="{748D6ACB-9E3E-4553-A216-7F36983042A8}"/>
    <dgm:cxn modelId="{83A53C80-5401-4314-854F-FB3F34FE2874}" type="presParOf" srcId="{E1FC3843-021C-454E-8B71-9B7BE9FFB297}" destId="{CABDDBF8-4945-4B32-A80D-7FE960E8D820}" srcOrd="0" destOrd="0" presId="urn:microsoft.com/office/officeart/2005/8/layout/hierarchy4"/>
    <dgm:cxn modelId="{59BED346-1974-470D-ABCE-F1A8554F0969}" type="presParOf" srcId="{CABDDBF8-4945-4B32-A80D-7FE960E8D820}" destId="{EDD11F3F-3B30-46FA-B8C9-0968A93450B7}" srcOrd="0" destOrd="0" presId="urn:microsoft.com/office/officeart/2005/8/layout/hierarchy4"/>
    <dgm:cxn modelId="{B63FCAD4-5279-40A1-AAC3-9F3F9AFB6141}" type="presParOf" srcId="{CABDDBF8-4945-4B32-A80D-7FE960E8D820}" destId="{6F5CF030-F941-4FD3-A7C6-2CE29DF8FFC8}" srcOrd="1" destOrd="0" presId="urn:microsoft.com/office/officeart/2005/8/layout/hierarchy4"/>
    <dgm:cxn modelId="{4511FAAC-4CA2-4AE2-973E-DB2C4395E7D8}" type="presParOf" srcId="{CABDDBF8-4945-4B32-A80D-7FE960E8D820}" destId="{3AF05FA8-AD96-4F9E-BF5C-88EB77F33C00}" srcOrd="2" destOrd="0" presId="urn:microsoft.com/office/officeart/2005/8/layout/hierarchy4"/>
    <dgm:cxn modelId="{EF939093-7E73-4DA2-93DA-4995D42ECFF3}" type="presParOf" srcId="{3AF05FA8-AD96-4F9E-BF5C-88EB77F33C00}" destId="{7DACF0F3-D2F3-4C94-B2C1-CC8A21EEE56A}" srcOrd="0" destOrd="0" presId="urn:microsoft.com/office/officeart/2005/8/layout/hierarchy4"/>
    <dgm:cxn modelId="{0785830A-BDDE-460F-B159-48A93A549582}" type="presParOf" srcId="{7DACF0F3-D2F3-4C94-B2C1-CC8A21EEE56A}" destId="{1CB5A5E1-03D0-4B44-81FF-74D936C6EF19}" srcOrd="0" destOrd="0" presId="urn:microsoft.com/office/officeart/2005/8/layout/hierarchy4"/>
    <dgm:cxn modelId="{370197F5-7DA2-4BC5-9A88-31D1391F5A5E}" type="presParOf" srcId="{7DACF0F3-D2F3-4C94-B2C1-CC8A21EEE56A}" destId="{C855EE01-14A3-411D-B729-0F44CBEBF0C1}" srcOrd="1" destOrd="0" presId="urn:microsoft.com/office/officeart/2005/8/layout/hierarchy4"/>
    <dgm:cxn modelId="{704070AB-6288-4F81-85B8-698FEFF95E90}" type="presParOf" srcId="{7DACF0F3-D2F3-4C94-B2C1-CC8A21EEE56A}" destId="{7F7B6753-B842-4D94-AC83-56543BFB16DD}" srcOrd="2" destOrd="0" presId="urn:microsoft.com/office/officeart/2005/8/layout/hierarchy4"/>
    <dgm:cxn modelId="{A7D27496-6964-4679-8A1F-8B0998AA4FF6}" type="presParOf" srcId="{7F7B6753-B842-4D94-AC83-56543BFB16DD}" destId="{1B2AB6F2-E313-4578-B39D-968809A57446}" srcOrd="0" destOrd="0" presId="urn:microsoft.com/office/officeart/2005/8/layout/hierarchy4"/>
    <dgm:cxn modelId="{1FFA0A38-CFFC-4267-816B-9BEE3E54CB42}" type="presParOf" srcId="{1B2AB6F2-E313-4578-B39D-968809A57446}" destId="{0C5D3457-F367-4827-B576-C029E4AA7730}" srcOrd="0" destOrd="0" presId="urn:microsoft.com/office/officeart/2005/8/layout/hierarchy4"/>
    <dgm:cxn modelId="{CA820B94-CA05-4140-8740-87DD4C14AC29}" type="presParOf" srcId="{1B2AB6F2-E313-4578-B39D-968809A57446}" destId="{FA4DD3F9-16C7-49CD-B558-52115ECE37CD}" srcOrd="1" destOrd="0" presId="urn:microsoft.com/office/officeart/2005/8/layout/hierarchy4"/>
    <dgm:cxn modelId="{9B231822-B912-4E91-98B0-7CEDE7D11352}" type="presParOf" srcId="{7F7B6753-B842-4D94-AC83-56543BFB16DD}" destId="{1DCE8A5E-7F5E-4941-ADE0-548CECC82B1E}" srcOrd="1" destOrd="0" presId="urn:microsoft.com/office/officeart/2005/8/layout/hierarchy4"/>
    <dgm:cxn modelId="{7832DDAA-38D4-4067-BEBB-6ED4DE379E66}" type="presParOf" srcId="{7F7B6753-B842-4D94-AC83-56543BFB16DD}" destId="{06610389-772C-41B3-A566-018B667A3720}" srcOrd="2" destOrd="0" presId="urn:microsoft.com/office/officeart/2005/8/layout/hierarchy4"/>
    <dgm:cxn modelId="{9F63C963-2D2D-4073-87CF-41FB1E90744C}" type="presParOf" srcId="{06610389-772C-41B3-A566-018B667A3720}" destId="{E2413D46-1848-4148-862B-1255E4151138}" srcOrd="0" destOrd="0" presId="urn:microsoft.com/office/officeart/2005/8/layout/hierarchy4"/>
    <dgm:cxn modelId="{196F3840-0B90-455B-A26C-022023ED7D3D}" type="presParOf" srcId="{06610389-772C-41B3-A566-018B667A3720}" destId="{775DA1BA-977D-4AA7-913C-C3DD457FC42D}" srcOrd="1" destOrd="0" presId="urn:microsoft.com/office/officeart/2005/8/layout/hierarchy4"/>
    <dgm:cxn modelId="{B89A77B5-E49F-4A78-B81C-4DA4B4FED6A4}" type="presParOf" srcId="{3AF05FA8-AD96-4F9E-BF5C-88EB77F33C00}" destId="{05CEADF6-8A20-4E5C-B449-B93A12E9E9AE}" srcOrd="1" destOrd="0" presId="urn:microsoft.com/office/officeart/2005/8/layout/hierarchy4"/>
    <dgm:cxn modelId="{4125C9E9-6F51-495C-A0BB-7C1A8A9A40D8}" type="presParOf" srcId="{3AF05FA8-AD96-4F9E-BF5C-88EB77F33C00}" destId="{8E321639-9C9E-4849-B087-F2DD0BEAD207}" srcOrd="2" destOrd="0" presId="urn:microsoft.com/office/officeart/2005/8/layout/hierarchy4"/>
    <dgm:cxn modelId="{15E1F762-2B5E-4B7C-9D58-1B7ED3723E3E}" type="presParOf" srcId="{8E321639-9C9E-4849-B087-F2DD0BEAD207}" destId="{E45F9B7D-1AAB-4809-B171-27ADA172948F}" srcOrd="0" destOrd="0" presId="urn:microsoft.com/office/officeart/2005/8/layout/hierarchy4"/>
    <dgm:cxn modelId="{B7897FD4-4D90-40BA-8660-0C6DF2C124CB}" type="presParOf" srcId="{8E321639-9C9E-4849-B087-F2DD0BEAD207}" destId="{684E40CA-34A4-4DA4-973B-6A6F0E874678}" srcOrd="1" destOrd="0" presId="urn:microsoft.com/office/officeart/2005/8/layout/hierarchy4"/>
    <dgm:cxn modelId="{78B5A6FA-701D-43DE-A08E-A0B5B133F12D}" type="presParOf" srcId="{8E321639-9C9E-4849-B087-F2DD0BEAD207}" destId="{CBEA44CB-DB69-4964-9670-92DB77AFE40E}" srcOrd="2" destOrd="0" presId="urn:microsoft.com/office/officeart/2005/8/layout/hierarchy4"/>
    <dgm:cxn modelId="{D0F020A9-2B9C-4362-BC53-FD2B7BC85339}" type="presParOf" srcId="{CBEA44CB-DB69-4964-9670-92DB77AFE40E}" destId="{8BBB3632-9A48-4380-B0A8-57D240C5ACF2}" srcOrd="0" destOrd="0" presId="urn:microsoft.com/office/officeart/2005/8/layout/hierarchy4"/>
    <dgm:cxn modelId="{C8E8BC0A-A605-4505-978A-8515296ED3C4}" type="presParOf" srcId="{8BBB3632-9A48-4380-B0A8-57D240C5ACF2}" destId="{158ABF59-B40F-4F05-8ADF-D5290B4D211C}" srcOrd="0" destOrd="0" presId="urn:microsoft.com/office/officeart/2005/8/layout/hierarchy4"/>
    <dgm:cxn modelId="{C11F63BC-ACA3-4D4F-94A1-571C06A9FFA9}" type="presParOf" srcId="{8BBB3632-9A48-4380-B0A8-57D240C5ACF2}" destId="{6E5951CE-3695-4B84-8974-1F762FC15F73}" srcOrd="1" destOrd="0" presId="urn:microsoft.com/office/officeart/2005/8/layout/hierarchy4"/>
    <dgm:cxn modelId="{C4AAE315-E467-4C05-8710-81F03A48A2E7}" type="presParOf" srcId="{CBEA44CB-DB69-4964-9670-92DB77AFE40E}" destId="{5C669930-A5AB-471C-848B-99FB5FCB7AFD}" srcOrd="1" destOrd="0" presId="urn:microsoft.com/office/officeart/2005/8/layout/hierarchy4"/>
    <dgm:cxn modelId="{970E46FA-FA0D-4058-B013-BBD86ACCE241}" type="presParOf" srcId="{CBEA44CB-DB69-4964-9670-92DB77AFE40E}" destId="{CDDD6874-33DE-4333-BE30-527BB886FA49}" srcOrd="2" destOrd="0" presId="urn:microsoft.com/office/officeart/2005/8/layout/hierarchy4"/>
    <dgm:cxn modelId="{BA83E2A2-C839-41BE-980E-97F72A66ED7D}" type="presParOf" srcId="{CDDD6874-33DE-4333-BE30-527BB886FA49}" destId="{EA4BAB08-AEDD-46BF-BF31-57556AAEC2F6}" srcOrd="0" destOrd="0" presId="urn:microsoft.com/office/officeart/2005/8/layout/hierarchy4"/>
    <dgm:cxn modelId="{E7AB8F82-68B2-48F1-A079-937478F59B2E}" type="presParOf" srcId="{CDDD6874-33DE-4333-BE30-527BB886FA49}" destId="{56583E05-85D7-47FF-879D-9D3FD837AB13}" srcOrd="1" destOrd="0" presId="urn:microsoft.com/office/officeart/2005/8/layout/hierarchy4"/>
    <dgm:cxn modelId="{3A064F6B-90AE-490B-A4DF-A58F4BA72C3C}" type="presParOf" srcId="{CBEA44CB-DB69-4964-9670-92DB77AFE40E}" destId="{CA422562-837E-4E5D-BBB0-BC4634246FB0}" srcOrd="3" destOrd="0" presId="urn:microsoft.com/office/officeart/2005/8/layout/hierarchy4"/>
    <dgm:cxn modelId="{7C8F6EF7-A6AA-4A86-AC80-D09845D83B07}" type="presParOf" srcId="{CBEA44CB-DB69-4964-9670-92DB77AFE40E}" destId="{391A2555-1130-451B-A6D8-40C2444D0AD1}" srcOrd="4" destOrd="0" presId="urn:microsoft.com/office/officeart/2005/8/layout/hierarchy4"/>
    <dgm:cxn modelId="{267FF84C-835D-48A1-9BAF-A65E37D2B640}" type="presParOf" srcId="{391A2555-1130-451B-A6D8-40C2444D0AD1}" destId="{7CDB11F2-9EDD-41B8-AF7B-144A03D830DF}" srcOrd="0" destOrd="0" presId="urn:microsoft.com/office/officeart/2005/8/layout/hierarchy4"/>
    <dgm:cxn modelId="{6A22013B-C0E6-4434-B8D3-ABE7D2CF7E23}" type="presParOf" srcId="{391A2555-1130-451B-A6D8-40C2444D0AD1}" destId="{DAB08ADA-3819-4D14-88BF-6201F77AE0C9}" srcOrd="1" destOrd="0" presId="urn:microsoft.com/office/officeart/2005/8/layout/hierarchy4"/>
    <dgm:cxn modelId="{994FEAB3-CDFF-4328-A3E8-101394E5A1E9}" type="presParOf" srcId="{CBEA44CB-DB69-4964-9670-92DB77AFE40E}" destId="{ACEA26AE-F26B-4CBF-AEFE-C6FE2CE4D273}" srcOrd="5" destOrd="0" presId="urn:microsoft.com/office/officeart/2005/8/layout/hierarchy4"/>
    <dgm:cxn modelId="{6DFD6C65-CD89-4FEF-BADC-3C252707B086}" type="presParOf" srcId="{CBEA44CB-DB69-4964-9670-92DB77AFE40E}" destId="{029D5B05-A08F-46D9-8E8F-C4D45AF88F57}" srcOrd="6" destOrd="0" presId="urn:microsoft.com/office/officeart/2005/8/layout/hierarchy4"/>
    <dgm:cxn modelId="{C41F9DC7-14C6-4B0A-956A-FA65696EF69C}" type="presParOf" srcId="{029D5B05-A08F-46D9-8E8F-C4D45AF88F57}" destId="{506F8287-8E88-4438-8BB4-1D3F0B56892B}" srcOrd="0" destOrd="0" presId="urn:microsoft.com/office/officeart/2005/8/layout/hierarchy4"/>
    <dgm:cxn modelId="{4FC54E3C-1FEF-4562-909E-63E9E629CC86}" type="presParOf" srcId="{029D5B05-A08F-46D9-8E8F-C4D45AF88F57}" destId="{3C4DABD3-C4A2-41AC-9457-44305B9C2B77}" srcOrd="1" destOrd="0" presId="urn:microsoft.com/office/officeart/2005/8/layout/hierarchy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16E11E18-9EEB-43F2-86F7-73234E64A195}" type="doc">
      <dgm:prSet loTypeId="urn:microsoft.com/office/officeart/2005/8/layout/gear1" loCatId="relationship" qsTypeId="urn:microsoft.com/office/officeart/2005/8/quickstyle/3d1" qsCatId="3D" csTypeId="urn:microsoft.com/office/officeart/2005/8/colors/colorful2" csCatId="colorful" phldr="1"/>
      <dgm:spPr/>
      <dgm:t>
        <a:bodyPr/>
        <a:lstStyle/>
        <a:p>
          <a:endParaRPr lang="fr-FR"/>
        </a:p>
      </dgm:t>
    </dgm:pt>
    <dgm:pt modelId="{6B5620C6-D806-4DE8-8999-B1D9C993E8D5}">
      <dgm:prSet custT="1"/>
      <dgm:spPr/>
      <dgm:t>
        <a:bodyPr/>
        <a:lstStyle/>
        <a:p>
          <a:pPr rtl="0"/>
          <a:r>
            <a:rPr lang="fr-FR" sz="1400" dirty="0" smtClean="0">
              <a:solidFill>
                <a:schemeClr val="tx1"/>
              </a:solidFill>
            </a:rPr>
            <a:t>… les salariés licenciés économiques ou fragilisés dans leur emploi</a:t>
          </a:r>
          <a:endParaRPr lang="fr-FR" sz="1400" dirty="0">
            <a:solidFill>
              <a:schemeClr val="tx1"/>
            </a:solidFill>
          </a:endParaRPr>
        </a:p>
      </dgm:t>
    </dgm:pt>
    <dgm:pt modelId="{3E3FC360-57CD-4B4B-B2FE-4DBA53A4E3C4}" type="parTrans" cxnId="{BDD7C97D-4F35-428A-8095-AF574AE92869}">
      <dgm:prSet/>
      <dgm:spPr/>
      <dgm:t>
        <a:bodyPr/>
        <a:lstStyle/>
        <a:p>
          <a:endParaRPr lang="fr-FR">
            <a:solidFill>
              <a:schemeClr val="tx1"/>
            </a:solidFill>
          </a:endParaRPr>
        </a:p>
      </dgm:t>
    </dgm:pt>
    <dgm:pt modelId="{FA3C3520-4DFA-4914-9FB0-D936A4B704F4}" type="sibTrans" cxnId="{BDD7C97D-4F35-428A-8095-AF574AE92869}">
      <dgm:prSet/>
      <dgm:spPr/>
      <dgm:t>
        <a:bodyPr/>
        <a:lstStyle/>
        <a:p>
          <a:endParaRPr lang="fr-FR">
            <a:solidFill>
              <a:schemeClr val="tx1"/>
            </a:solidFill>
          </a:endParaRPr>
        </a:p>
      </dgm:t>
    </dgm:pt>
    <dgm:pt modelId="{BC2F09C2-9AD1-4FC9-881E-43DF434E0183}">
      <dgm:prSet custT="1"/>
      <dgm:spPr/>
      <dgm:t>
        <a:bodyPr/>
        <a:lstStyle/>
        <a:p>
          <a:pPr rtl="0"/>
          <a:r>
            <a:rPr lang="fr-FR" sz="1400" dirty="0" smtClean="0">
              <a:solidFill>
                <a:schemeClr val="tx1"/>
              </a:solidFill>
            </a:rPr>
            <a:t>Il s’agit </a:t>
          </a:r>
          <a:r>
            <a:rPr lang="fr-FR" sz="1400" u="sng" dirty="0" smtClean="0">
              <a:solidFill>
                <a:schemeClr val="tx1"/>
              </a:solidFill>
            </a:rPr>
            <a:t>exclusivement</a:t>
          </a:r>
          <a:r>
            <a:rPr lang="fr-FR" sz="1400" dirty="0" smtClean="0">
              <a:solidFill>
                <a:schemeClr val="tx1"/>
              </a:solidFill>
            </a:rPr>
            <a:t> d’appui aux structures, les actions visées auront un effet induit sur ..</a:t>
          </a:r>
          <a:endParaRPr lang="fr-FR" sz="1400" dirty="0">
            <a:solidFill>
              <a:schemeClr val="tx1"/>
            </a:solidFill>
          </a:endParaRPr>
        </a:p>
      </dgm:t>
    </dgm:pt>
    <dgm:pt modelId="{D3D12DCF-1D60-4122-89EB-DFF76BBC6950}" type="parTrans" cxnId="{2AF960E5-8746-4CFE-AC88-353064041C56}">
      <dgm:prSet/>
      <dgm:spPr/>
      <dgm:t>
        <a:bodyPr/>
        <a:lstStyle/>
        <a:p>
          <a:endParaRPr lang="fr-FR">
            <a:solidFill>
              <a:schemeClr val="tx1"/>
            </a:solidFill>
          </a:endParaRPr>
        </a:p>
      </dgm:t>
    </dgm:pt>
    <dgm:pt modelId="{D7A2B2B3-F189-464C-8B0F-B12DAF72D533}" type="sibTrans" cxnId="{2AF960E5-8746-4CFE-AC88-353064041C56}">
      <dgm:prSet/>
      <dgm:spPr/>
      <dgm:t>
        <a:bodyPr/>
        <a:lstStyle/>
        <a:p>
          <a:endParaRPr lang="fr-FR">
            <a:solidFill>
              <a:schemeClr val="tx1"/>
            </a:solidFill>
          </a:endParaRPr>
        </a:p>
      </dgm:t>
    </dgm:pt>
    <dgm:pt modelId="{0BB1788D-8E47-477B-B362-2C04CB715F27}" type="pres">
      <dgm:prSet presAssocID="{16E11E18-9EEB-43F2-86F7-73234E64A195}" presName="composite" presStyleCnt="0">
        <dgm:presLayoutVars>
          <dgm:chMax val="3"/>
          <dgm:animLvl val="lvl"/>
          <dgm:resizeHandles val="exact"/>
        </dgm:presLayoutVars>
      </dgm:prSet>
      <dgm:spPr/>
      <dgm:t>
        <a:bodyPr/>
        <a:lstStyle/>
        <a:p>
          <a:endParaRPr lang="fr-FR"/>
        </a:p>
      </dgm:t>
    </dgm:pt>
    <dgm:pt modelId="{887B004F-CE19-4645-97D0-17BCC2337A71}" type="pres">
      <dgm:prSet presAssocID="{6B5620C6-D806-4DE8-8999-B1D9C993E8D5}" presName="gear1" presStyleLbl="node1" presStyleIdx="0" presStyleCnt="2">
        <dgm:presLayoutVars>
          <dgm:chMax val="1"/>
          <dgm:bulletEnabled val="1"/>
        </dgm:presLayoutVars>
      </dgm:prSet>
      <dgm:spPr/>
      <dgm:t>
        <a:bodyPr/>
        <a:lstStyle/>
        <a:p>
          <a:endParaRPr lang="fr-FR"/>
        </a:p>
      </dgm:t>
    </dgm:pt>
    <dgm:pt modelId="{C3F47C12-C3BC-4A8D-B0A0-BB4E6F5502E9}" type="pres">
      <dgm:prSet presAssocID="{6B5620C6-D806-4DE8-8999-B1D9C993E8D5}" presName="gear1srcNode" presStyleLbl="node1" presStyleIdx="0" presStyleCnt="2"/>
      <dgm:spPr/>
      <dgm:t>
        <a:bodyPr/>
        <a:lstStyle/>
        <a:p>
          <a:endParaRPr lang="fr-FR"/>
        </a:p>
      </dgm:t>
    </dgm:pt>
    <dgm:pt modelId="{96DD59B9-C6C4-4523-BE04-B863D86C9783}" type="pres">
      <dgm:prSet presAssocID="{6B5620C6-D806-4DE8-8999-B1D9C993E8D5}" presName="gear1dstNode" presStyleLbl="node1" presStyleIdx="0" presStyleCnt="2"/>
      <dgm:spPr/>
      <dgm:t>
        <a:bodyPr/>
        <a:lstStyle/>
        <a:p>
          <a:endParaRPr lang="fr-FR"/>
        </a:p>
      </dgm:t>
    </dgm:pt>
    <dgm:pt modelId="{AF2C7D76-0234-4965-927F-D3B3394C5486}" type="pres">
      <dgm:prSet presAssocID="{BC2F09C2-9AD1-4FC9-881E-43DF434E0183}" presName="gear2" presStyleLbl="node1" presStyleIdx="1" presStyleCnt="2" custScaleX="152050" custScaleY="145616" custLinFactNeighborX="-16753" custLinFactNeighborY="-15069">
        <dgm:presLayoutVars>
          <dgm:chMax val="1"/>
          <dgm:bulletEnabled val="1"/>
        </dgm:presLayoutVars>
      </dgm:prSet>
      <dgm:spPr/>
      <dgm:t>
        <a:bodyPr/>
        <a:lstStyle/>
        <a:p>
          <a:endParaRPr lang="fr-FR"/>
        </a:p>
      </dgm:t>
    </dgm:pt>
    <dgm:pt modelId="{52132520-59EB-42C0-95D8-372B9B0E6350}" type="pres">
      <dgm:prSet presAssocID="{BC2F09C2-9AD1-4FC9-881E-43DF434E0183}" presName="gear2srcNode" presStyleLbl="node1" presStyleIdx="1" presStyleCnt="2"/>
      <dgm:spPr/>
      <dgm:t>
        <a:bodyPr/>
        <a:lstStyle/>
        <a:p>
          <a:endParaRPr lang="fr-FR"/>
        </a:p>
      </dgm:t>
    </dgm:pt>
    <dgm:pt modelId="{D3234EDC-CFED-4B20-B712-910219BD9315}" type="pres">
      <dgm:prSet presAssocID="{BC2F09C2-9AD1-4FC9-881E-43DF434E0183}" presName="gear2dstNode" presStyleLbl="node1" presStyleIdx="1" presStyleCnt="2"/>
      <dgm:spPr/>
      <dgm:t>
        <a:bodyPr/>
        <a:lstStyle/>
        <a:p>
          <a:endParaRPr lang="fr-FR"/>
        </a:p>
      </dgm:t>
    </dgm:pt>
    <dgm:pt modelId="{747B8D89-1439-4051-95C2-DC097F793133}" type="pres">
      <dgm:prSet presAssocID="{FA3C3520-4DFA-4914-9FB0-D936A4B704F4}" presName="connector1" presStyleLbl="sibTrans2D1" presStyleIdx="0" presStyleCnt="2"/>
      <dgm:spPr/>
      <dgm:t>
        <a:bodyPr/>
        <a:lstStyle/>
        <a:p>
          <a:endParaRPr lang="fr-FR"/>
        </a:p>
      </dgm:t>
    </dgm:pt>
    <dgm:pt modelId="{DA31358F-813E-42B1-BC9A-13769C36133C}" type="pres">
      <dgm:prSet presAssocID="{D7A2B2B3-F189-464C-8B0F-B12DAF72D533}" presName="connector2" presStyleLbl="sibTrans2D1" presStyleIdx="1" presStyleCnt="2" custLinFactNeighborX="-19604" custLinFactNeighborY="-6791"/>
      <dgm:spPr/>
      <dgm:t>
        <a:bodyPr/>
        <a:lstStyle/>
        <a:p>
          <a:endParaRPr lang="fr-FR"/>
        </a:p>
      </dgm:t>
    </dgm:pt>
  </dgm:ptLst>
  <dgm:cxnLst>
    <dgm:cxn modelId="{B4DF23DF-0CB4-4690-AD56-6412D9B8FF4D}" type="presOf" srcId="{16E11E18-9EEB-43F2-86F7-73234E64A195}" destId="{0BB1788D-8E47-477B-B362-2C04CB715F27}" srcOrd="0" destOrd="0" presId="urn:microsoft.com/office/officeart/2005/8/layout/gear1"/>
    <dgm:cxn modelId="{438B2171-C111-4C47-B09B-D3E65F93FBB6}" type="presOf" srcId="{D7A2B2B3-F189-464C-8B0F-B12DAF72D533}" destId="{DA31358F-813E-42B1-BC9A-13769C36133C}" srcOrd="0" destOrd="0" presId="urn:microsoft.com/office/officeart/2005/8/layout/gear1"/>
    <dgm:cxn modelId="{C4117259-0E86-4060-84B6-0E3A3C067965}" type="presOf" srcId="{6B5620C6-D806-4DE8-8999-B1D9C993E8D5}" destId="{887B004F-CE19-4645-97D0-17BCC2337A71}" srcOrd="0" destOrd="0" presId="urn:microsoft.com/office/officeart/2005/8/layout/gear1"/>
    <dgm:cxn modelId="{BDD7C97D-4F35-428A-8095-AF574AE92869}" srcId="{16E11E18-9EEB-43F2-86F7-73234E64A195}" destId="{6B5620C6-D806-4DE8-8999-B1D9C993E8D5}" srcOrd="0" destOrd="0" parTransId="{3E3FC360-57CD-4B4B-B2FE-4DBA53A4E3C4}" sibTransId="{FA3C3520-4DFA-4914-9FB0-D936A4B704F4}"/>
    <dgm:cxn modelId="{32877192-109B-4CC6-B017-5B9EA1692B8C}" type="presOf" srcId="{BC2F09C2-9AD1-4FC9-881E-43DF434E0183}" destId="{D3234EDC-CFED-4B20-B712-910219BD9315}" srcOrd="2" destOrd="0" presId="urn:microsoft.com/office/officeart/2005/8/layout/gear1"/>
    <dgm:cxn modelId="{6CE51E6D-A3BA-4AA7-86E3-0956C540D958}" type="presOf" srcId="{BC2F09C2-9AD1-4FC9-881E-43DF434E0183}" destId="{52132520-59EB-42C0-95D8-372B9B0E6350}" srcOrd="1" destOrd="0" presId="urn:microsoft.com/office/officeart/2005/8/layout/gear1"/>
    <dgm:cxn modelId="{C12D7347-3681-4D71-BC69-EDB79A655585}" type="presOf" srcId="{6B5620C6-D806-4DE8-8999-B1D9C993E8D5}" destId="{C3F47C12-C3BC-4A8D-B0A0-BB4E6F5502E9}" srcOrd="1" destOrd="0" presId="urn:microsoft.com/office/officeart/2005/8/layout/gear1"/>
    <dgm:cxn modelId="{B9AF9F0F-22C8-45ED-BF05-5DFC2379DD69}" type="presOf" srcId="{BC2F09C2-9AD1-4FC9-881E-43DF434E0183}" destId="{AF2C7D76-0234-4965-927F-D3B3394C5486}" srcOrd="0" destOrd="0" presId="urn:microsoft.com/office/officeart/2005/8/layout/gear1"/>
    <dgm:cxn modelId="{776A6D01-3932-40EC-AFB1-3A94A371E231}" type="presOf" srcId="{FA3C3520-4DFA-4914-9FB0-D936A4B704F4}" destId="{747B8D89-1439-4051-95C2-DC097F793133}" srcOrd="0" destOrd="0" presId="urn:microsoft.com/office/officeart/2005/8/layout/gear1"/>
    <dgm:cxn modelId="{F5F59A96-B0B6-4C49-8C50-26C5D3765228}" type="presOf" srcId="{6B5620C6-D806-4DE8-8999-B1D9C993E8D5}" destId="{96DD59B9-C6C4-4523-BE04-B863D86C9783}" srcOrd="2" destOrd="0" presId="urn:microsoft.com/office/officeart/2005/8/layout/gear1"/>
    <dgm:cxn modelId="{2AF960E5-8746-4CFE-AC88-353064041C56}" srcId="{16E11E18-9EEB-43F2-86F7-73234E64A195}" destId="{BC2F09C2-9AD1-4FC9-881E-43DF434E0183}" srcOrd="1" destOrd="0" parTransId="{D3D12DCF-1D60-4122-89EB-DFF76BBC6950}" sibTransId="{D7A2B2B3-F189-464C-8B0F-B12DAF72D533}"/>
    <dgm:cxn modelId="{A1EEBED5-BB7D-4468-A9C8-8BC76E2C8B0B}" type="presParOf" srcId="{0BB1788D-8E47-477B-B362-2C04CB715F27}" destId="{887B004F-CE19-4645-97D0-17BCC2337A71}" srcOrd="0" destOrd="0" presId="urn:microsoft.com/office/officeart/2005/8/layout/gear1"/>
    <dgm:cxn modelId="{FA7FECAA-7D32-422A-95C4-1F36796A6D27}" type="presParOf" srcId="{0BB1788D-8E47-477B-B362-2C04CB715F27}" destId="{C3F47C12-C3BC-4A8D-B0A0-BB4E6F5502E9}" srcOrd="1" destOrd="0" presId="urn:microsoft.com/office/officeart/2005/8/layout/gear1"/>
    <dgm:cxn modelId="{D9670250-02BC-4BCE-A98D-E9A3DA7D365B}" type="presParOf" srcId="{0BB1788D-8E47-477B-B362-2C04CB715F27}" destId="{96DD59B9-C6C4-4523-BE04-B863D86C9783}" srcOrd="2" destOrd="0" presId="urn:microsoft.com/office/officeart/2005/8/layout/gear1"/>
    <dgm:cxn modelId="{68899C54-F75C-4D1D-A413-E1DB028ABBAC}" type="presParOf" srcId="{0BB1788D-8E47-477B-B362-2C04CB715F27}" destId="{AF2C7D76-0234-4965-927F-D3B3394C5486}" srcOrd="3" destOrd="0" presId="urn:microsoft.com/office/officeart/2005/8/layout/gear1"/>
    <dgm:cxn modelId="{FFEB24AD-EC8F-4E58-927C-E67A21E8E4D4}" type="presParOf" srcId="{0BB1788D-8E47-477B-B362-2C04CB715F27}" destId="{52132520-59EB-42C0-95D8-372B9B0E6350}" srcOrd="4" destOrd="0" presId="urn:microsoft.com/office/officeart/2005/8/layout/gear1"/>
    <dgm:cxn modelId="{034BF3D8-D6B9-406B-A941-1AA5DD0097EF}" type="presParOf" srcId="{0BB1788D-8E47-477B-B362-2C04CB715F27}" destId="{D3234EDC-CFED-4B20-B712-910219BD9315}" srcOrd="5" destOrd="0" presId="urn:microsoft.com/office/officeart/2005/8/layout/gear1"/>
    <dgm:cxn modelId="{3D76F058-F8DC-4665-88D8-3A9553A23F9D}" type="presParOf" srcId="{0BB1788D-8E47-477B-B362-2C04CB715F27}" destId="{747B8D89-1439-4051-95C2-DC097F793133}" srcOrd="6" destOrd="0" presId="urn:microsoft.com/office/officeart/2005/8/layout/gear1"/>
    <dgm:cxn modelId="{DB4E2C96-0DD5-4F43-A30A-8F3A364F9DFD}" type="presParOf" srcId="{0BB1788D-8E47-477B-B362-2C04CB715F27}" destId="{DA31358F-813E-42B1-BC9A-13769C36133C}" srcOrd="7" destOrd="0" presId="urn:microsoft.com/office/officeart/2005/8/layout/gear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EDCE51F1-D690-410E-8D00-360043936976}"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fr-FR"/>
        </a:p>
      </dgm:t>
    </dgm:pt>
    <dgm:pt modelId="{318B551A-F34C-4107-B10C-A6FE59747256}">
      <dgm:prSet phldrT="[Texte]"/>
      <dgm:spPr/>
      <dgm:t>
        <a:bodyPr/>
        <a:lstStyle/>
        <a:p>
          <a:r>
            <a:rPr lang="fr-FR" dirty="0" smtClean="0">
              <a:solidFill>
                <a:schemeClr val="tx1"/>
              </a:solidFill>
              <a:latin typeface="+mj-lt"/>
              <a:cs typeface="Arial" panose="020B0604020202020204" pitchFamily="34" charset="0"/>
            </a:rPr>
            <a:t>Entreprises </a:t>
          </a:r>
          <a:endParaRPr lang="fr-FR" dirty="0">
            <a:solidFill>
              <a:schemeClr val="tx1"/>
            </a:solidFill>
            <a:latin typeface="+mj-lt"/>
          </a:endParaRPr>
        </a:p>
      </dgm:t>
    </dgm:pt>
    <dgm:pt modelId="{F782D401-A1B1-4B81-8AE5-4C109AE0D933}" type="parTrans" cxnId="{12645F6D-8F6F-41F6-BF03-F259A5F84F57}">
      <dgm:prSet/>
      <dgm:spPr/>
      <dgm:t>
        <a:bodyPr/>
        <a:lstStyle/>
        <a:p>
          <a:endParaRPr lang="fr-FR">
            <a:solidFill>
              <a:schemeClr val="tx1"/>
            </a:solidFill>
            <a:latin typeface="+mj-lt"/>
          </a:endParaRPr>
        </a:p>
      </dgm:t>
    </dgm:pt>
    <dgm:pt modelId="{4B99795D-DBA3-4B83-920F-B9998007102B}" type="sibTrans" cxnId="{12645F6D-8F6F-41F6-BF03-F259A5F84F57}">
      <dgm:prSet/>
      <dgm:spPr/>
      <dgm:t>
        <a:bodyPr/>
        <a:lstStyle/>
        <a:p>
          <a:endParaRPr lang="fr-FR">
            <a:solidFill>
              <a:schemeClr val="tx1"/>
            </a:solidFill>
            <a:latin typeface="+mj-lt"/>
          </a:endParaRPr>
        </a:p>
      </dgm:t>
    </dgm:pt>
    <dgm:pt modelId="{487EECA3-42F0-4548-A83C-39FC6CEAB9EB}">
      <dgm:prSet/>
      <dgm:spPr/>
      <dgm:t>
        <a:bodyPr/>
        <a:lstStyle/>
        <a:p>
          <a:r>
            <a:rPr lang="fr-FR" dirty="0" smtClean="0">
              <a:solidFill>
                <a:schemeClr val="tx1"/>
              </a:solidFill>
              <a:latin typeface="+mj-lt"/>
              <a:cs typeface="Arial" panose="020B0604020202020204" pitchFamily="34" charset="0"/>
            </a:rPr>
            <a:t>Structures associatives</a:t>
          </a:r>
        </a:p>
      </dgm:t>
    </dgm:pt>
    <dgm:pt modelId="{55306246-E423-454A-A0C1-CCC59E6DF0ED}" type="parTrans" cxnId="{9669A0A3-EF7C-4B76-BC99-4FFC07FBEF5A}">
      <dgm:prSet/>
      <dgm:spPr/>
      <dgm:t>
        <a:bodyPr/>
        <a:lstStyle/>
        <a:p>
          <a:endParaRPr lang="fr-FR">
            <a:solidFill>
              <a:schemeClr val="tx1"/>
            </a:solidFill>
          </a:endParaRPr>
        </a:p>
      </dgm:t>
    </dgm:pt>
    <dgm:pt modelId="{46989371-C8D2-4E34-915B-D5B6FBA83EC5}" type="sibTrans" cxnId="{9669A0A3-EF7C-4B76-BC99-4FFC07FBEF5A}">
      <dgm:prSet/>
      <dgm:spPr/>
      <dgm:t>
        <a:bodyPr/>
        <a:lstStyle/>
        <a:p>
          <a:endParaRPr lang="fr-FR">
            <a:solidFill>
              <a:schemeClr val="tx1"/>
            </a:solidFill>
          </a:endParaRPr>
        </a:p>
      </dgm:t>
    </dgm:pt>
    <dgm:pt modelId="{24667F16-62C3-45B4-AE95-B5DB810B63F6}">
      <dgm:prSet/>
      <dgm:spPr/>
      <dgm:t>
        <a:bodyPr/>
        <a:lstStyle/>
        <a:p>
          <a:r>
            <a:rPr lang="fr-FR" dirty="0" smtClean="0">
              <a:solidFill>
                <a:schemeClr val="tx1"/>
              </a:solidFill>
              <a:latin typeface="+mj-lt"/>
              <a:cs typeface="Arial" panose="020B0604020202020204" pitchFamily="34" charset="0"/>
            </a:rPr>
            <a:t>Branches professionnelles</a:t>
          </a:r>
        </a:p>
      </dgm:t>
    </dgm:pt>
    <dgm:pt modelId="{B2A8C128-CFE8-4116-9E37-AF0B436733DC}" type="parTrans" cxnId="{627C35CB-CF1F-4C3E-869A-6B32B11E4BD6}">
      <dgm:prSet/>
      <dgm:spPr/>
      <dgm:t>
        <a:bodyPr/>
        <a:lstStyle/>
        <a:p>
          <a:endParaRPr lang="fr-FR">
            <a:solidFill>
              <a:schemeClr val="tx1"/>
            </a:solidFill>
          </a:endParaRPr>
        </a:p>
      </dgm:t>
    </dgm:pt>
    <dgm:pt modelId="{EE89FD7F-ACBF-4FD6-B071-8C4CA6600B14}" type="sibTrans" cxnId="{627C35CB-CF1F-4C3E-869A-6B32B11E4BD6}">
      <dgm:prSet/>
      <dgm:spPr/>
      <dgm:t>
        <a:bodyPr/>
        <a:lstStyle/>
        <a:p>
          <a:endParaRPr lang="fr-FR">
            <a:solidFill>
              <a:schemeClr val="tx1"/>
            </a:solidFill>
          </a:endParaRPr>
        </a:p>
      </dgm:t>
    </dgm:pt>
    <dgm:pt modelId="{674C19BC-1F03-4533-9D74-618312C0D3FF}">
      <dgm:prSet/>
      <dgm:spPr/>
      <dgm:t>
        <a:bodyPr/>
        <a:lstStyle/>
        <a:p>
          <a:r>
            <a:rPr lang="fr-FR" dirty="0" smtClean="0">
              <a:solidFill>
                <a:schemeClr val="tx1"/>
              </a:solidFill>
              <a:latin typeface="+mj-lt"/>
              <a:cs typeface="Arial" panose="020B0604020202020204" pitchFamily="34" charset="0"/>
            </a:rPr>
            <a:t>Chambres consulaires</a:t>
          </a:r>
        </a:p>
      </dgm:t>
    </dgm:pt>
    <dgm:pt modelId="{08471855-7B0D-4F3D-87F0-21C83DBD6FD2}" type="parTrans" cxnId="{54A73A65-432F-4000-B6A1-EAA6198D2D18}">
      <dgm:prSet/>
      <dgm:spPr/>
      <dgm:t>
        <a:bodyPr/>
        <a:lstStyle/>
        <a:p>
          <a:endParaRPr lang="fr-FR">
            <a:solidFill>
              <a:schemeClr val="tx1"/>
            </a:solidFill>
          </a:endParaRPr>
        </a:p>
      </dgm:t>
    </dgm:pt>
    <dgm:pt modelId="{2613B3BE-8EBE-4B75-B300-7A7A87A8B371}" type="sibTrans" cxnId="{54A73A65-432F-4000-B6A1-EAA6198D2D18}">
      <dgm:prSet/>
      <dgm:spPr/>
      <dgm:t>
        <a:bodyPr/>
        <a:lstStyle/>
        <a:p>
          <a:endParaRPr lang="fr-FR">
            <a:solidFill>
              <a:schemeClr val="tx1"/>
            </a:solidFill>
          </a:endParaRPr>
        </a:p>
      </dgm:t>
    </dgm:pt>
    <dgm:pt modelId="{A6498D68-2D9B-422C-ADDA-2CED7B5A87E1}">
      <dgm:prSet/>
      <dgm:spPr/>
      <dgm:t>
        <a:bodyPr/>
        <a:lstStyle/>
        <a:p>
          <a:r>
            <a:rPr lang="fr-FR" dirty="0" smtClean="0">
              <a:solidFill>
                <a:schemeClr val="tx1"/>
              </a:solidFill>
              <a:latin typeface="+mj-lt"/>
              <a:cs typeface="Arial" panose="020B0604020202020204" pitchFamily="34" charset="0"/>
            </a:rPr>
            <a:t>Collectivités territoriales</a:t>
          </a:r>
        </a:p>
      </dgm:t>
    </dgm:pt>
    <dgm:pt modelId="{F668A08C-4229-4C86-A9B6-34F93032EA58}" type="parTrans" cxnId="{14DB0F9A-9741-4607-865D-2BD334112753}">
      <dgm:prSet/>
      <dgm:spPr/>
      <dgm:t>
        <a:bodyPr/>
        <a:lstStyle/>
        <a:p>
          <a:endParaRPr lang="fr-FR">
            <a:solidFill>
              <a:schemeClr val="tx1"/>
            </a:solidFill>
          </a:endParaRPr>
        </a:p>
      </dgm:t>
    </dgm:pt>
    <dgm:pt modelId="{013FEE4C-2343-4C34-A653-D724F7C66A20}" type="sibTrans" cxnId="{14DB0F9A-9741-4607-865D-2BD334112753}">
      <dgm:prSet/>
      <dgm:spPr/>
      <dgm:t>
        <a:bodyPr/>
        <a:lstStyle/>
        <a:p>
          <a:endParaRPr lang="fr-FR">
            <a:solidFill>
              <a:schemeClr val="tx1"/>
            </a:solidFill>
          </a:endParaRPr>
        </a:p>
      </dgm:t>
    </dgm:pt>
    <dgm:pt modelId="{B3106E4D-22CE-4EF6-B19B-8CBEF928D546}">
      <dgm:prSet/>
      <dgm:spPr/>
      <dgm:t>
        <a:bodyPr/>
        <a:lstStyle/>
        <a:p>
          <a:r>
            <a:rPr lang="fr-FR" dirty="0" smtClean="0">
              <a:solidFill>
                <a:schemeClr val="tx1"/>
              </a:solidFill>
              <a:latin typeface="+mj-lt"/>
              <a:cs typeface="Arial" panose="020B0604020202020204" pitchFamily="34" charset="0"/>
            </a:rPr>
            <a:t>OPCA</a:t>
          </a:r>
        </a:p>
      </dgm:t>
    </dgm:pt>
    <dgm:pt modelId="{0D2D7B82-F9ED-4B46-9908-478FA2B2D3FD}" type="parTrans" cxnId="{4FD23029-6374-4A94-8C9C-39B3CDF7E945}">
      <dgm:prSet/>
      <dgm:spPr/>
      <dgm:t>
        <a:bodyPr/>
        <a:lstStyle/>
        <a:p>
          <a:endParaRPr lang="fr-FR">
            <a:solidFill>
              <a:schemeClr val="tx1"/>
            </a:solidFill>
          </a:endParaRPr>
        </a:p>
      </dgm:t>
    </dgm:pt>
    <dgm:pt modelId="{B1072C3B-EE25-4EF9-A3F5-CFC2E0DAB551}" type="sibTrans" cxnId="{4FD23029-6374-4A94-8C9C-39B3CDF7E945}">
      <dgm:prSet/>
      <dgm:spPr/>
      <dgm:t>
        <a:bodyPr/>
        <a:lstStyle/>
        <a:p>
          <a:endParaRPr lang="fr-FR">
            <a:solidFill>
              <a:schemeClr val="tx1"/>
            </a:solidFill>
          </a:endParaRPr>
        </a:p>
      </dgm:t>
    </dgm:pt>
    <dgm:pt modelId="{53337430-6FC8-46FC-A7FC-3A7502789F47}">
      <dgm:prSet/>
      <dgm:spPr/>
      <dgm:t>
        <a:bodyPr/>
        <a:lstStyle/>
        <a:p>
          <a:r>
            <a:rPr lang="fr-FR" dirty="0" smtClean="0">
              <a:solidFill>
                <a:schemeClr val="tx1"/>
              </a:solidFill>
              <a:latin typeface="+mj-lt"/>
              <a:cs typeface="Arial" panose="020B0604020202020204" pitchFamily="34" charset="0"/>
            </a:rPr>
            <a:t>Partenaires sociaux</a:t>
          </a:r>
        </a:p>
      </dgm:t>
    </dgm:pt>
    <dgm:pt modelId="{18F19AAE-869F-4697-BA21-7C4B7E53DB32}" type="parTrans" cxnId="{65084CC0-F940-43EE-BEC2-A15811AC4020}">
      <dgm:prSet/>
      <dgm:spPr/>
      <dgm:t>
        <a:bodyPr/>
        <a:lstStyle/>
        <a:p>
          <a:endParaRPr lang="fr-FR">
            <a:solidFill>
              <a:schemeClr val="tx1"/>
            </a:solidFill>
          </a:endParaRPr>
        </a:p>
      </dgm:t>
    </dgm:pt>
    <dgm:pt modelId="{CC93FA59-9B2D-4BA1-843E-5945D2894B25}" type="sibTrans" cxnId="{65084CC0-F940-43EE-BEC2-A15811AC4020}">
      <dgm:prSet/>
      <dgm:spPr/>
      <dgm:t>
        <a:bodyPr/>
        <a:lstStyle/>
        <a:p>
          <a:endParaRPr lang="fr-FR">
            <a:solidFill>
              <a:schemeClr val="tx1"/>
            </a:solidFill>
          </a:endParaRPr>
        </a:p>
      </dgm:t>
    </dgm:pt>
    <dgm:pt modelId="{3562ED2D-AD17-4822-A855-0DE7AEF9816F}">
      <dgm:prSet/>
      <dgm:spPr/>
      <dgm:t>
        <a:bodyPr/>
        <a:lstStyle/>
        <a:p>
          <a:r>
            <a:rPr lang="fr-FR" dirty="0" smtClean="0">
              <a:solidFill>
                <a:schemeClr val="tx1"/>
              </a:solidFill>
              <a:latin typeface="+mj-lt"/>
              <a:cs typeface="Arial" panose="020B0604020202020204" pitchFamily="34" charset="0"/>
            </a:rPr>
            <a:t>ARACT</a:t>
          </a:r>
        </a:p>
      </dgm:t>
    </dgm:pt>
    <dgm:pt modelId="{F48DA3A8-106F-4349-A058-63EC09BCF0C5}" type="parTrans" cxnId="{07F74FD1-8CDC-4B15-BA27-E1761050871E}">
      <dgm:prSet/>
      <dgm:spPr/>
      <dgm:t>
        <a:bodyPr/>
        <a:lstStyle/>
        <a:p>
          <a:endParaRPr lang="fr-FR">
            <a:solidFill>
              <a:schemeClr val="tx1"/>
            </a:solidFill>
          </a:endParaRPr>
        </a:p>
      </dgm:t>
    </dgm:pt>
    <dgm:pt modelId="{E1E2D500-2888-4743-99BC-1434B6F1AAA0}" type="sibTrans" cxnId="{07F74FD1-8CDC-4B15-BA27-E1761050871E}">
      <dgm:prSet/>
      <dgm:spPr/>
      <dgm:t>
        <a:bodyPr/>
        <a:lstStyle/>
        <a:p>
          <a:endParaRPr lang="fr-FR">
            <a:solidFill>
              <a:schemeClr val="tx1"/>
            </a:solidFill>
          </a:endParaRPr>
        </a:p>
      </dgm:t>
    </dgm:pt>
    <dgm:pt modelId="{DF24C5E1-5B00-4C28-B648-6260C84935FE}">
      <dgm:prSet/>
      <dgm:spPr/>
      <dgm:t>
        <a:bodyPr/>
        <a:lstStyle/>
        <a:p>
          <a:r>
            <a:rPr lang="fr-FR" dirty="0" smtClean="0">
              <a:solidFill>
                <a:schemeClr val="tx1"/>
              </a:solidFill>
              <a:latin typeface="+mj-lt"/>
              <a:cs typeface="Arial" panose="020B0604020202020204" pitchFamily="34" charset="0"/>
            </a:rPr>
            <a:t>Maisons de l’emploi</a:t>
          </a:r>
        </a:p>
      </dgm:t>
    </dgm:pt>
    <dgm:pt modelId="{601861EF-75C0-48F4-8659-A4E7764669D9}" type="parTrans" cxnId="{48A0A5BA-6BB6-4CA2-AF83-98CBF18EAAA4}">
      <dgm:prSet/>
      <dgm:spPr/>
      <dgm:t>
        <a:bodyPr/>
        <a:lstStyle/>
        <a:p>
          <a:endParaRPr lang="fr-FR">
            <a:solidFill>
              <a:schemeClr val="tx1"/>
            </a:solidFill>
          </a:endParaRPr>
        </a:p>
      </dgm:t>
    </dgm:pt>
    <dgm:pt modelId="{2EA314AB-1003-4284-8957-E59E0450E82F}" type="sibTrans" cxnId="{48A0A5BA-6BB6-4CA2-AF83-98CBF18EAAA4}">
      <dgm:prSet/>
      <dgm:spPr/>
      <dgm:t>
        <a:bodyPr/>
        <a:lstStyle/>
        <a:p>
          <a:endParaRPr lang="fr-FR">
            <a:solidFill>
              <a:schemeClr val="tx1"/>
            </a:solidFill>
          </a:endParaRPr>
        </a:p>
      </dgm:t>
    </dgm:pt>
    <dgm:pt modelId="{AE75E81B-F636-4CF5-80B2-AEFA13CEFBA8}">
      <dgm:prSet/>
      <dgm:spPr/>
      <dgm:t>
        <a:bodyPr/>
        <a:lstStyle/>
        <a:p>
          <a:r>
            <a:rPr lang="fr-FR" dirty="0" smtClean="0">
              <a:solidFill>
                <a:schemeClr val="tx1"/>
              </a:solidFill>
              <a:latin typeface="+mj-lt"/>
              <a:cs typeface="Arial" panose="020B0604020202020204" pitchFamily="34" charset="0"/>
            </a:rPr>
            <a:t>Dispositifs locaux d’accompagnement</a:t>
          </a:r>
        </a:p>
      </dgm:t>
    </dgm:pt>
    <dgm:pt modelId="{1152BADB-AC9A-4559-8B72-BF55B77C7170}" type="parTrans" cxnId="{C22A8E51-4B68-4BA8-BAFB-32BB2B8A612C}">
      <dgm:prSet/>
      <dgm:spPr/>
      <dgm:t>
        <a:bodyPr/>
        <a:lstStyle/>
        <a:p>
          <a:endParaRPr lang="fr-FR">
            <a:solidFill>
              <a:schemeClr val="tx1"/>
            </a:solidFill>
          </a:endParaRPr>
        </a:p>
      </dgm:t>
    </dgm:pt>
    <dgm:pt modelId="{955C5103-D04E-41E7-A845-EFFF5AD7A631}" type="sibTrans" cxnId="{C22A8E51-4B68-4BA8-BAFB-32BB2B8A612C}">
      <dgm:prSet/>
      <dgm:spPr/>
      <dgm:t>
        <a:bodyPr/>
        <a:lstStyle/>
        <a:p>
          <a:endParaRPr lang="fr-FR">
            <a:solidFill>
              <a:schemeClr val="tx1"/>
            </a:solidFill>
          </a:endParaRPr>
        </a:p>
      </dgm:t>
    </dgm:pt>
    <dgm:pt modelId="{943F286B-FD22-4342-98DC-227D5D360F35}" type="pres">
      <dgm:prSet presAssocID="{EDCE51F1-D690-410E-8D00-360043936976}" presName="diagram" presStyleCnt="0">
        <dgm:presLayoutVars>
          <dgm:dir/>
          <dgm:resizeHandles val="exact"/>
        </dgm:presLayoutVars>
      </dgm:prSet>
      <dgm:spPr/>
      <dgm:t>
        <a:bodyPr/>
        <a:lstStyle/>
        <a:p>
          <a:endParaRPr lang="fr-FR"/>
        </a:p>
      </dgm:t>
    </dgm:pt>
    <dgm:pt modelId="{79DA0E45-2C0C-4FEC-8809-B641985D8EE7}" type="pres">
      <dgm:prSet presAssocID="{318B551A-F34C-4107-B10C-A6FE59747256}" presName="node" presStyleLbl="node1" presStyleIdx="0" presStyleCnt="10" custLinFactNeighborX="-699" custLinFactNeighborY="-134">
        <dgm:presLayoutVars>
          <dgm:bulletEnabled val="1"/>
        </dgm:presLayoutVars>
      </dgm:prSet>
      <dgm:spPr/>
      <dgm:t>
        <a:bodyPr/>
        <a:lstStyle/>
        <a:p>
          <a:endParaRPr lang="fr-FR"/>
        </a:p>
      </dgm:t>
    </dgm:pt>
    <dgm:pt modelId="{4427D26C-3414-4433-9965-FC1B640B464B}" type="pres">
      <dgm:prSet presAssocID="{4B99795D-DBA3-4B83-920F-B9998007102B}" presName="sibTrans" presStyleCnt="0"/>
      <dgm:spPr/>
      <dgm:t>
        <a:bodyPr/>
        <a:lstStyle/>
        <a:p>
          <a:endParaRPr lang="fr-FR"/>
        </a:p>
      </dgm:t>
    </dgm:pt>
    <dgm:pt modelId="{ECD0AE60-4B94-4853-87C1-7E8C81A6B7F2}" type="pres">
      <dgm:prSet presAssocID="{487EECA3-42F0-4548-A83C-39FC6CEAB9EB}" presName="node" presStyleLbl="node1" presStyleIdx="1" presStyleCnt="10">
        <dgm:presLayoutVars>
          <dgm:bulletEnabled val="1"/>
        </dgm:presLayoutVars>
      </dgm:prSet>
      <dgm:spPr/>
      <dgm:t>
        <a:bodyPr/>
        <a:lstStyle/>
        <a:p>
          <a:endParaRPr lang="fr-FR"/>
        </a:p>
      </dgm:t>
    </dgm:pt>
    <dgm:pt modelId="{7E1F9FAA-AC37-4BDC-A8DE-0FAC5531BE6E}" type="pres">
      <dgm:prSet presAssocID="{46989371-C8D2-4E34-915B-D5B6FBA83EC5}" presName="sibTrans" presStyleCnt="0"/>
      <dgm:spPr/>
      <dgm:t>
        <a:bodyPr/>
        <a:lstStyle/>
        <a:p>
          <a:endParaRPr lang="fr-FR"/>
        </a:p>
      </dgm:t>
    </dgm:pt>
    <dgm:pt modelId="{59DF7C40-5F7C-4F20-9422-E2C1AA8BFEEB}" type="pres">
      <dgm:prSet presAssocID="{24667F16-62C3-45B4-AE95-B5DB810B63F6}" presName="node" presStyleLbl="node1" presStyleIdx="2" presStyleCnt="10">
        <dgm:presLayoutVars>
          <dgm:bulletEnabled val="1"/>
        </dgm:presLayoutVars>
      </dgm:prSet>
      <dgm:spPr/>
      <dgm:t>
        <a:bodyPr/>
        <a:lstStyle/>
        <a:p>
          <a:endParaRPr lang="fr-FR"/>
        </a:p>
      </dgm:t>
    </dgm:pt>
    <dgm:pt modelId="{28D470D1-09E1-4112-9861-309B48123945}" type="pres">
      <dgm:prSet presAssocID="{EE89FD7F-ACBF-4FD6-B071-8C4CA6600B14}" presName="sibTrans" presStyleCnt="0"/>
      <dgm:spPr/>
      <dgm:t>
        <a:bodyPr/>
        <a:lstStyle/>
        <a:p>
          <a:endParaRPr lang="fr-FR"/>
        </a:p>
      </dgm:t>
    </dgm:pt>
    <dgm:pt modelId="{E409C4DC-C8AF-46EF-A4C2-5028BFEF4DFB}" type="pres">
      <dgm:prSet presAssocID="{674C19BC-1F03-4533-9D74-618312C0D3FF}" presName="node" presStyleLbl="node1" presStyleIdx="3" presStyleCnt="10">
        <dgm:presLayoutVars>
          <dgm:bulletEnabled val="1"/>
        </dgm:presLayoutVars>
      </dgm:prSet>
      <dgm:spPr/>
      <dgm:t>
        <a:bodyPr/>
        <a:lstStyle/>
        <a:p>
          <a:endParaRPr lang="fr-FR"/>
        </a:p>
      </dgm:t>
    </dgm:pt>
    <dgm:pt modelId="{8633E1A3-34A9-40E8-B43C-FCFA979B7744}" type="pres">
      <dgm:prSet presAssocID="{2613B3BE-8EBE-4B75-B300-7A7A87A8B371}" presName="sibTrans" presStyleCnt="0"/>
      <dgm:spPr/>
      <dgm:t>
        <a:bodyPr/>
        <a:lstStyle/>
        <a:p>
          <a:endParaRPr lang="fr-FR"/>
        </a:p>
      </dgm:t>
    </dgm:pt>
    <dgm:pt modelId="{EAE89280-AC67-4D1F-B1CC-458286547A44}" type="pres">
      <dgm:prSet presAssocID="{A6498D68-2D9B-422C-ADDA-2CED7B5A87E1}" presName="node" presStyleLbl="node1" presStyleIdx="4" presStyleCnt="10">
        <dgm:presLayoutVars>
          <dgm:bulletEnabled val="1"/>
        </dgm:presLayoutVars>
      </dgm:prSet>
      <dgm:spPr/>
      <dgm:t>
        <a:bodyPr/>
        <a:lstStyle/>
        <a:p>
          <a:endParaRPr lang="fr-FR"/>
        </a:p>
      </dgm:t>
    </dgm:pt>
    <dgm:pt modelId="{06D26E45-E01F-4C54-B24B-3B42259738A4}" type="pres">
      <dgm:prSet presAssocID="{013FEE4C-2343-4C34-A653-D724F7C66A20}" presName="sibTrans" presStyleCnt="0"/>
      <dgm:spPr/>
      <dgm:t>
        <a:bodyPr/>
        <a:lstStyle/>
        <a:p>
          <a:endParaRPr lang="fr-FR"/>
        </a:p>
      </dgm:t>
    </dgm:pt>
    <dgm:pt modelId="{10E7C00D-4166-42B4-8E2C-E7F9029C31EC}" type="pres">
      <dgm:prSet presAssocID="{B3106E4D-22CE-4EF6-B19B-8CBEF928D546}" presName="node" presStyleLbl="node1" presStyleIdx="5" presStyleCnt="10">
        <dgm:presLayoutVars>
          <dgm:bulletEnabled val="1"/>
        </dgm:presLayoutVars>
      </dgm:prSet>
      <dgm:spPr/>
      <dgm:t>
        <a:bodyPr/>
        <a:lstStyle/>
        <a:p>
          <a:endParaRPr lang="fr-FR"/>
        </a:p>
      </dgm:t>
    </dgm:pt>
    <dgm:pt modelId="{93011659-ADF2-4A96-9DE1-BD9B83C296C6}" type="pres">
      <dgm:prSet presAssocID="{B1072C3B-EE25-4EF9-A3F5-CFC2E0DAB551}" presName="sibTrans" presStyleCnt="0"/>
      <dgm:spPr/>
      <dgm:t>
        <a:bodyPr/>
        <a:lstStyle/>
        <a:p>
          <a:endParaRPr lang="fr-FR"/>
        </a:p>
      </dgm:t>
    </dgm:pt>
    <dgm:pt modelId="{DD01A0DC-C0D8-40E7-BBF7-C334E3CB5A10}" type="pres">
      <dgm:prSet presAssocID="{53337430-6FC8-46FC-A7FC-3A7502789F47}" presName="node" presStyleLbl="node1" presStyleIdx="6" presStyleCnt="10">
        <dgm:presLayoutVars>
          <dgm:bulletEnabled val="1"/>
        </dgm:presLayoutVars>
      </dgm:prSet>
      <dgm:spPr/>
      <dgm:t>
        <a:bodyPr/>
        <a:lstStyle/>
        <a:p>
          <a:endParaRPr lang="fr-FR"/>
        </a:p>
      </dgm:t>
    </dgm:pt>
    <dgm:pt modelId="{434BF5BC-F44C-4609-8DF2-B2D53B1FAAD6}" type="pres">
      <dgm:prSet presAssocID="{CC93FA59-9B2D-4BA1-843E-5945D2894B25}" presName="sibTrans" presStyleCnt="0"/>
      <dgm:spPr/>
      <dgm:t>
        <a:bodyPr/>
        <a:lstStyle/>
        <a:p>
          <a:endParaRPr lang="fr-FR"/>
        </a:p>
      </dgm:t>
    </dgm:pt>
    <dgm:pt modelId="{AB192EAE-C80B-4A0E-9CC5-70D7C9A620A8}" type="pres">
      <dgm:prSet presAssocID="{3562ED2D-AD17-4822-A855-0DE7AEF9816F}" presName="node" presStyleLbl="node1" presStyleIdx="7" presStyleCnt="10">
        <dgm:presLayoutVars>
          <dgm:bulletEnabled val="1"/>
        </dgm:presLayoutVars>
      </dgm:prSet>
      <dgm:spPr/>
      <dgm:t>
        <a:bodyPr/>
        <a:lstStyle/>
        <a:p>
          <a:endParaRPr lang="fr-FR"/>
        </a:p>
      </dgm:t>
    </dgm:pt>
    <dgm:pt modelId="{94CDBE4A-B44D-4634-A870-FD50ADC4DDA6}" type="pres">
      <dgm:prSet presAssocID="{E1E2D500-2888-4743-99BC-1434B6F1AAA0}" presName="sibTrans" presStyleCnt="0"/>
      <dgm:spPr/>
      <dgm:t>
        <a:bodyPr/>
        <a:lstStyle/>
        <a:p>
          <a:endParaRPr lang="fr-FR"/>
        </a:p>
      </dgm:t>
    </dgm:pt>
    <dgm:pt modelId="{D55E2640-8558-4487-B2B2-E43F52563086}" type="pres">
      <dgm:prSet presAssocID="{DF24C5E1-5B00-4C28-B648-6260C84935FE}" presName="node" presStyleLbl="node1" presStyleIdx="8" presStyleCnt="10">
        <dgm:presLayoutVars>
          <dgm:bulletEnabled val="1"/>
        </dgm:presLayoutVars>
      </dgm:prSet>
      <dgm:spPr/>
      <dgm:t>
        <a:bodyPr/>
        <a:lstStyle/>
        <a:p>
          <a:endParaRPr lang="fr-FR"/>
        </a:p>
      </dgm:t>
    </dgm:pt>
    <dgm:pt modelId="{A4AB4ADB-7ED0-4F2B-93E6-A423E0A385B1}" type="pres">
      <dgm:prSet presAssocID="{2EA314AB-1003-4284-8957-E59E0450E82F}" presName="sibTrans" presStyleCnt="0"/>
      <dgm:spPr/>
      <dgm:t>
        <a:bodyPr/>
        <a:lstStyle/>
        <a:p>
          <a:endParaRPr lang="fr-FR"/>
        </a:p>
      </dgm:t>
    </dgm:pt>
    <dgm:pt modelId="{67478738-0416-40AF-B09F-87165957DFCC}" type="pres">
      <dgm:prSet presAssocID="{AE75E81B-F636-4CF5-80B2-AEFA13CEFBA8}" presName="node" presStyleLbl="node1" presStyleIdx="9" presStyleCnt="10">
        <dgm:presLayoutVars>
          <dgm:bulletEnabled val="1"/>
        </dgm:presLayoutVars>
      </dgm:prSet>
      <dgm:spPr/>
      <dgm:t>
        <a:bodyPr/>
        <a:lstStyle/>
        <a:p>
          <a:endParaRPr lang="fr-FR"/>
        </a:p>
      </dgm:t>
    </dgm:pt>
  </dgm:ptLst>
  <dgm:cxnLst>
    <dgm:cxn modelId="{12645F6D-8F6F-41F6-BF03-F259A5F84F57}" srcId="{EDCE51F1-D690-410E-8D00-360043936976}" destId="{318B551A-F34C-4107-B10C-A6FE59747256}" srcOrd="0" destOrd="0" parTransId="{F782D401-A1B1-4B81-8AE5-4C109AE0D933}" sibTransId="{4B99795D-DBA3-4B83-920F-B9998007102B}"/>
    <dgm:cxn modelId="{C22A8E51-4B68-4BA8-BAFB-32BB2B8A612C}" srcId="{EDCE51F1-D690-410E-8D00-360043936976}" destId="{AE75E81B-F636-4CF5-80B2-AEFA13CEFBA8}" srcOrd="9" destOrd="0" parTransId="{1152BADB-AC9A-4559-8B72-BF55B77C7170}" sibTransId="{955C5103-D04E-41E7-A845-EFFF5AD7A631}"/>
    <dgm:cxn modelId="{AE690278-1E6B-4832-AB73-BB08F214BA5F}" type="presOf" srcId="{AE75E81B-F636-4CF5-80B2-AEFA13CEFBA8}" destId="{67478738-0416-40AF-B09F-87165957DFCC}" srcOrd="0" destOrd="0" presId="urn:microsoft.com/office/officeart/2005/8/layout/default"/>
    <dgm:cxn modelId="{1CFEB962-631A-4135-A567-DBE746571D1F}" type="presOf" srcId="{B3106E4D-22CE-4EF6-B19B-8CBEF928D546}" destId="{10E7C00D-4166-42B4-8E2C-E7F9029C31EC}" srcOrd="0" destOrd="0" presId="urn:microsoft.com/office/officeart/2005/8/layout/default"/>
    <dgm:cxn modelId="{50407B77-590B-440E-91E2-C73563F976D8}" type="presOf" srcId="{53337430-6FC8-46FC-A7FC-3A7502789F47}" destId="{DD01A0DC-C0D8-40E7-BBF7-C334E3CB5A10}" srcOrd="0" destOrd="0" presId="urn:microsoft.com/office/officeart/2005/8/layout/default"/>
    <dgm:cxn modelId="{48A0A5BA-6BB6-4CA2-AF83-98CBF18EAAA4}" srcId="{EDCE51F1-D690-410E-8D00-360043936976}" destId="{DF24C5E1-5B00-4C28-B648-6260C84935FE}" srcOrd="8" destOrd="0" parTransId="{601861EF-75C0-48F4-8659-A4E7764669D9}" sibTransId="{2EA314AB-1003-4284-8957-E59E0450E82F}"/>
    <dgm:cxn modelId="{9669A0A3-EF7C-4B76-BC99-4FFC07FBEF5A}" srcId="{EDCE51F1-D690-410E-8D00-360043936976}" destId="{487EECA3-42F0-4548-A83C-39FC6CEAB9EB}" srcOrd="1" destOrd="0" parTransId="{55306246-E423-454A-A0C1-CCC59E6DF0ED}" sibTransId="{46989371-C8D2-4E34-915B-D5B6FBA83EC5}"/>
    <dgm:cxn modelId="{688F5E73-6710-4EBE-AAB9-5E32263D58D2}" type="presOf" srcId="{318B551A-F34C-4107-B10C-A6FE59747256}" destId="{79DA0E45-2C0C-4FEC-8809-B641985D8EE7}" srcOrd="0" destOrd="0" presId="urn:microsoft.com/office/officeart/2005/8/layout/default"/>
    <dgm:cxn modelId="{E1233E4E-1DC8-4202-92CA-FF833B0446C0}" type="presOf" srcId="{3562ED2D-AD17-4822-A855-0DE7AEF9816F}" destId="{AB192EAE-C80B-4A0E-9CC5-70D7C9A620A8}" srcOrd="0" destOrd="0" presId="urn:microsoft.com/office/officeart/2005/8/layout/default"/>
    <dgm:cxn modelId="{B04B0795-092B-4A46-87D3-29DE8DFA7E45}" type="presOf" srcId="{487EECA3-42F0-4548-A83C-39FC6CEAB9EB}" destId="{ECD0AE60-4B94-4853-87C1-7E8C81A6B7F2}" srcOrd="0" destOrd="0" presId="urn:microsoft.com/office/officeart/2005/8/layout/default"/>
    <dgm:cxn modelId="{14DB0F9A-9741-4607-865D-2BD334112753}" srcId="{EDCE51F1-D690-410E-8D00-360043936976}" destId="{A6498D68-2D9B-422C-ADDA-2CED7B5A87E1}" srcOrd="4" destOrd="0" parTransId="{F668A08C-4229-4C86-A9B6-34F93032EA58}" sibTransId="{013FEE4C-2343-4C34-A653-D724F7C66A20}"/>
    <dgm:cxn modelId="{627C35CB-CF1F-4C3E-869A-6B32B11E4BD6}" srcId="{EDCE51F1-D690-410E-8D00-360043936976}" destId="{24667F16-62C3-45B4-AE95-B5DB810B63F6}" srcOrd="2" destOrd="0" parTransId="{B2A8C128-CFE8-4116-9E37-AF0B436733DC}" sibTransId="{EE89FD7F-ACBF-4FD6-B071-8C4CA6600B14}"/>
    <dgm:cxn modelId="{BC460A40-88FA-4648-A70B-69B15B10D2F8}" type="presOf" srcId="{A6498D68-2D9B-422C-ADDA-2CED7B5A87E1}" destId="{EAE89280-AC67-4D1F-B1CC-458286547A44}" srcOrd="0" destOrd="0" presId="urn:microsoft.com/office/officeart/2005/8/layout/default"/>
    <dgm:cxn modelId="{4FD23029-6374-4A94-8C9C-39B3CDF7E945}" srcId="{EDCE51F1-D690-410E-8D00-360043936976}" destId="{B3106E4D-22CE-4EF6-B19B-8CBEF928D546}" srcOrd="5" destOrd="0" parTransId="{0D2D7B82-F9ED-4B46-9908-478FA2B2D3FD}" sibTransId="{B1072C3B-EE25-4EF9-A3F5-CFC2E0DAB551}"/>
    <dgm:cxn modelId="{54A73A65-432F-4000-B6A1-EAA6198D2D18}" srcId="{EDCE51F1-D690-410E-8D00-360043936976}" destId="{674C19BC-1F03-4533-9D74-618312C0D3FF}" srcOrd="3" destOrd="0" parTransId="{08471855-7B0D-4F3D-87F0-21C83DBD6FD2}" sibTransId="{2613B3BE-8EBE-4B75-B300-7A7A87A8B371}"/>
    <dgm:cxn modelId="{2156D94E-6413-4514-B99F-54874CC1435B}" type="presOf" srcId="{24667F16-62C3-45B4-AE95-B5DB810B63F6}" destId="{59DF7C40-5F7C-4F20-9422-E2C1AA8BFEEB}" srcOrd="0" destOrd="0" presId="urn:microsoft.com/office/officeart/2005/8/layout/default"/>
    <dgm:cxn modelId="{1D3AAE4B-C485-4F98-A85F-8E967E934829}" type="presOf" srcId="{EDCE51F1-D690-410E-8D00-360043936976}" destId="{943F286B-FD22-4342-98DC-227D5D360F35}" srcOrd="0" destOrd="0" presId="urn:microsoft.com/office/officeart/2005/8/layout/default"/>
    <dgm:cxn modelId="{FA0AA9B5-0B43-4FB6-B680-E4C9E21CDCA8}" type="presOf" srcId="{674C19BC-1F03-4533-9D74-618312C0D3FF}" destId="{E409C4DC-C8AF-46EF-A4C2-5028BFEF4DFB}" srcOrd="0" destOrd="0" presId="urn:microsoft.com/office/officeart/2005/8/layout/default"/>
    <dgm:cxn modelId="{07F74FD1-8CDC-4B15-BA27-E1761050871E}" srcId="{EDCE51F1-D690-410E-8D00-360043936976}" destId="{3562ED2D-AD17-4822-A855-0DE7AEF9816F}" srcOrd="7" destOrd="0" parTransId="{F48DA3A8-106F-4349-A058-63EC09BCF0C5}" sibTransId="{E1E2D500-2888-4743-99BC-1434B6F1AAA0}"/>
    <dgm:cxn modelId="{65084CC0-F940-43EE-BEC2-A15811AC4020}" srcId="{EDCE51F1-D690-410E-8D00-360043936976}" destId="{53337430-6FC8-46FC-A7FC-3A7502789F47}" srcOrd="6" destOrd="0" parTransId="{18F19AAE-869F-4697-BA21-7C4B7E53DB32}" sibTransId="{CC93FA59-9B2D-4BA1-843E-5945D2894B25}"/>
    <dgm:cxn modelId="{89C8D41C-B377-48A5-B4A8-A06D66397303}" type="presOf" srcId="{DF24C5E1-5B00-4C28-B648-6260C84935FE}" destId="{D55E2640-8558-4487-B2B2-E43F52563086}" srcOrd="0" destOrd="0" presId="urn:microsoft.com/office/officeart/2005/8/layout/default"/>
    <dgm:cxn modelId="{054C7575-77E9-4855-9C6E-521B16F1C002}" type="presParOf" srcId="{943F286B-FD22-4342-98DC-227D5D360F35}" destId="{79DA0E45-2C0C-4FEC-8809-B641985D8EE7}" srcOrd="0" destOrd="0" presId="urn:microsoft.com/office/officeart/2005/8/layout/default"/>
    <dgm:cxn modelId="{D95B7FA8-22A6-4751-B6F9-7CFC078602DC}" type="presParOf" srcId="{943F286B-FD22-4342-98DC-227D5D360F35}" destId="{4427D26C-3414-4433-9965-FC1B640B464B}" srcOrd="1" destOrd="0" presId="urn:microsoft.com/office/officeart/2005/8/layout/default"/>
    <dgm:cxn modelId="{F66D8EA1-3822-488C-86AC-1B9FB6A20ACB}" type="presParOf" srcId="{943F286B-FD22-4342-98DC-227D5D360F35}" destId="{ECD0AE60-4B94-4853-87C1-7E8C81A6B7F2}" srcOrd="2" destOrd="0" presId="urn:microsoft.com/office/officeart/2005/8/layout/default"/>
    <dgm:cxn modelId="{0E2B2C40-E016-4F3A-B0E1-4FA2D7BEC430}" type="presParOf" srcId="{943F286B-FD22-4342-98DC-227D5D360F35}" destId="{7E1F9FAA-AC37-4BDC-A8DE-0FAC5531BE6E}" srcOrd="3" destOrd="0" presId="urn:microsoft.com/office/officeart/2005/8/layout/default"/>
    <dgm:cxn modelId="{B23F227C-FA63-4329-8CBB-61DBDD43F15F}" type="presParOf" srcId="{943F286B-FD22-4342-98DC-227D5D360F35}" destId="{59DF7C40-5F7C-4F20-9422-E2C1AA8BFEEB}" srcOrd="4" destOrd="0" presId="urn:microsoft.com/office/officeart/2005/8/layout/default"/>
    <dgm:cxn modelId="{49448D72-CDF1-40F4-9372-279D215EE241}" type="presParOf" srcId="{943F286B-FD22-4342-98DC-227D5D360F35}" destId="{28D470D1-09E1-4112-9861-309B48123945}" srcOrd="5" destOrd="0" presId="urn:microsoft.com/office/officeart/2005/8/layout/default"/>
    <dgm:cxn modelId="{614ED3C5-65E0-4EA9-9786-F8CE5F9CB5DC}" type="presParOf" srcId="{943F286B-FD22-4342-98DC-227D5D360F35}" destId="{E409C4DC-C8AF-46EF-A4C2-5028BFEF4DFB}" srcOrd="6" destOrd="0" presId="urn:microsoft.com/office/officeart/2005/8/layout/default"/>
    <dgm:cxn modelId="{36B887D8-1321-49C4-B408-119B25A4EEEE}" type="presParOf" srcId="{943F286B-FD22-4342-98DC-227D5D360F35}" destId="{8633E1A3-34A9-40E8-B43C-FCFA979B7744}" srcOrd="7" destOrd="0" presId="urn:microsoft.com/office/officeart/2005/8/layout/default"/>
    <dgm:cxn modelId="{F8E02194-C833-49DF-BE22-70B820FE9025}" type="presParOf" srcId="{943F286B-FD22-4342-98DC-227D5D360F35}" destId="{EAE89280-AC67-4D1F-B1CC-458286547A44}" srcOrd="8" destOrd="0" presId="urn:microsoft.com/office/officeart/2005/8/layout/default"/>
    <dgm:cxn modelId="{C1F2EC5C-EA3B-4254-8471-0812D40C92DC}" type="presParOf" srcId="{943F286B-FD22-4342-98DC-227D5D360F35}" destId="{06D26E45-E01F-4C54-B24B-3B42259738A4}" srcOrd="9" destOrd="0" presId="urn:microsoft.com/office/officeart/2005/8/layout/default"/>
    <dgm:cxn modelId="{A96BEF4E-1C47-4229-8300-5672C27C753D}" type="presParOf" srcId="{943F286B-FD22-4342-98DC-227D5D360F35}" destId="{10E7C00D-4166-42B4-8E2C-E7F9029C31EC}" srcOrd="10" destOrd="0" presId="urn:microsoft.com/office/officeart/2005/8/layout/default"/>
    <dgm:cxn modelId="{AE569734-3C99-4630-B559-A49F00A8CAB9}" type="presParOf" srcId="{943F286B-FD22-4342-98DC-227D5D360F35}" destId="{93011659-ADF2-4A96-9DE1-BD9B83C296C6}" srcOrd="11" destOrd="0" presId="urn:microsoft.com/office/officeart/2005/8/layout/default"/>
    <dgm:cxn modelId="{3A3543F4-CF97-4CA1-B2EA-0E7AC987EEC6}" type="presParOf" srcId="{943F286B-FD22-4342-98DC-227D5D360F35}" destId="{DD01A0DC-C0D8-40E7-BBF7-C334E3CB5A10}" srcOrd="12" destOrd="0" presId="urn:microsoft.com/office/officeart/2005/8/layout/default"/>
    <dgm:cxn modelId="{81B5A9CB-FEAA-4BB2-B7A5-709142612D39}" type="presParOf" srcId="{943F286B-FD22-4342-98DC-227D5D360F35}" destId="{434BF5BC-F44C-4609-8DF2-B2D53B1FAAD6}" srcOrd="13" destOrd="0" presId="urn:microsoft.com/office/officeart/2005/8/layout/default"/>
    <dgm:cxn modelId="{7E0E8C8B-D858-487C-8A93-1079EB8211E9}" type="presParOf" srcId="{943F286B-FD22-4342-98DC-227D5D360F35}" destId="{AB192EAE-C80B-4A0E-9CC5-70D7C9A620A8}" srcOrd="14" destOrd="0" presId="urn:microsoft.com/office/officeart/2005/8/layout/default"/>
    <dgm:cxn modelId="{CA7D98CB-991E-4442-BFB7-11F8CBCE5010}" type="presParOf" srcId="{943F286B-FD22-4342-98DC-227D5D360F35}" destId="{94CDBE4A-B44D-4634-A870-FD50ADC4DDA6}" srcOrd="15" destOrd="0" presId="urn:microsoft.com/office/officeart/2005/8/layout/default"/>
    <dgm:cxn modelId="{A1E24A0B-E035-465F-B4F0-800B24A0F3D9}" type="presParOf" srcId="{943F286B-FD22-4342-98DC-227D5D360F35}" destId="{D55E2640-8558-4487-B2B2-E43F52563086}" srcOrd="16" destOrd="0" presId="urn:microsoft.com/office/officeart/2005/8/layout/default"/>
    <dgm:cxn modelId="{0DF1063F-3292-4EEE-B636-F380CE0C2207}" type="presParOf" srcId="{943F286B-FD22-4342-98DC-227D5D360F35}" destId="{A4AB4ADB-7ED0-4F2B-93E6-A423E0A385B1}" srcOrd="17" destOrd="0" presId="urn:microsoft.com/office/officeart/2005/8/layout/default"/>
    <dgm:cxn modelId="{348E8327-E799-4226-9AB3-D93427383357}" type="presParOf" srcId="{943F286B-FD22-4342-98DC-227D5D360F35}" destId="{67478738-0416-40AF-B09F-87165957DFCC}" srcOrd="18" destOrd="0" presId="urn:microsoft.com/office/officeart/2005/8/layout/defaul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D9FA81EA-F8D3-4B97-AEE7-1BF1F512ECB5}"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fr-FR"/>
        </a:p>
      </dgm:t>
    </dgm:pt>
    <dgm:pt modelId="{CF76FF89-882E-41ED-9858-ECEC8E97D034}">
      <dgm:prSet phldrT="[Texte]" custT="1"/>
      <dgm:spPr/>
      <dgm:t>
        <a:bodyPr/>
        <a:lstStyle/>
        <a:p>
          <a:r>
            <a:rPr lang="fr-FR" sz="1400" dirty="0" smtClean="0">
              <a:solidFill>
                <a:schemeClr val="tx1"/>
              </a:solidFill>
            </a:rPr>
            <a:t>Anticiper les mutations et sécuriser les parcours et les transitions professionnelles</a:t>
          </a:r>
          <a:endParaRPr lang="fr-FR" sz="1400" dirty="0">
            <a:solidFill>
              <a:schemeClr val="tx1"/>
            </a:solidFill>
            <a:latin typeface="Arial" panose="020B0604020202020204" pitchFamily="34" charset="0"/>
            <a:cs typeface="Arial" panose="020B0604020202020204" pitchFamily="34" charset="0"/>
          </a:endParaRPr>
        </a:p>
      </dgm:t>
    </dgm:pt>
    <dgm:pt modelId="{0B21EE7B-57A1-4524-A741-572A31590C02}" type="parTrans" cxnId="{8FD146C4-B21B-4E99-8D36-5486884C3E92}">
      <dgm:prSet/>
      <dgm:spPr/>
      <dgm:t>
        <a:bodyPr/>
        <a:lstStyle/>
        <a:p>
          <a:endParaRPr lang="fr-FR"/>
        </a:p>
      </dgm:t>
    </dgm:pt>
    <dgm:pt modelId="{4AC812A2-A99A-43E6-96FE-30B53A8012E6}" type="sibTrans" cxnId="{8FD146C4-B21B-4E99-8D36-5486884C3E92}">
      <dgm:prSet/>
      <dgm:spPr/>
      <dgm:t>
        <a:bodyPr/>
        <a:lstStyle/>
        <a:p>
          <a:endParaRPr lang="fr-FR"/>
        </a:p>
      </dgm:t>
    </dgm:pt>
    <dgm:pt modelId="{F43FA64B-2C21-4F58-BCA0-6A210EED04DF}">
      <dgm:prSet phldrT="[Texte]" custT="1"/>
      <dgm:spPr/>
      <dgm:t>
        <a:bodyPr/>
        <a:lstStyle/>
        <a:p>
          <a:r>
            <a:rPr lang="fr-FR" sz="1400" smtClean="0">
              <a:solidFill>
                <a:schemeClr val="tx1"/>
              </a:solidFill>
            </a:rPr>
            <a:t>Promouvoir un emploi durable et de qualité et soutenir la mobilité de la main-d’oeuvre</a:t>
          </a:r>
          <a:endParaRPr lang="fr-FR" sz="1400" dirty="0">
            <a:solidFill>
              <a:schemeClr val="tx1"/>
            </a:solidFill>
            <a:latin typeface="Arial" panose="020B0604020202020204" pitchFamily="34" charset="0"/>
            <a:cs typeface="Arial" panose="020B0604020202020204" pitchFamily="34" charset="0"/>
          </a:endParaRPr>
        </a:p>
      </dgm:t>
    </dgm:pt>
    <dgm:pt modelId="{AE6CF753-42F5-4577-886E-A61472A1BE1C}" type="parTrans" cxnId="{1BB796F8-19AD-4E1E-BF44-772DD2770B54}">
      <dgm:prSet/>
      <dgm:spPr/>
      <dgm:t>
        <a:bodyPr/>
        <a:lstStyle/>
        <a:p>
          <a:endParaRPr lang="fr-FR"/>
        </a:p>
      </dgm:t>
    </dgm:pt>
    <dgm:pt modelId="{3E89FBBF-9864-4898-9F04-51948D4961F1}" type="sibTrans" cxnId="{1BB796F8-19AD-4E1E-BF44-772DD2770B54}">
      <dgm:prSet/>
      <dgm:spPr/>
      <dgm:t>
        <a:bodyPr/>
        <a:lstStyle/>
        <a:p>
          <a:endParaRPr lang="fr-FR"/>
        </a:p>
      </dgm:t>
    </dgm:pt>
    <dgm:pt modelId="{62C71B41-C8D5-431A-AAFE-B4A5BBBE6EF8}">
      <dgm:prSet phldrT="[Texte]"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400" dirty="0" smtClean="0">
              <a:solidFill>
                <a:schemeClr val="tx1"/>
              </a:solidFill>
            </a:rPr>
            <a:t>Le vieillissement actif et en bonne santé</a:t>
          </a:r>
          <a:endParaRPr lang="fr-FR" sz="1400" dirty="0">
            <a:solidFill>
              <a:schemeClr val="tx1"/>
            </a:solidFill>
            <a:latin typeface="Arial" panose="020B0604020202020204" pitchFamily="34" charset="0"/>
            <a:cs typeface="Arial" panose="020B0604020202020204" pitchFamily="34" charset="0"/>
          </a:endParaRPr>
        </a:p>
      </dgm:t>
    </dgm:pt>
    <dgm:pt modelId="{B1277360-9ED0-4618-8232-97F44EDE38CB}" type="parTrans" cxnId="{72F75D29-E860-4D60-B6A6-191108A8BB7E}">
      <dgm:prSet/>
      <dgm:spPr/>
      <dgm:t>
        <a:bodyPr/>
        <a:lstStyle/>
        <a:p>
          <a:endParaRPr lang="fr-FR"/>
        </a:p>
      </dgm:t>
    </dgm:pt>
    <dgm:pt modelId="{14B643E8-967F-4141-98F1-35C8CA2765A6}" type="sibTrans" cxnId="{72F75D29-E860-4D60-B6A6-191108A8BB7E}">
      <dgm:prSet/>
      <dgm:spPr/>
      <dgm:t>
        <a:bodyPr/>
        <a:lstStyle/>
        <a:p>
          <a:endParaRPr lang="fr-FR"/>
        </a:p>
      </dgm:t>
    </dgm:pt>
    <dgm:pt modelId="{A9A046F2-1029-450C-9D7B-6DA244839EB9}">
      <dgm:prSet custT="1"/>
      <dgm:spPr/>
      <dgm:t>
        <a:bodyPr/>
        <a:lstStyle/>
        <a:p>
          <a:r>
            <a:rPr lang="fr-FR" sz="1400" dirty="0" smtClean="0">
              <a:solidFill>
                <a:schemeClr val="tx1"/>
              </a:solidFill>
            </a:rPr>
            <a:t>Mettre en place des actions de gestion des âges en entreprises visant à améliorer les conditions de travail des séniors</a:t>
          </a:r>
        </a:p>
      </dgm:t>
    </dgm:pt>
    <dgm:pt modelId="{38474D73-94A2-4908-A384-25177334C72C}" type="parTrans" cxnId="{A5AE5208-49F1-4E46-96B8-786842F222EB}">
      <dgm:prSet/>
      <dgm:spPr/>
      <dgm:t>
        <a:bodyPr/>
        <a:lstStyle/>
        <a:p>
          <a:endParaRPr lang="fr-FR"/>
        </a:p>
      </dgm:t>
    </dgm:pt>
    <dgm:pt modelId="{465B5338-B9FE-4E7D-AEE9-B94ED604C924}" type="sibTrans" cxnId="{A5AE5208-49F1-4E46-96B8-786842F222EB}">
      <dgm:prSet/>
      <dgm:spPr/>
      <dgm:t>
        <a:bodyPr/>
        <a:lstStyle/>
        <a:p>
          <a:endParaRPr lang="fr-FR"/>
        </a:p>
      </dgm:t>
    </dgm:pt>
    <dgm:pt modelId="{D123DBA3-2537-4B87-B99A-20A1F4E2C3A9}" type="pres">
      <dgm:prSet presAssocID="{D9FA81EA-F8D3-4B97-AEE7-1BF1F512ECB5}" presName="Name0" presStyleCnt="0">
        <dgm:presLayoutVars>
          <dgm:chMax val="7"/>
          <dgm:chPref val="7"/>
          <dgm:dir/>
        </dgm:presLayoutVars>
      </dgm:prSet>
      <dgm:spPr/>
      <dgm:t>
        <a:bodyPr/>
        <a:lstStyle/>
        <a:p>
          <a:endParaRPr lang="fr-FR"/>
        </a:p>
      </dgm:t>
    </dgm:pt>
    <dgm:pt modelId="{4C3DD68D-8090-4B3D-BE55-BF3128FFD74E}" type="pres">
      <dgm:prSet presAssocID="{D9FA81EA-F8D3-4B97-AEE7-1BF1F512ECB5}" presName="Name1" presStyleCnt="0"/>
      <dgm:spPr/>
      <dgm:t>
        <a:bodyPr/>
        <a:lstStyle/>
        <a:p>
          <a:endParaRPr lang="fr-FR"/>
        </a:p>
      </dgm:t>
    </dgm:pt>
    <dgm:pt modelId="{052DBEB9-41E4-42DE-93C3-9B112F5DE443}" type="pres">
      <dgm:prSet presAssocID="{D9FA81EA-F8D3-4B97-AEE7-1BF1F512ECB5}" presName="cycle" presStyleCnt="0"/>
      <dgm:spPr/>
      <dgm:t>
        <a:bodyPr/>
        <a:lstStyle/>
        <a:p>
          <a:endParaRPr lang="fr-FR"/>
        </a:p>
      </dgm:t>
    </dgm:pt>
    <dgm:pt modelId="{759A9CA2-05FF-4B52-A0B7-AD0EC8F41477}" type="pres">
      <dgm:prSet presAssocID="{D9FA81EA-F8D3-4B97-AEE7-1BF1F512ECB5}" presName="srcNode" presStyleLbl="node1" presStyleIdx="0" presStyleCnt="4"/>
      <dgm:spPr/>
      <dgm:t>
        <a:bodyPr/>
        <a:lstStyle/>
        <a:p>
          <a:endParaRPr lang="fr-FR"/>
        </a:p>
      </dgm:t>
    </dgm:pt>
    <dgm:pt modelId="{CEB54407-0AC5-421E-BE88-4C9892DC8F0A}" type="pres">
      <dgm:prSet presAssocID="{D9FA81EA-F8D3-4B97-AEE7-1BF1F512ECB5}" presName="conn" presStyleLbl="parChTrans1D2" presStyleIdx="0" presStyleCnt="1"/>
      <dgm:spPr/>
      <dgm:t>
        <a:bodyPr/>
        <a:lstStyle/>
        <a:p>
          <a:endParaRPr lang="fr-FR"/>
        </a:p>
      </dgm:t>
    </dgm:pt>
    <dgm:pt modelId="{2DC35B79-599B-4495-B829-0253C32EBCBB}" type="pres">
      <dgm:prSet presAssocID="{D9FA81EA-F8D3-4B97-AEE7-1BF1F512ECB5}" presName="extraNode" presStyleLbl="node1" presStyleIdx="0" presStyleCnt="4"/>
      <dgm:spPr/>
      <dgm:t>
        <a:bodyPr/>
        <a:lstStyle/>
        <a:p>
          <a:endParaRPr lang="fr-FR"/>
        </a:p>
      </dgm:t>
    </dgm:pt>
    <dgm:pt modelId="{EDE95C3E-738E-4E5D-BD80-94764395AC20}" type="pres">
      <dgm:prSet presAssocID="{D9FA81EA-F8D3-4B97-AEE7-1BF1F512ECB5}" presName="dstNode" presStyleLbl="node1" presStyleIdx="0" presStyleCnt="4"/>
      <dgm:spPr/>
      <dgm:t>
        <a:bodyPr/>
        <a:lstStyle/>
        <a:p>
          <a:endParaRPr lang="fr-FR"/>
        </a:p>
      </dgm:t>
    </dgm:pt>
    <dgm:pt modelId="{FE6374F2-9602-4091-A603-974FE60E1F44}" type="pres">
      <dgm:prSet presAssocID="{CF76FF89-882E-41ED-9858-ECEC8E97D034}" presName="text_1" presStyleLbl="node1" presStyleIdx="0" presStyleCnt="4">
        <dgm:presLayoutVars>
          <dgm:bulletEnabled val="1"/>
        </dgm:presLayoutVars>
      </dgm:prSet>
      <dgm:spPr/>
      <dgm:t>
        <a:bodyPr/>
        <a:lstStyle/>
        <a:p>
          <a:endParaRPr lang="fr-FR"/>
        </a:p>
      </dgm:t>
    </dgm:pt>
    <dgm:pt modelId="{D4C44D20-C6B5-46E3-8C23-86EB3D62A48B}" type="pres">
      <dgm:prSet presAssocID="{CF76FF89-882E-41ED-9858-ECEC8E97D034}" presName="accent_1" presStyleCnt="0"/>
      <dgm:spPr/>
      <dgm:t>
        <a:bodyPr/>
        <a:lstStyle/>
        <a:p>
          <a:endParaRPr lang="fr-FR"/>
        </a:p>
      </dgm:t>
    </dgm:pt>
    <dgm:pt modelId="{D7FB903A-58F1-4B8A-9591-1CA64C2D7F33}" type="pres">
      <dgm:prSet presAssocID="{CF76FF89-882E-41ED-9858-ECEC8E97D034}" presName="accentRepeatNode" presStyleLbl="solidFgAcc1" presStyleIdx="0" presStyleCnt="4"/>
      <dgm:spPr/>
      <dgm:t>
        <a:bodyPr/>
        <a:lstStyle/>
        <a:p>
          <a:endParaRPr lang="fr-FR"/>
        </a:p>
      </dgm:t>
    </dgm:pt>
    <dgm:pt modelId="{49F194A1-8933-4D4D-8F5E-B8D04B1C47B1}" type="pres">
      <dgm:prSet presAssocID="{F43FA64B-2C21-4F58-BCA0-6A210EED04DF}" presName="text_2" presStyleLbl="node1" presStyleIdx="1" presStyleCnt="4">
        <dgm:presLayoutVars>
          <dgm:bulletEnabled val="1"/>
        </dgm:presLayoutVars>
      </dgm:prSet>
      <dgm:spPr/>
      <dgm:t>
        <a:bodyPr/>
        <a:lstStyle/>
        <a:p>
          <a:endParaRPr lang="fr-FR"/>
        </a:p>
      </dgm:t>
    </dgm:pt>
    <dgm:pt modelId="{7F26B983-6A14-4E25-9978-2EE44C06EC9D}" type="pres">
      <dgm:prSet presAssocID="{F43FA64B-2C21-4F58-BCA0-6A210EED04DF}" presName="accent_2" presStyleCnt="0"/>
      <dgm:spPr/>
      <dgm:t>
        <a:bodyPr/>
        <a:lstStyle/>
        <a:p>
          <a:endParaRPr lang="fr-FR"/>
        </a:p>
      </dgm:t>
    </dgm:pt>
    <dgm:pt modelId="{FF309A7B-291A-4CB5-AD31-8C1BA671F7EC}" type="pres">
      <dgm:prSet presAssocID="{F43FA64B-2C21-4F58-BCA0-6A210EED04DF}" presName="accentRepeatNode" presStyleLbl="solidFgAcc1" presStyleIdx="1" presStyleCnt="4"/>
      <dgm:spPr/>
      <dgm:t>
        <a:bodyPr/>
        <a:lstStyle/>
        <a:p>
          <a:endParaRPr lang="fr-FR"/>
        </a:p>
      </dgm:t>
    </dgm:pt>
    <dgm:pt modelId="{ABDAA9E1-83FB-4334-A73F-17E7A1D5261B}" type="pres">
      <dgm:prSet presAssocID="{62C71B41-C8D5-431A-AAFE-B4A5BBBE6EF8}" presName="text_3" presStyleLbl="node1" presStyleIdx="2" presStyleCnt="4">
        <dgm:presLayoutVars>
          <dgm:bulletEnabled val="1"/>
        </dgm:presLayoutVars>
      </dgm:prSet>
      <dgm:spPr/>
      <dgm:t>
        <a:bodyPr/>
        <a:lstStyle/>
        <a:p>
          <a:endParaRPr lang="fr-FR"/>
        </a:p>
      </dgm:t>
    </dgm:pt>
    <dgm:pt modelId="{ED2F7C64-29C8-4603-9DC0-073BA45A0AF4}" type="pres">
      <dgm:prSet presAssocID="{62C71B41-C8D5-431A-AAFE-B4A5BBBE6EF8}" presName="accent_3" presStyleCnt="0"/>
      <dgm:spPr/>
      <dgm:t>
        <a:bodyPr/>
        <a:lstStyle/>
        <a:p>
          <a:endParaRPr lang="fr-FR"/>
        </a:p>
      </dgm:t>
    </dgm:pt>
    <dgm:pt modelId="{10115150-95D5-40CB-9B44-C383908E3C97}" type="pres">
      <dgm:prSet presAssocID="{62C71B41-C8D5-431A-AAFE-B4A5BBBE6EF8}" presName="accentRepeatNode" presStyleLbl="solidFgAcc1" presStyleIdx="2" presStyleCnt="4"/>
      <dgm:spPr/>
      <dgm:t>
        <a:bodyPr/>
        <a:lstStyle/>
        <a:p>
          <a:endParaRPr lang="fr-FR"/>
        </a:p>
      </dgm:t>
    </dgm:pt>
    <dgm:pt modelId="{1293EE44-CA5E-44EA-A205-299C346745E0}" type="pres">
      <dgm:prSet presAssocID="{A9A046F2-1029-450C-9D7B-6DA244839EB9}" presName="text_4" presStyleLbl="node1" presStyleIdx="3" presStyleCnt="4">
        <dgm:presLayoutVars>
          <dgm:bulletEnabled val="1"/>
        </dgm:presLayoutVars>
      </dgm:prSet>
      <dgm:spPr/>
      <dgm:t>
        <a:bodyPr/>
        <a:lstStyle/>
        <a:p>
          <a:endParaRPr lang="fr-FR"/>
        </a:p>
      </dgm:t>
    </dgm:pt>
    <dgm:pt modelId="{AB3BBAD3-6699-4C0A-8233-8DCE470885E3}" type="pres">
      <dgm:prSet presAssocID="{A9A046F2-1029-450C-9D7B-6DA244839EB9}" presName="accent_4" presStyleCnt="0"/>
      <dgm:spPr/>
      <dgm:t>
        <a:bodyPr/>
        <a:lstStyle/>
        <a:p>
          <a:endParaRPr lang="fr-FR"/>
        </a:p>
      </dgm:t>
    </dgm:pt>
    <dgm:pt modelId="{A53A8B0C-6F1F-4102-B788-A5F871D6E715}" type="pres">
      <dgm:prSet presAssocID="{A9A046F2-1029-450C-9D7B-6DA244839EB9}" presName="accentRepeatNode" presStyleLbl="solidFgAcc1" presStyleIdx="3" presStyleCnt="4"/>
      <dgm:spPr/>
      <dgm:t>
        <a:bodyPr/>
        <a:lstStyle/>
        <a:p>
          <a:endParaRPr lang="fr-FR"/>
        </a:p>
      </dgm:t>
    </dgm:pt>
  </dgm:ptLst>
  <dgm:cxnLst>
    <dgm:cxn modelId="{F7F7C83B-87B4-41B3-9F6C-E0AE506DFCF4}" type="presOf" srcId="{62C71B41-C8D5-431A-AAFE-B4A5BBBE6EF8}" destId="{ABDAA9E1-83FB-4334-A73F-17E7A1D5261B}" srcOrd="0" destOrd="0" presId="urn:microsoft.com/office/officeart/2008/layout/VerticalCurvedList"/>
    <dgm:cxn modelId="{268066D9-4D4E-40D1-88D2-46A2B8BD9D4F}" type="presOf" srcId="{4AC812A2-A99A-43E6-96FE-30B53A8012E6}" destId="{CEB54407-0AC5-421E-BE88-4C9892DC8F0A}" srcOrd="0" destOrd="0" presId="urn:microsoft.com/office/officeart/2008/layout/VerticalCurvedList"/>
    <dgm:cxn modelId="{8FD146C4-B21B-4E99-8D36-5486884C3E92}" srcId="{D9FA81EA-F8D3-4B97-AEE7-1BF1F512ECB5}" destId="{CF76FF89-882E-41ED-9858-ECEC8E97D034}" srcOrd="0" destOrd="0" parTransId="{0B21EE7B-57A1-4524-A741-572A31590C02}" sibTransId="{4AC812A2-A99A-43E6-96FE-30B53A8012E6}"/>
    <dgm:cxn modelId="{C9DF1076-E960-4B25-B7F1-EB3685742B76}" type="presOf" srcId="{D9FA81EA-F8D3-4B97-AEE7-1BF1F512ECB5}" destId="{D123DBA3-2537-4B87-B99A-20A1F4E2C3A9}" srcOrd="0" destOrd="0" presId="urn:microsoft.com/office/officeart/2008/layout/VerticalCurvedList"/>
    <dgm:cxn modelId="{72F75D29-E860-4D60-B6A6-191108A8BB7E}" srcId="{D9FA81EA-F8D3-4B97-AEE7-1BF1F512ECB5}" destId="{62C71B41-C8D5-431A-AAFE-B4A5BBBE6EF8}" srcOrd="2" destOrd="0" parTransId="{B1277360-9ED0-4618-8232-97F44EDE38CB}" sibTransId="{14B643E8-967F-4141-98F1-35C8CA2765A6}"/>
    <dgm:cxn modelId="{1F6C8DCE-7FED-4058-ADA2-26880820DD91}" type="presOf" srcId="{CF76FF89-882E-41ED-9858-ECEC8E97D034}" destId="{FE6374F2-9602-4091-A603-974FE60E1F44}" srcOrd="0" destOrd="0" presId="urn:microsoft.com/office/officeart/2008/layout/VerticalCurvedList"/>
    <dgm:cxn modelId="{D4921640-35B3-44E3-9668-3CDD42086002}" type="presOf" srcId="{F43FA64B-2C21-4F58-BCA0-6A210EED04DF}" destId="{49F194A1-8933-4D4D-8F5E-B8D04B1C47B1}" srcOrd="0" destOrd="0" presId="urn:microsoft.com/office/officeart/2008/layout/VerticalCurvedList"/>
    <dgm:cxn modelId="{DDB67E9E-0B0C-491D-AD3E-FF2ABE97C7E0}" type="presOf" srcId="{A9A046F2-1029-450C-9D7B-6DA244839EB9}" destId="{1293EE44-CA5E-44EA-A205-299C346745E0}" srcOrd="0" destOrd="0" presId="urn:microsoft.com/office/officeart/2008/layout/VerticalCurvedList"/>
    <dgm:cxn modelId="{1BB796F8-19AD-4E1E-BF44-772DD2770B54}" srcId="{D9FA81EA-F8D3-4B97-AEE7-1BF1F512ECB5}" destId="{F43FA64B-2C21-4F58-BCA0-6A210EED04DF}" srcOrd="1" destOrd="0" parTransId="{AE6CF753-42F5-4577-886E-A61472A1BE1C}" sibTransId="{3E89FBBF-9864-4898-9F04-51948D4961F1}"/>
    <dgm:cxn modelId="{A5AE5208-49F1-4E46-96B8-786842F222EB}" srcId="{D9FA81EA-F8D3-4B97-AEE7-1BF1F512ECB5}" destId="{A9A046F2-1029-450C-9D7B-6DA244839EB9}" srcOrd="3" destOrd="0" parTransId="{38474D73-94A2-4908-A384-25177334C72C}" sibTransId="{465B5338-B9FE-4E7D-AEE9-B94ED604C924}"/>
    <dgm:cxn modelId="{DA04341A-1EF9-4537-8924-1DE147E69A8D}" type="presParOf" srcId="{D123DBA3-2537-4B87-B99A-20A1F4E2C3A9}" destId="{4C3DD68D-8090-4B3D-BE55-BF3128FFD74E}" srcOrd="0" destOrd="0" presId="urn:microsoft.com/office/officeart/2008/layout/VerticalCurvedList"/>
    <dgm:cxn modelId="{37D3AE5C-2DC7-442A-97DC-26585C3AA7D0}" type="presParOf" srcId="{4C3DD68D-8090-4B3D-BE55-BF3128FFD74E}" destId="{052DBEB9-41E4-42DE-93C3-9B112F5DE443}" srcOrd="0" destOrd="0" presId="urn:microsoft.com/office/officeart/2008/layout/VerticalCurvedList"/>
    <dgm:cxn modelId="{21DDDEA9-C094-4FC7-83D3-4F92B87FD8ED}" type="presParOf" srcId="{052DBEB9-41E4-42DE-93C3-9B112F5DE443}" destId="{759A9CA2-05FF-4B52-A0B7-AD0EC8F41477}" srcOrd="0" destOrd="0" presId="urn:microsoft.com/office/officeart/2008/layout/VerticalCurvedList"/>
    <dgm:cxn modelId="{9EC95AE4-4A54-46BE-8D3E-77EFC1E51DC2}" type="presParOf" srcId="{052DBEB9-41E4-42DE-93C3-9B112F5DE443}" destId="{CEB54407-0AC5-421E-BE88-4C9892DC8F0A}" srcOrd="1" destOrd="0" presId="urn:microsoft.com/office/officeart/2008/layout/VerticalCurvedList"/>
    <dgm:cxn modelId="{B32960E5-7932-4789-B5E7-F845771C4360}" type="presParOf" srcId="{052DBEB9-41E4-42DE-93C3-9B112F5DE443}" destId="{2DC35B79-599B-4495-B829-0253C32EBCBB}" srcOrd="2" destOrd="0" presId="urn:microsoft.com/office/officeart/2008/layout/VerticalCurvedList"/>
    <dgm:cxn modelId="{ECE761D0-8A11-4513-8201-163B2AC6DFA5}" type="presParOf" srcId="{052DBEB9-41E4-42DE-93C3-9B112F5DE443}" destId="{EDE95C3E-738E-4E5D-BD80-94764395AC20}" srcOrd="3" destOrd="0" presId="urn:microsoft.com/office/officeart/2008/layout/VerticalCurvedList"/>
    <dgm:cxn modelId="{576808FB-9C65-4EF1-BAD2-FAFD40BAA849}" type="presParOf" srcId="{4C3DD68D-8090-4B3D-BE55-BF3128FFD74E}" destId="{FE6374F2-9602-4091-A603-974FE60E1F44}" srcOrd="1" destOrd="0" presId="urn:microsoft.com/office/officeart/2008/layout/VerticalCurvedList"/>
    <dgm:cxn modelId="{58C5827A-CB36-4FE9-B949-21719754DB86}" type="presParOf" srcId="{4C3DD68D-8090-4B3D-BE55-BF3128FFD74E}" destId="{D4C44D20-C6B5-46E3-8C23-86EB3D62A48B}" srcOrd="2" destOrd="0" presId="urn:microsoft.com/office/officeart/2008/layout/VerticalCurvedList"/>
    <dgm:cxn modelId="{7EA6ED80-69B8-4E02-9900-1DF52AD2A264}" type="presParOf" srcId="{D4C44D20-C6B5-46E3-8C23-86EB3D62A48B}" destId="{D7FB903A-58F1-4B8A-9591-1CA64C2D7F33}" srcOrd="0" destOrd="0" presId="urn:microsoft.com/office/officeart/2008/layout/VerticalCurvedList"/>
    <dgm:cxn modelId="{ADCC6BFC-F669-48BE-8FAD-56C509C6C016}" type="presParOf" srcId="{4C3DD68D-8090-4B3D-BE55-BF3128FFD74E}" destId="{49F194A1-8933-4D4D-8F5E-B8D04B1C47B1}" srcOrd="3" destOrd="0" presId="urn:microsoft.com/office/officeart/2008/layout/VerticalCurvedList"/>
    <dgm:cxn modelId="{7A3C858A-3284-4078-9445-9F46FFC23B96}" type="presParOf" srcId="{4C3DD68D-8090-4B3D-BE55-BF3128FFD74E}" destId="{7F26B983-6A14-4E25-9978-2EE44C06EC9D}" srcOrd="4" destOrd="0" presId="urn:microsoft.com/office/officeart/2008/layout/VerticalCurvedList"/>
    <dgm:cxn modelId="{3DE467BC-CB78-45F8-BF76-78908EE2D14D}" type="presParOf" srcId="{7F26B983-6A14-4E25-9978-2EE44C06EC9D}" destId="{FF309A7B-291A-4CB5-AD31-8C1BA671F7EC}" srcOrd="0" destOrd="0" presId="urn:microsoft.com/office/officeart/2008/layout/VerticalCurvedList"/>
    <dgm:cxn modelId="{20846D9B-9A5F-42BE-85A9-B88E1AEA3B78}" type="presParOf" srcId="{4C3DD68D-8090-4B3D-BE55-BF3128FFD74E}" destId="{ABDAA9E1-83FB-4334-A73F-17E7A1D5261B}" srcOrd="5" destOrd="0" presId="urn:microsoft.com/office/officeart/2008/layout/VerticalCurvedList"/>
    <dgm:cxn modelId="{B2DCBC7C-3DA3-4535-A670-CB675BB6DF8E}" type="presParOf" srcId="{4C3DD68D-8090-4B3D-BE55-BF3128FFD74E}" destId="{ED2F7C64-29C8-4603-9DC0-073BA45A0AF4}" srcOrd="6" destOrd="0" presId="urn:microsoft.com/office/officeart/2008/layout/VerticalCurvedList"/>
    <dgm:cxn modelId="{8681EE60-8396-4038-9036-AD7BBCE03F4B}" type="presParOf" srcId="{ED2F7C64-29C8-4603-9DC0-073BA45A0AF4}" destId="{10115150-95D5-40CB-9B44-C383908E3C97}" srcOrd="0" destOrd="0" presId="urn:microsoft.com/office/officeart/2008/layout/VerticalCurvedList"/>
    <dgm:cxn modelId="{7501049C-B0BC-4171-B7CB-ED59BEAB4262}" type="presParOf" srcId="{4C3DD68D-8090-4B3D-BE55-BF3128FFD74E}" destId="{1293EE44-CA5E-44EA-A205-299C346745E0}" srcOrd="7" destOrd="0" presId="urn:microsoft.com/office/officeart/2008/layout/VerticalCurvedList"/>
    <dgm:cxn modelId="{E5C9758A-C03D-4434-A7BC-143C921C5787}" type="presParOf" srcId="{4C3DD68D-8090-4B3D-BE55-BF3128FFD74E}" destId="{AB3BBAD3-6699-4C0A-8233-8DCE470885E3}" srcOrd="8" destOrd="0" presId="urn:microsoft.com/office/officeart/2008/layout/VerticalCurvedList"/>
    <dgm:cxn modelId="{EDC7E601-F184-418A-B73E-B0559D445561}" type="presParOf" srcId="{AB3BBAD3-6699-4C0A-8233-8DCE470885E3}" destId="{A53A8B0C-6F1F-4102-B788-A5F871D6E715}" srcOrd="0" destOrd="0" presId="urn:microsoft.com/office/officeart/2008/layout/VerticalCurvedList"/>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35.xml><?xml version="1.0" encoding="utf-8"?>
<dgm:dataModel xmlns:dgm="http://schemas.openxmlformats.org/drawingml/2006/diagram" xmlns:a="http://schemas.openxmlformats.org/drawingml/2006/main">
  <dgm:ptLst>
    <dgm:pt modelId="{1F138434-32CF-41D4-BA12-5B1E4C25E5B6}" type="doc">
      <dgm:prSet loTypeId="urn:microsoft.com/office/officeart/2005/8/layout/hList3" loCatId="list" qsTypeId="urn:microsoft.com/office/officeart/2005/8/quickstyle/simple1" qsCatId="simple" csTypeId="urn:microsoft.com/office/officeart/2005/8/colors/colorful4" csCatId="colorful" phldr="1"/>
      <dgm:spPr/>
      <dgm:t>
        <a:bodyPr/>
        <a:lstStyle/>
        <a:p>
          <a:endParaRPr lang="fr-FR"/>
        </a:p>
      </dgm:t>
    </dgm:pt>
    <dgm:pt modelId="{7FC889AA-4FED-4F8F-B085-0CFECE72151B}">
      <dgm:prSet phldrT="[Texte]"/>
      <dgm:spPr/>
      <dgm:t>
        <a:bodyPr/>
        <a:lstStyle/>
        <a:p>
          <a:r>
            <a:rPr lang="fr-FR" b="1" dirty="0" smtClean="0">
              <a:solidFill>
                <a:schemeClr val="tx1"/>
              </a:solidFill>
            </a:rPr>
            <a:t>Améliorer des conditions de travail des séniors </a:t>
          </a:r>
          <a:endParaRPr lang="fr-FR" dirty="0">
            <a:solidFill>
              <a:schemeClr val="tx1"/>
            </a:solidFill>
          </a:endParaRPr>
        </a:p>
      </dgm:t>
    </dgm:pt>
    <dgm:pt modelId="{4BE00739-EE3E-456A-A1A1-1F43B7C3448E}" type="parTrans" cxnId="{F36F7635-90B5-447E-BA97-B0F23BC8614E}">
      <dgm:prSet/>
      <dgm:spPr/>
      <dgm:t>
        <a:bodyPr/>
        <a:lstStyle/>
        <a:p>
          <a:endParaRPr lang="fr-FR">
            <a:solidFill>
              <a:schemeClr val="tx1"/>
            </a:solidFill>
          </a:endParaRPr>
        </a:p>
      </dgm:t>
    </dgm:pt>
    <dgm:pt modelId="{49BB5CCA-3C87-4535-89CC-F66BFD0376B5}" type="sibTrans" cxnId="{F36F7635-90B5-447E-BA97-B0F23BC8614E}">
      <dgm:prSet/>
      <dgm:spPr/>
      <dgm:t>
        <a:bodyPr/>
        <a:lstStyle/>
        <a:p>
          <a:endParaRPr lang="fr-FR">
            <a:solidFill>
              <a:schemeClr val="tx1"/>
            </a:solidFill>
          </a:endParaRPr>
        </a:p>
      </dgm:t>
    </dgm:pt>
    <dgm:pt modelId="{F513EF87-DA7F-4010-AD59-DEF733AE619E}">
      <dgm:prSet phldrT="[Texte]"/>
      <dgm:spPr/>
      <dgm:t>
        <a:bodyPr/>
        <a:lstStyle/>
        <a:p>
          <a:endParaRPr lang="fr-FR">
            <a:solidFill>
              <a:schemeClr val="tx1"/>
            </a:solidFill>
          </a:endParaRPr>
        </a:p>
      </dgm:t>
    </dgm:pt>
    <dgm:pt modelId="{390CB9F4-84DA-48C3-8B6E-86FDF19C02C6}" type="parTrans" cxnId="{D0A090F4-D697-482A-ACF5-2931C469AA1F}">
      <dgm:prSet/>
      <dgm:spPr/>
      <dgm:t>
        <a:bodyPr/>
        <a:lstStyle/>
        <a:p>
          <a:endParaRPr lang="fr-FR">
            <a:solidFill>
              <a:schemeClr val="tx1"/>
            </a:solidFill>
          </a:endParaRPr>
        </a:p>
      </dgm:t>
    </dgm:pt>
    <dgm:pt modelId="{8BF982D8-5197-4402-B727-0C31FCBA98F0}" type="sibTrans" cxnId="{D0A090F4-D697-482A-ACF5-2931C469AA1F}">
      <dgm:prSet/>
      <dgm:spPr/>
      <dgm:t>
        <a:bodyPr/>
        <a:lstStyle/>
        <a:p>
          <a:endParaRPr lang="fr-FR">
            <a:solidFill>
              <a:schemeClr val="tx1"/>
            </a:solidFill>
          </a:endParaRPr>
        </a:p>
      </dgm:t>
    </dgm:pt>
    <dgm:pt modelId="{8B58855D-CC24-4214-BA22-4ED5ABDC17E2}">
      <dgm:prSet phldrT="[Texte]"/>
      <dgm:spPr/>
      <dgm:t>
        <a:bodyPr/>
        <a:lstStyle/>
        <a:p>
          <a:r>
            <a:rPr lang="fr-FR" dirty="0" smtClean="0">
              <a:solidFill>
                <a:schemeClr val="tx1"/>
              </a:solidFill>
            </a:rPr>
            <a:t>Améliorer le taux d’emploi des travailleurs âgés et développement de plans favorables au maintien dans l’emploi des seniors.</a:t>
          </a:r>
          <a:endParaRPr lang="fr-FR" b="0" dirty="0">
            <a:solidFill>
              <a:schemeClr val="tx1"/>
            </a:solidFill>
            <a:latin typeface="+mj-lt"/>
            <a:cs typeface="Arial" panose="020B0604020202020204" pitchFamily="34" charset="0"/>
          </a:endParaRPr>
        </a:p>
      </dgm:t>
    </dgm:pt>
    <dgm:pt modelId="{AEA2F10C-97A4-4427-AA4C-1057768D104B}" type="parTrans" cxnId="{C493AC28-E2D7-41CE-AB9C-033A44687CAD}">
      <dgm:prSet/>
      <dgm:spPr/>
      <dgm:t>
        <a:bodyPr/>
        <a:lstStyle/>
        <a:p>
          <a:endParaRPr lang="fr-FR">
            <a:solidFill>
              <a:schemeClr val="tx1"/>
            </a:solidFill>
          </a:endParaRPr>
        </a:p>
      </dgm:t>
    </dgm:pt>
    <dgm:pt modelId="{DF93B323-6D93-4727-B730-DB5F393447AB}" type="sibTrans" cxnId="{C493AC28-E2D7-41CE-AB9C-033A44687CAD}">
      <dgm:prSet/>
      <dgm:spPr/>
      <dgm:t>
        <a:bodyPr/>
        <a:lstStyle/>
        <a:p>
          <a:endParaRPr lang="fr-FR">
            <a:solidFill>
              <a:schemeClr val="tx1"/>
            </a:solidFill>
          </a:endParaRPr>
        </a:p>
      </dgm:t>
    </dgm:pt>
    <dgm:pt modelId="{2D471A48-EC48-46C8-AA68-2C12D1AE064F}">
      <dgm:prSet/>
      <dgm:spPr/>
      <dgm:t>
        <a:bodyPr/>
        <a:lstStyle/>
        <a:p>
          <a:r>
            <a:rPr lang="fr-FR" dirty="0" smtClean="0">
              <a:solidFill>
                <a:schemeClr val="tx1"/>
              </a:solidFill>
            </a:rPr>
            <a:t>Intensification du dialogue social : encouragement à l’expérimentation d’accords intégrés Qualité de vie au travail (QVT) et Contrat de génération. </a:t>
          </a:r>
          <a:endParaRPr lang="fr-FR" b="0" dirty="0" smtClean="0">
            <a:solidFill>
              <a:schemeClr val="tx1"/>
            </a:solidFill>
            <a:latin typeface="+mj-lt"/>
            <a:cs typeface="Arial" panose="020B0604020202020204" pitchFamily="34" charset="0"/>
          </a:endParaRPr>
        </a:p>
      </dgm:t>
    </dgm:pt>
    <dgm:pt modelId="{8BC18B3C-5D8A-45F8-A4C3-8B6F178549BC}" type="parTrans" cxnId="{3EC235A9-9C05-4549-8360-F93C06845AB1}">
      <dgm:prSet/>
      <dgm:spPr/>
      <dgm:t>
        <a:bodyPr/>
        <a:lstStyle/>
        <a:p>
          <a:endParaRPr lang="fr-FR">
            <a:solidFill>
              <a:schemeClr val="tx1"/>
            </a:solidFill>
          </a:endParaRPr>
        </a:p>
      </dgm:t>
    </dgm:pt>
    <dgm:pt modelId="{2E60321B-7EB6-4E6F-84FB-3B86365AA378}" type="sibTrans" cxnId="{3EC235A9-9C05-4549-8360-F93C06845AB1}">
      <dgm:prSet/>
      <dgm:spPr/>
      <dgm:t>
        <a:bodyPr/>
        <a:lstStyle/>
        <a:p>
          <a:endParaRPr lang="fr-FR">
            <a:solidFill>
              <a:schemeClr val="tx1"/>
            </a:solidFill>
          </a:endParaRPr>
        </a:p>
      </dgm:t>
    </dgm:pt>
    <dgm:pt modelId="{9CCFFD17-17F2-4B04-B9B1-44ED6A073275}">
      <dgm:prSet/>
      <dgm:spPr/>
      <dgm:t>
        <a:bodyPr/>
        <a:lstStyle/>
        <a:p>
          <a:r>
            <a:rPr lang="fr-FR" dirty="0" smtClean="0">
              <a:solidFill>
                <a:schemeClr val="tx1"/>
              </a:solidFill>
            </a:rPr>
            <a:t>Transmission des savoirs et valorisation de l’expérience : des actions d’appui à la mise en place de tutorat ou de transmission des savoirs de l’expérience. </a:t>
          </a:r>
          <a:endParaRPr lang="fr-FR" b="0" dirty="0" smtClean="0">
            <a:solidFill>
              <a:schemeClr val="tx1"/>
            </a:solidFill>
            <a:latin typeface="+mj-lt"/>
            <a:cs typeface="Arial" panose="020B0604020202020204" pitchFamily="34" charset="0"/>
          </a:endParaRPr>
        </a:p>
      </dgm:t>
    </dgm:pt>
    <dgm:pt modelId="{33DCFE5D-C0D9-4A42-AF0A-2B6B4BE414FF}" type="parTrans" cxnId="{7A30AC76-ABD5-47E1-AC1F-F64679388E19}">
      <dgm:prSet/>
      <dgm:spPr/>
      <dgm:t>
        <a:bodyPr/>
        <a:lstStyle/>
        <a:p>
          <a:endParaRPr lang="fr-FR">
            <a:solidFill>
              <a:schemeClr val="tx1"/>
            </a:solidFill>
          </a:endParaRPr>
        </a:p>
      </dgm:t>
    </dgm:pt>
    <dgm:pt modelId="{03CCEA5E-F304-49FD-BFA2-09C846CADAA3}" type="sibTrans" cxnId="{7A30AC76-ABD5-47E1-AC1F-F64679388E19}">
      <dgm:prSet/>
      <dgm:spPr/>
      <dgm:t>
        <a:bodyPr/>
        <a:lstStyle/>
        <a:p>
          <a:endParaRPr lang="fr-FR">
            <a:solidFill>
              <a:schemeClr val="tx1"/>
            </a:solidFill>
          </a:endParaRPr>
        </a:p>
      </dgm:t>
    </dgm:pt>
    <dgm:pt modelId="{16200819-F0D7-459E-89B7-2AD0BA86DDB3}">
      <dgm:prSet/>
      <dgm:spPr/>
      <dgm:t>
        <a:bodyPr/>
        <a:lstStyle/>
        <a:p>
          <a:r>
            <a:rPr lang="fr-FR" dirty="0" smtClean="0">
              <a:solidFill>
                <a:schemeClr val="tx1"/>
              </a:solidFill>
            </a:rPr>
            <a:t>Améliorer les perspectives d’emploi des chômeurs plus âgés notamment par un accompagnement et une formation spécifiques.</a:t>
          </a:r>
          <a:endParaRPr lang="fr-FR" b="0" dirty="0" smtClean="0">
            <a:solidFill>
              <a:schemeClr val="tx1"/>
            </a:solidFill>
            <a:latin typeface="+mj-lt"/>
            <a:cs typeface="Arial" panose="020B0604020202020204" pitchFamily="34" charset="0"/>
          </a:endParaRPr>
        </a:p>
      </dgm:t>
    </dgm:pt>
    <dgm:pt modelId="{B6BDB533-6EB3-4F61-82A7-980FBDE81CAA}" type="parTrans" cxnId="{5045DDBD-EC4F-4902-B193-E993D2B311AE}">
      <dgm:prSet/>
      <dgm:spPr/>
      <dgm:t>
        <a:bodyPr/>
        <a:lstStyle/>
        <a:p>
          <a:endParaRPr lang="fr-FR">
            <a:solidFill>
              <a:schemeClr val="tx1"/>
            </a:solidFill>
          </a:endParaRPr>
        </a:p>
      </dgm:t>
    </dgm:pt>
    <dgm:pt modelId="{C615106E-2975-4C81-866D-AD3E38C1FE0C}" type="sibTrans" cxnId="{5045DDBD-EC4F-4902-B193-E993D2B311AE}">
      <dgm:prSet/>
      <dgm:spPr/>
      <dgm:t>
        <a:bodyPr/>
        <a:lstStyle/>
        <a:p>
          <a:endParaRPr lang="fr-FR">
            <a:solidFill>
              <a:schemeClr val="tx1"/>
            </a:solidFill>
          </a:endParaRPr>
        </a:p>
      </dgm:t>
    </dgm:pt>
    <dgm:pt modelId="{6B19F8C3-30E4-43EA-B9A7-5D2BBC134E7D}" type="pres">
      <dgm:prSet presAssocID="{1F138434-32CF-41D4-BA12-5B1E4C25E5B6}" presName="composite" presStyleCnt="0">
        <dgm:presLayoutVars>
          <dgm:chMax val="1"/>
          <dgm:dir/>
          <dgm:resizeHandles val="exact"/>
        </dgm:presLayoutVars>
      </dgm:prSet>
      <dgm:spPr/>
      <dgm:t>
        <a:bodyPr/>
        <a:lstStyle/>
        <a:p>
          <a:endParaRPr lang="fr-FR"/>
        </a:p>
      </dgm:t>
    </dgm:pt>
    <dgm:pt modelId="{AF4076C1-AEB4-4FA0-931B-AC622B4A6FF8}" type="pres">
      <dgm:prSet presAssocID="{7FC889AA-4FED-4F8F-B085-0CFECE72151B}" presName="roof" presStyleLbl="dkBgShp" presStyleIdx="0" presStyleCnt="2" custScaleY="78164" custLinFactNeighborY="8640"/>
      <dgm:spPr/>
      <dgm:t>
        <a:bodyPr/>
        <a:lstStyle/>
        <a:p>
          <a:endParaRPr lang="fr-FR"/>
        </a:p>
      </dgm:t>
    </dgm:pt>
    <dgm:pt modelId="{5CAB3EAA-8C86-4C48-B640-C0A9D96A9F09}" type="pres">
      <dgm:prSet presAssocID="{7FC889AA-4FED-4F8F-B085-0CFECE72151B}" presName="pillars" presStyleCnt="0"/>
      <dgm:spPr/>
      <dgm:t>
        <a:bodyPr/>
        <a:lstStyle/>
        <a:p>
          <a:endParaRPr lang="fr-FR"/>
        </a:p>
      </dgm:t>
    </dgm:pt>
    <dgm:pt modelId="{3FDDD840-F034-4BE5-B2CC-01B387C516FD}" type="pres">
      <dgm:prSet presAssocID="{7FC889AA-4FED-4F8F-B085-0CFECE72151B}" presName="pillar1" presStyleLbl="node1" presStyleIdx="0" presStyleCnt="4" custLinFactNeighborX="503" custLinFactNeighborY="-1085">
        <dgm:presLayoutVars>
          <dgm:bulletEnabled val="1"/>
        </dgm:presLayoutVars>
      </dgm:prSet>
      <dgm:spPr/>
      <dgm:t>
        <a:bodyPr/>
        <a:lstStyle/>
        <a:p>
          <a:endParaRPr lang="fr-FR"/>
        </a:p>
      </dgm:t>
    </dgm:pt>
    <dgm:pt modelId="{84DDA9AD-8233-43AA-9CB5-EE65ADD41011}" type="pres">
      <dgm:prSet presAssocID="{2D471A48-EC48-46C8-AA68-2C12D1AE064F}" presName="pillarX" presStyleLbl="node1" presStyleIdx="1" presStyleCnt="4" custLinFactNeighborY="-673">
        <dgm:presLayoutVars>
          <dgm:bulletEnabled val="1"/>
        </dgm:presLayoutVars>
      </dgm:prSet>
      <dgm:spPr/>
      <dgm:t>
        <a:bodyPr/>
        <a:lstStyle/>
        <a:p>
          <a:endParaRPr lang="fr-FR"/>
        </a:p>
      </dgm:t>
    </dgm:pt>
    <dgm:pt modelId="{96365833-F286-4D79-86D3-58FD77B923D0}" type="pres">
      <dgm:prSet presAssocID="{9CCFFD17-17F2-4B04-B9B1-44ED6A073275}" presName="pillarX" presStyleLbl="node1" presStyleIdx="2" presStyleCnt="4" custLinFactNeighborY="-673">
        <dgm:presLayoutVars>
          <dgm:bulletEnabled val="1"/>
        </dgm:presLayoutVars>
      </dgm:prSet>
      <dgm:spPr/>
      <dgm:t>
        <a:bodyPr/>
        <a:lstStyle/>
        <a:p>
          <a:endParaRPr lang="fr-FR"/>
        </a:p>
      </dgm:t>
    </dgm:pt>
    <dgm:pt modelId="{49D340DC-AA7B-41B6-B1A9-35C585A958BD}" type="pres">
      <dgm:prSet presAssocID="{16200819-F0D7-459E-89B7-2AD0BA86DDB3}" presName="pillarX" presStyleLbl="node1" presStyleIdx="3" presStyleCnt="4" custLinFactNeighborY="-673">
        <dgm:presLayoutVars>
          <dgm:bulletEnabled val="1"/>
        </dgm:presLayoutVars>
      </dgm:prSet>
      <dgm:spPr/>
      <dgm:t>
        <a:bodyPr/>
        <a:lstStyle/>
        <a:p>
          <a:endParaRPr lang="fr-FR"/>
        </a:p>
      </dgm:t>
    </dgm:pt>
    <dgm:pt modelId="{2779039E-7D97-4582-A9FD-97CF9E00840E}" type="pres">
      <dgm:prSet presAssocID="{7FC889AA-4FED-4F8F-B085-0CFECE72151B}" presName="base" presStyleLbl="dkBgShp" presStyleIdx="1" presStyleCnt="2"/>
      <dgm:spPr/>
      <dgm:t>
        <a:bodyPr/>
        <a:lstStyle/>
        <a:p>
          <a:endParaRPr lang="fr-FR"/>
        </a:p>
      </dgm:t>
    </dgm:pt>
  </dgm:ptLst>
  <dgm:cxnLst>
    <dgm:cxn modelId="{E3B2A25F-754F-4CDD-9754-9065A8C67E5D}" type="presOf" srcId="{9CCFFD17-17F2-4B04-B9B1-44ED6A073275}" destId="{96365833-F286-4D79-86D3-58FD77B923D0}" srcOrd="0" destOrd="0" presId="urn:microsoft.com/office/officeart/2005/8/layout/hList3"/>
    <dgm:cxn modelId="{E540AA1B-A57C-44A0-B5A6-B09DAFAD220B}" type="presOf" srcId="{1F138434-32CF-41D4-BA12-5B1E4C25E5B6}" destId="{6B19F8C3-30E4-43EA-B9A7-5D2BBC134E7D}" srcOrd="0" destOrd="0" presId="urn:microsoft.com/office/officeart/2005/8/layout/hList3"/>
    <dgm:cxn modelId="{6F6620F8-D132-46B0-99BC-2792ECA0B689}" type="presOf" srcId="{2D471A48-EC48-46C8-AA68-2C12D1AE064F}" destId="{84DDA9AD-8233-43AA-9CB5-EE65ADD41011}" srcOrd="0" destOrd="0" presId="urn:microsoft.com/office/officeart/2005/8/layout/hList3"/>
    <dgm:cxn modelId="{C493AC28-E2D7-41CE-AB9C-033A44687CAD}" srcId="{7FC889AA-4FED-4F8F-B085-0CFECE72151B}" destId="{8B58855D-CC24-4214-BA22-4ED5ABDC17E2}" srcOrd="0" destOrd="0" parTransId="{AEA2F10C-97A4-4427-AA4C-1057768D104B}" sibTransId="{DF93B323-6D93-4727-B730-DB5F393447AB}"/>
    <dgm:cxn modelId="{D0A090F4-D697-482A-ACF5-2931C469AA1F}" srcId="{1F138434-32CF-41D4-BA12-5B1E4C25E5B6}" destId="{F513EF87-DA7F-4010-AD59-DEF733AE619E}" srcOrd="1" destOrd="0" parTransId="{390CB9F4-84DA-48C3-8B6E-86FDF19C02C6}" sibTransId="{8BF982D8-5197-4402-B727-0C31FCBA98F0}"/>
    <dgm:cxn modelId="{F374FE6D-9281-416D-A3BF-327420DA2882}" type="presOf" srcId="{7FC889AA-4FED-4F8F-B085-0CFECE72151B}" destId="{AF4076C1-AEB4-4FA0-931B-AC622B4A6FF8}" srcOrd="0" destOrd="0" presId="urn:microsoft.com/office/officeart/2005/8/layout/hList3"/>
    <dgm:cxn modelId="{7A30AC76-ABD5-47E1-AC1F-F64679388E19}" srcId="{7FC889AA-4FED-4F8F-B085-0CFECE72151B}" destId="{9CCFFD17-17F2-4B04-B9B1-44ED6A073275}" srcOrd="2" destOrd="0" parTransId="{33DCFE5D-C0D9-4A42-AF0A-2B6B4BE414FF}" sibTransId="{03CCEA5E-F304-49FD-BFA2-09C846CADAA3}"/>
    <dgm:cxn modelId="{65E52FB5-AB76-4256-9013-6AA475673EF2}" type="presOf" srcId="{8B58855D-CC24-4214-BA22-4ED5ABDC17E2}" destId="{3FDDD840-F034-4BE5-B2CC-01B387C516FD}" srcOrd="0" destOrd="0" presId="urn:microsoft.com/office/officeart/2005/8/layout/hList3"/>
    <dgm:cxn modelId="{5045DDBD-EC4F-4902-B193-E993D2B311AE}" srcId="{7FC889AA-4FED-4F8F-B085-0CFECE72151B}" destId="{16200819-F0D7-459E-89B7-2AD0BA86DDB3}" srcOrd="3" destOrd="0" parTransId="{B6BDB533-6EB3-4F61-82A7-980FBDE81CAA}" sibTransId="{C615106E-2975-4C81-866D-AD3E38C1FE0C}"/>
    <dgm:cxn modelId="{F36F7635-90B5-447E-BA97-B0F23BC8614E}" srcId="{1F138434-32CF-41D4-BA12-5B1E4C25E5B6}" destId="{7FC889AA-4FED-4F8F-B085-0CFECE72151B}" srcOrd="0" destOrd="0" parTransId="{4BE00739-EE3E-456A-A1A1-1F43B7C3448E}" sibTransId="{49BB5CCA-3C87-4535-89CC-F66BFD0376B5}"/>
    <dgm:cxn modelId="{E7B64FCA-A623-44A2-A00D-811CE471D8D6}" type="presOf" srcId="{16200819-F0D7-459E-89B7-2AD0BA86DDB3}" destId="{49D340DC-AA7B-41B6-B1A9-35C585A958BD}" srcOrd="0" destOrd="0" presId="urn:microsoft.com/office/officeart/2005/8/layout/hList3"/>
    <dgm:cxn modelId="{3EC235A9-9C05-4549-8360-F93C06845AB1}" srcId="{7FC889AA-4FED-4F8F-B085-0CFECE72151B}" destId="{2D471A48-EC48-46C8-AA68-2C12D1AE064F}" srcOrd="1" destOrd="0" parTransId="{8BC18B3C-5D8A-45F8-A4C3-8B6F178549BC}" sibTransId="{2E60321B-7EB6-4E6F-84FB-3B86365AA378}"/>
    <dgm:cxn modelId="{AF520D4E-81B9-4B08-9A1E-38D4E2B952F3}" type="presParOf" srcId="{6B19F8C3-30E4-43EA-B9A7-5D2BBC134E7D}" destId="{AF4076C1-AEB4-4FA0-931B-AC622B4A6FF8}" srcOrd="0" destOrd="0" presId="urn:microsoft.com/office/officeart/2005/8/layout/hList3"/>
    <dgm:cxn modelId="{F4820885-5957-48B1-916C-E4BA1A8FEA12}" type="presParOf" srcId="{6B19F8C3-30E4-43EA-B9A7-5D2BBC134E7D}" destId="{5CAB3EAA-8C86-4C48-B640-C0A9D96A9F09}" srcOrd="1" destOrd="0" presId="urn:microsoft.com/office/officeart/2005/8/layout/hList3"/>
    <dgm:cxn modelId="{67FD328E-F76D-4F61-A7DA-57CAAF75B253}" type="presParOf" srcId="{5CAB3EAA-8C86-4C48-B640-C0A9D96A9F09}" destId="{3FDDD840-F034-4BE5-B2CC-01B387C516FD}" srcOrd="0" destOrd="0" presId="urn:microsoft.com/office/officeart/2005/8/layout/hList3"/>
    <dgm:cxn modelId="{A8CAC04D-6ED3-493B-BFB1-73F409F4511A}" type="presParOf" srcId="{5CAB3EAA-8C86-4C48-B640-C0A9D96A9F09}" destId="{84DDA9AD-8233-43AA-9CB5-EE65ADD41011}" srcOrd="1" destOrd="0" presId="urn:microsoft.com/office/officeart/2005/8/layout/hList3"/>
    <dgm:cxn modelId="{10E47E21-AEBE-4E2E-AA06-00EBA99D535C}" type="presParOf" srcId="{5CAB3EAA-8C86-4C48-B640-C0A9D96A9F09}" destId="{96365833-F286-4D79-86D3-58FD77B923D0}" srcOrd="2" destOrd="0" presId="urn:microsoft.com/office/officeart/2005/8/layout/hList3"/>
    <dgm:cxn modelId="{AE85DAB8-22A5-4577-BBD5-75F78B48715F}" type="presParOf" srcId="{5CAB3EAA-8C86-4C48-B640-C0A9D96A9F09}" destId="{49D340DC-AA7B-41B6-B1A9-35C585A958BD}" srcOrd="3" destOrd="0" presId="urn:microsoft.com/office/officeart/2005/8/layout/hList3"/>
    <dgm:cxn modelId="{F954F06C-4100-4B9D-9761-46F71B42DF6B}" type="presParOf" srcId="{6B19F8C3-30E4-43EA-B9A7-5D2BBC134E7D}" destId="{2779039E-7D97-4582-A9FD-97CF9E00840E}" srcOrd="2" destOrd="0" presId="urn:microsoft.com/office/officeart/2005/8/layout/hList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501249A2-59DF-452A-BDB3-9C3F708D1E9E}" type="doc">
      <dgm:prSet loTypeId="urn:microsoft.com/office/officeart/2008/layout/RadialCluster" loCatId="cycle" qsTypeId="urn:microsoft.com/office/officeart/2005/8/quickstyle/simple1" qsCatId="simple" csTypeId="urn:microsoft.com/office/officeart/2005/8/colors/colorful4" csCatId="colorful" phldr="1"/>
      <dgm:spPr/>
      <dgm:t>
        <a:bodyPr/>
        <a:lstStyle/>
        <a:p>
          <a:endParaRPr lang="fr-FR"/>
        </a:p>
      </dgm:t>
    </dgm:pt>
    <dgm:pt modelId="{BA070E33-69F5-4926-995D-0F6AC02CB6DA}">
      <dgm:prSet custT="1"/>
      <dgm:spPr/>
      <dgm:t>
        <a:bodyPr/>
        <a:lstStyle/>
        <a:p>
          <a:r>
            <a:rPr lang="fr-FR" sz="1600" dirty="0" smtClean="0">
              <a:solidFill>
                <a:schemeClr val="tx1"/>
              </a:solidFill>
            </a:rPr>
            <a:t>Salariés</a:t>
          </a:r>
          <a:endParaRPr lang="fr-FR" sz="1600" dirty="0">
            <a:solidFill>
              <a:schemeClr val="tx1"/>
            </a:solidFill>
            <a:latin typeface="+mj-lt"/>
            <a:cs typeface="Arial" panose="020B0604020202020204" pitchFamily="34" charset="0"/>
          </a:endParaRPr>
        </a:p>
      </dgm:t>
    </dgm:pt>
    <dgm:pt modelId="{846ABB31-0705-4F52-A260-2C246B5D66F7}" type="parTrans" cxnId="{E0A8F36F-60D7-4CE7-9BD3-8576CE395104}">
      <dgm:prSet/>
      <dgm:spPr/>
      <dgm:t>
        <a:bodyPr/>
        <a:lstStyle/>
        <a:p>
          <a:endParaRPr lang="fr-FR">
            <a:solidFill>
              <a:schemeClr val="tx1"/>
            </a:solidFill>
          </a:endParaRPr>
        </a:p>
      </dgm:t>
    </dgm:pt>
    <dgm:pt modelId="{7D8E0041-46BD-423B-858B-93A448BE75BD}" type="sibTrans" cxnId="{E0A8F36F-60D7-4CE7-9BD3-8576CE395104}">
      <dgm:prSet/>
      <dgm:spPr/>
      <dgm:t>
        <a:bodyPr/>
        <a:lstStyle/>
        <a:p>
          <a:endParaRPr lang="fr-FR">
            <a:solidFill>
              <a:schemeClr val="tx1"/>
            </a:solidFill>
          </a:endParaRPr>
        </a:p>
      </dgm:t>
    </dgm:pt>
    <dgm:pt modelId="{995023AE-064B-4C95-B66B-93B20F7B0658}">
      <dgm:prSet custT="1"/>
      <dgm:spPr/>
      <dgm:t>
        <a:bodyPr/>
        <a:lstStyle/>
        <a:p>
          <a:r>
            <a:rPr lang="fr-FR" sz="1800" dirty="0" smtClean="0">
              <a:solidFill>
                <a:schemeClr val="tx1"/>
              </a:solidFill>
            </a:rPr>
            <a:t>Salariés seniors de plus de 54 ans</a:t>
          </a:r>
          <a:endParaRPr lang="fr-FR" sz="1800" dirty="0">
            <a:solidFill>
              <a:schemeClr val="tx1"/>
            </a:solidFill>
            <a:latin typeface="+mj-lt"/>
            <a:cs typeface="Arial" panose="020B0604020202020204" pitchFamily="34" charset="0"/>
          </a:endParaRPr>
        </a:p>
      </dgm:t>
    </dgm:pt>
    <dgm:pt modelId="{5EE287FD-0142-4292-BC41-FC188B113076}" type="parTrans" cxnId="{D6E9583E-0A78-473A-964E-879F6CC009E3}">
      <dgm:prSet/>
      <dgm:spPr/>
      <dgm:t>
        <a:bodyPr/>
        <a:lstStyle/>
        <a:p>
          <a:endParaRPr lang="fr-FR">
            <a:solidFill>
              <a:schemeClr val="tx1"/>
            </a:solidFill>
          </a:endParaRPr>
        </a:p>
      </dgm:t>
    </dgm:pt>
    <dgm:pt modelId="{34E8EDE8-7174-4AA0-8727-C303FB1203C1}" type="sibTrans" cxnId="{D6E9583E-0A78-473A-964E-879F6CC009E3}">
      <dgm:prSet/>
      <dgm:spPr/>
      <dgm:t>
        <a:bodyPr/>
        <a:lstStyle/>
        <a:p>
          <a:endParaRPr lang="fr-FR">
            <a:solidFill>
              <a:schemeClr val="tx1"/>
            </a:solidFill>
          </a:endParaRPr>
        </a:p>
      </dgm:t>
    </dgm:pt>
    <dgm:pt modelId="{DFD9E77C-99DF-45A2-B54B-0249FBD03AEE}">
      <dgm:prSet custT="1"/>
      <dgm:spPr/>
      <dgm:t>
        <a:bodyPr/>
        <a:lstStyle/>
        <a:p>
          <a:r>
            <a:rPr lang="fr-FR" sz="1600" dirty="0" smtClean="0">
              <a:solidFill>
                <a:schemeClr val="tx1"/>
              </a:solidFill>
            </a:rPr>
            <a:t>Travailleurs indépendants</a:t>
          </a:r>
        </a:p>
      </dgm:t>
    </dgm:pt>
    <dgm:pt modelId="{ABACA50F-8547-4314-8D23-4098544495BF}" type="parTrans" cxnId="{588F3DC4-B58A-4839-B93C-8555427AB6B0}">
      <dgm:prSet/>
      <dgm:spPr/>
      <dgm:t>
        <a:bodyPr/>
        <a:lstStyle/>
        <a:p>
          <a:endParaRPr lang="fr-FR">
            <a:solidFill>
              <a:schemeClr val="tx1"/>
            </a:solidFill>
          </a:endParaRPr>
        </a:p>
      </dgm:t>
    </dgm:pt>
    <dgm:pt modelId="{79E5C68F-5176-4AC8-B8B0-0AD171F45F7E}" type="sibTrans" cxnId="{588F3DC4-B58A-4839-B93C-8555427AB6B0}">
      <dgm:prSet/>
      <dgm:spPr/>
      <dgm:t>
        <a:bodyPr/>
        <a:lstStyle/>
        <a:p>
          <a:endParaRPr lang="fr-FR">
            <a:solidFill>
              <a:schemeClr val="tx1"/>
            </a:solidFill>
          </a:endParaRPr>
        </a:p>
      </dgm:t>
    </dgm:pt>
    <dgm:pt modelId="{FCEA3CE2-7937-4129-A3D7-19D17D9722D6}">
      <dgm:prSet custT="1"/>
      <dgm:spPr/>
      <dgm:t>
        <a:bodyPr/>
        <a:lstStyle/>
        <a:p>
          <a:r>
            <a:rPr lang="fr-FR" sz="1600" dirty="0" smtClean="0">
              <a:solidFill>
                <a:schemeClr val="tx1"/>
              </a:solidFill>
            </a:rPr>
            <a:t>Partenaires sociaux</a:t>
          </a:r>
        </a:p>
      </dgm:t>
    </dgm:pt>
    <dgm:pt modelId="{9D529B54-A0D5-42DC-87CF-C336C68A6B67}" type="parTrans" cxnId="{8AA0A928-383F-4F93-AE57-1C6D89DB088A}">
      <dgm:prSet/>
      <dgm:spPr/>
      <dgm:t>
        <a:bodyPr/>
        <a:lstStyle/>
        <a:p>
          <a:endParaRPr lang="fr-FR">
            <a:solidFill>
              <a:schemeClr val="tx1"/>
            </a:solidFill>
          </a:endParaRPr>
        </a:p>
      </dgm:t>
    </dgm:pt>
    <dgm:pt modelId="{6FCDF755-DA9E-4531-A828-4DBFEC605931}" type="sibTrans" cxnId="{8AA0A928-383F-4F93-AE57-1C6D89DB088A}">
      <dgm:prSet/>
      <dgm:spPr/>
      <dgm:t>
        <a:bodyPr/>
        <a:lstStyle/>
        <a:p>
          <a:endParaRPr lang="fr-FR">
            <a:solidFill>
              <a:schemeClr val="tx1"/>
            </a:solidFill>
          </a:endParaRPr>
        </a:p>
      </dgm:t>
    </dgm:pt>
    <dgm:pt modelId="{20392C51-65F4-4D8A-AB74-B4DDB863FD66}">
      <dgm:prSet custT="1"/>
      <dgm:spPr/>
      <dgm:t>
        <a:bodyPr/>
        <a:lstStyle/>
        <a:p>
          <a:r>
            <a:rPr lang="fr-FR" sz="1600" dirty="0" smtClean="0">
              <a:solidFill>
                <a:schemeClr val="tx1"/>
              </a:solidFill>
            </a:rPr>
            <a:t>Représentant du personnel</a:t>
          </a:r>
        </a:p>
      </dgm:t>
    </dgm:pt>
    <dgm:pt modelId="{82E07F3C-EE53-4D03-B9AA-3F3920D558CA}" type="parTrans" cxnId="{4A468918-B510-4FD3-9B96-C33860645C5E}">
      <dgm:prSet/>
      <dgm:spPr/>
      <dgm:t>
        <a:bodyPr/>
        <a:lstStyle/>
        <a:p>
          <a:endParaRPr lang="fr-FR">
            <a:solidFill>
              <a:schemeClr val="tx1"/>
            </a:solidFill>
          </a:endParaRPr>
        </a:p>
      </dgm:t>
    </dgm:pt>
    <dgm:pt modelId="{A219DB3B-D853-48AA-8036-A04D5139543E}" type="sibTrans" cxnId="{4A468918-B510-4FD3-9B96-C33860645C5E}">
      <dgm:prSet/>
      <dgm:spPr/>
      <dgm:t>
        <a:bodyPr/>
        <a:lstStyle/>
        <a:p>
          <a:endParaRPr lang="fr-FR">
            <a:solidFill>
              <a:schemeClr val="tx1"/>
            </a:solidFill>
          </a:endParaRPr>
        </a:p>
      </dgm:t>
    </dgm:pt>
    <dgm:pt modelId="{E3BFAD18-F5ED-4A7A-AAF9-89F0C2CF3910}">
      <dgm:prSet custT="1"/>
      <dgm:spPr/>
      <dgm:t>
        <a:bodyPr/>
        <a:lstStyle/>
        <a:p>
          <a:endParaRPr lang="fr-FR" sz="1600" dirty="0" smtClean="0">
            <a:solidFill>
              <a:schemeClr val="tx1"/>
            </a:solidFill>
          </a:endParaRPr>
        </a:p>
      </dgm:t>
    </dgm:pt>
    <dgm:pt modelId="{874D4878-B471-4717-AF72-E62EB55697DB}" type="parTrans" cxnId="{B98F7E11-DAA8-4949-BCAB-579312917B5D}">
      <dgm:prSet/>
      <dgm:spPr/>
      <dgm:t>
        <a:bodyPr/>
        <a:lstStyle/>
        <a:p>
          <a:endParaRPr lang="fr-FR">
            <a:solidFill>
              <a:schemeClr val="tx1"/>
            </a:solidFill>
          </a:endParaRPr>
        </a:p>
      </dgm:t>
    </dgm:pt>
    <dgm:pt modelId="{8140A442-07A8-47E1-A89A-13BF210AAC20}" type="sibTrans" cxnId="{B98F7E11-DAA8-4949-BCAB-579312917B5D}">
      <dgm:prSet/>
      <dgm:spPr/>
      <dgm:t>
        <a:bodyPr/>
        <a:lstStyle/>
        <a:p>
          <a:endParaRPr lang="fr-FR">
            <a:solidFill>
              <a:schemeClr val="tx1"/>
            </a:solidFill>
          </a:endParaRPr>
        </a:p>
      </dgm:t>
    </dgm:pt>
    <dgm:pt modelId="{A8300D73-0FA8-494E-9EDA-0683DFBCA7C1}">
      <dgm:prSet custT="1"/>
      <dgm:spPr/>
      <dgm:t>
        <a:bodyPr/>
        <a:lstStyle/>
        <a:p>
          <a:r>
            <a:rPr lang="fr-FR" sz="1600" dirty="0" smtClean="0">
              <a:solidFill>
                <a:schemeClr val="tx1"/>
              </a:solidFill>
            </a:rPr>
            <a:t>Dirigeant TPE-PME </a:t>
          </a:r>
          <a:endParaRPr lang="fr-FR" sz="1600" dirty="0">
            <a:solidFill>
              <a:schemeClr val="tx1"/>
            </a:solidFill>
            <a:latin typeface="+mj-lt"/>
            <a:cs typeface="Arial" panose="020B0604020202020204" pitchFamily="34" charset="0"/>
          </a:endParaRPr>
        </a:p>
      </dgm:t>
    </dgm:pt>
    <dgm:pt modelId="{1BF34E11-8328-4192-9314-73980A64E461}" type="parTrans" cxnId="{5647497C-5F16-48C3-BA9E-254B00F6FB5E}">
      <dgm:prSet/>
      <dgm:spPr/>
      <dgm:t>
        <a:bodyPr/>
        <a:lstStyle/>
        <a:p>
          <a:endParaRPr lang="fr-FR">
            <a:solidFill>
              <a:schemeClr val="tx1"/>
            </a:solidFill>
          </a:endParaRPr>
        </a:p>
      </dgm:t>
    </dgm:pt>
    <dgm:pt modelId="{0B910594-0F1C-4621-991C-9A09619EE16F}" type="sibTrans" cxnId="{5647497C-5F16-48C3-BA9E-254B00F6FB5E}">
      <dgm:prSet/>
      <dgm:spPr/>
      <dgm:t>
        <a:bodyPr/>
        <a:lstStyle/>
        <a:p>
          <a:endParaRPr lang="fr-FR">
            <a:solidFill>
              <a:schemeClr val="tx1"/>
            </a:solidFill>
          </a:endParaRPr>
        </a:p>
      </dgm:t>
    </dgm:pt>
    <dgm:pt modelId="{698885BE-240B-4B21-94B0-705E3384FCD2}" type="pres">
      <dgm:prSet presAssocID="{501249A2-59DF-452A-BDB3-9C3F708D1E9E}" presName="Name0" presStyleCnt="0">
        <dgm:presLayoutVars>
          <dgm:chMax val="1"/>
          <dgm:chPref val="1"/>
          <dgm:dir/>
          <dgm:animOne val="branch"/>
          <dgm:animLvl val="lvl"/>
        </dgm:presLayoutVars>
      </dgm:prSet>
      <dgm:spPr/>
      <dgm:t>
        <a:bodyPr/>
        <a:lstStyle/>
        <a:p>
          <a:endParaRPr lang="fr-FR"/>
        </a:p>
      </dgm:t>
    </dgm:pt>
    <dgm:pt modelId="{472046F4-8B76-43A8-B6A2-1FBAE39277B2}" type="pres">
      <dgm:prSet presAssocID="{995023AE-064B-4C95-B66B-93B20F7B0658}" presName="singleCycle" presStyleCnt="0"/>
      <dgm:spPr/>
    </dgm:pt>
    <dgm:pt modelId="{3F360D7A-6B93-46F0-9055-8EA5D49F7A15}" type="pres">
      <dgm:prSet presAssocID="{995023AE-064B-4C95-B66B-93B20F7B0658}" presName="singleCenter" presStyleLbl="node1" presStyleIdx="0" presStyleCnt="6">
        <dgm:presLayoutVars>
          <dgm:chMax val="7"/>
          <dgm:chPref val="7"/>
        </dgm:presLayoutVars>
      </dgm:prSet>
      <dgm:spPr/>
      <dgm:t>
        <a:bodyPr/>
        <a:lstStyle/>
        <a:p>
          <a:endParaRPr lang="fr-FR"/>
        </a:p>
      </dgm:t>
    </dgm:pt>
    <dgm:pt modelId="{058CE49A-C24C-4537-80C5-020C03E35B7B}" type="pres">
      <dgm:prSet presAssocID="{846ABB31-0705-4F52-A260-2C246B5D66F7}" presName="Name56" presStyleLbl="parChTrans1D2" presStyleIdx="0" presStyleCnt="5"/>
      <dgm:spPr/>
      <dgm:t>
        <a:bodyPr/>
        <a:lstStyle/>
        <a:p>
          <a:endParaRPr lang="fr-FR"/>
        </a:p>
      </dgm:t>
    </dgm:pt>
    <dgm:pt modelId="{5C2CE879-E62F-4E4B-93A0-3EDD610D0FC2}" type="pres">
      <dgm:prSet presAssocID="{BA070E33-69F5-4926-995D-0F6AC02CB6DA}" presName="text0" presStyleLbl="node1" presStyleIdx="1" presStyleCnt="6" custScaleX="142147" custScaleY="101121">
        <dgm:presLayoutVars>
          <dgm:bulletEnabled val="1"/>
        </dgm:presLayoutVars>
      </dgm:prSet>
      <dgm:spPr/>
      <dgm:t>
        <a:bodyPr/>
        <a:lstStyle/>
        <a:p>
          <a:endParaRPr lang="fr-FR"/>
        </a:p>
      </dgm:t>
    </dgm:pt>
    <dgm:pt modelId="{F48BBDE0-226C-4382-A730-29D916D20F39}" type="pres">
      <dgm:prSet presAssocID="{1BF34E11-8328-4192-9314-73980A64E461}" presName="Name56" presStyleLbl="parChTrans1D2" presStyleIdx="1" presStyleCnt="5"/>
      <dgm:spPr/>
      <dgm:t>
        <a:bodyPr/>
        <a:lstStyle/>
        <a:p>
          <a:endParaRPr lang="fr-FR"/>
        </a:p>
      </dgm:t>
    </dgm:pt>
    <dgm:pt modelId="{1DE6C822-AEEE-4376-B6C5-AE537FD4A4AA}" type="pres">
      <dgm:prSet presAssocID="{A8300D73-0FA8-494E-9EDA-0683DFBCA7C1}" presName="text0" presStyleLbl="node1" presStyleIdx="2" presStyleCnt="6" custScaleX="208071">
        <dgm:presLayoutVars>
          <dgm:bulletEnabled val="1"/>
        </dgm:presLayoutVars>
      </dgm:prSet>
      <dgm:spPr/>
      <dgm:t>
        <a:bodyPr/>
        <a:lstStyle/>
        <a:p>
          <a:endParaRPr lang="fr-FR"/>
        </a:p>
      </dgm:t>
    </dgm:pt>
    <dgm:pt modelId="{99852A1C-89C0-4155-BF93-4C05BB92363E}" type="pres">
      <dgm:prSet presAssocID="{ABACA50F-8547-4314-8D23-4098544495BF}" presName="Name56" presStyleLbl="parChTrans1D2" presStyleIdx="2" presStyleCnt="5"/>
      <dgm:spPr/>
      <dgm:t>
        <a:bodyPr/>
        <a:lstStyle/>
        <a:p>
          <a:endParaRPr lang="fr-FR"/>
        </a:p>
      </dgm:t>
    </dgm:pt>
    <dgm:pt modelId="{AC457C4E-E348-427E-87BE-D268C107D195}" type="pres">
      <dgm:prSet presAssocID="{DFD9E77C-99DF-45A2-B54B-0249FBD03AEE}" presName="text0" presStyleLbl="node1" presStyleIdx="3" presStyleCnt="6" custScaleX="164712" custScaleY="105293">
        <dgm:presLayoutVars>
          <dgm:bulletEnabled val="1"/>
        </dgm:presLayoutVars>
      </dgm:prSet>
      <dgm:spPr/>
      <dgm:t>
        <a:bodyPr/>
        <a:lstStyle/>
        <a:p>
          <a:endParaRPr lang="fr-FR"/>
        </a:p>
      </dgm:t>
    </dgm:pt>
    <dgm:pt modelId="{042F026A-71ED-4178-98BB-606C1F795BC1}" type="pres">
      <dgm:prSet presAssocID="{9D529B54-A0D5-42DC-87CF-C336C68A6B67}" presName="Name56" presStyleLbl="parChTrans1D2" presStyleIdx="3" presStyleCnt="5"/>
      <dgm:spPr/>
      <dgm:t>
        <a:bodyPr/>
        <a:lstStyle/>
        <a:p>
          <a:endParaRPr lang="fr-FR"/>
        </a:p>
      </dgm:t>
    </dgm:pt>
    <dgm:pt modelId="{1E97AAB4-6911-43B6-AC89-7BDD8C519A43}" type="pres">
      <dgm:prSet presAssocID="{FCEA3CE2-7937-4129-A3D7-19D17D9722D6}" presName="text0" presStyleLbl="node1" presStyleIdx="4" presStyleCnt="6" custScaleX="164712" custScaleY="105293">
        <dgm:presLayoutVars>
          <dgm:bulletEnabled val="1"/>
        </dgm:presLayoutVars>
      </dgm:prSet>
      <dgm:spPr/>
      <dgm:t>
        <a:bodyPr/>
        <a:lstStyle/>
        <a:p>
          <a:endParaRPr lang="fr-FR"/>
        </a:p>
      </dgm:t>
    </dgm:pt>
    <dgm:pt modelId="{52B83D6A-D7DF-46B6-969E-4B8C043ED1B5}" type="pres">
      <dgm:prSet presAssocID="{82E07F3C-EE53-4D03-B9AA-3F3920D558CA}" presName="Name56" presStyleLbl="parChTrans1D2" presStyleIdx="4" presStyleCnt="5"/>
      <dgm:spPr/>
      <dgm:t>
        <a:bodyPr/>
        <a:lstStyle/>
        <a:p>
          <a:endParaRPr lang="fr-FR"/>
        </a:p>
      </dgm:t>
    </dgm:pt>
    <dgm:pt modelId="{CD4C2695-C71B-485F-919C-1B08390A5135}" type="pres">
      <dgm:prSet presAssocID="{20392C51-65F4-4D8A-AB74-B4DDB863FD66}" presName="text0" presStyleLbl="node1" presStyleIdx="5" presStyleCnt="6" custScaleX="142966" custScaleY="86232">
        <dgm:presLayoutVars>
          <dgm:bulletEnabled val="1"/>
        </dgm:presLayoutVars>
      </dgm:prSet>
      <dgm:spPr/>
      <dgm:t>
        <a:bodyPr/>
        <a:lstStyle/>
        <a:p>
          <a:endParaRPr lang="fr-FR"/>
        </a:p>
      </dgm:t>
    </dgm:pt>
  </dgm:ptLst>
  <dgm:cxnLst>
    <dgm:cxn modelId="{5647497C-5F16-48C3-BA9E-254B00F6FB5E}" srcId="{995023AE-064B-4C95-B66B-93B20F7B0658}" destId="{A8300D73-0FA8-494E-9EDA-0683DFBCA7C1}" srcOrd="1" destOrd="0" parTransId="{1BF34E11-8328-4192-9314-73980A64E461}" sibTransId="{0B910594-0F1C-4621-991C-9A09619EE16F}"/>
    <dgm:cxn modelId="{D385B4EA-48AC-407A-9AC1-BD85521E9358}" type="presOf" srcId="{82E07F3C-EE53-4D03-B9AA-3F3920D558CA}" destId="{52B83D6A-D7DF-46B6-969E-4B8C043ED1B5}" srcOrd="0" destOrd="0" presId="urn:microsoft.com/office/officeart/2008/layout/RadialCluster"/>
    <dgm:cxn modelId="{D6E9583E-0A78-473A-964E-879F6CC009E3}" srcId="{501249A2-59DF-452A-BDB3-9C3F708D1E9E}" destId="{995023AE-064B-4C95-B66B-93B20F7B0658}" srcOrd="0" destOrd="0" parTransId="{5EE287FD-0142-4292-BC41-FC188B113076}" sibTransId="{34E8EDE8-7174-4AA0-8727-C303FB1203C1}"/>
    <dgm:cxn modelId="{E0A8F36F-60D7-4CE7-9BD3-8576CE395104}" srcId="{995023AE-064B-4C95-B66B-93B20F7B0658}" destId="{BA070E33-69F5-4926-995D-0F6AC02CB6DA}" srcOrd="0" destOrd="0" parTransId="{846ABB31-0705-4F52-A260-2C246B5D66F7}" sibTransId="{7D8E0041-46BD-423B-858B-93A448BE75BD}"/>
    <dgm:cxn modelId="{6AF812F7-DD30-4E73-B609-54950F517E31}" type="presOf" srcId="{9D529B54-A0D5-42DC-87CF-C336C68A6B67}" destId="{042F026A-71ED-4178-98BB-606C1F795BC1}" srcOrd="0" destOrd="0" presId="urn:microsoft.com/office/officeart/2008/layout/RadialCluster"/>
    <dgm:cxn modelId="{8AA0A928-383F-4F93-AE57-1C6D89DB088A}" srcId="{995023AE-064B-4C95-B66B-93B20F7B0658}" destId="{FCEA3CE2-7937-4129-A3D7-19D17D9722D6}" srcOrd="3" destOrd="0" parTransId="{9D529B54-A0D5-42DC-87CF-C336C68A6B67}" sibTransId="{6FCDF755-DA9E-4531-A828-4DBFEC605931}"/>
    <dgm:cxn modelId="{A37E9904-C97F-4A05-9CD1-39AA1742911D}" type="presOf" srcId="{995023AE-064B-4C95-B66B-93B20F7B0658}" destId="{3F360D7A-6B93-46F0-9055-8EA5D49F7A15}" srcOrd="0" destOrd="0" presId="urn:microsoft.com/office/officeart/2008/layout/RadialCluster"/>
    <dgm:cxn modelId="{25084E5D-850D-48E4-973E-65870D27DB88}" type="presOf" srcId="{BA070E33-69F5-4926-995D-0F6AC02CB6DA}" destId="{5C2CE879-E62F-4E4B-93A0-3EDD610D0FC2}" srcOrd="0" destOrd="0" presId="urn:microsoft.com/office/officeart/2008/layout/RadialCluster"/>
    <dgm:cxn modelId="{B98F7E11-DAA8-4949-BCAB-579312917B5D}" srcId="{501249A2-59DF-452A-BDB3-9C3F708D1E9E}" destId="{E3BFAD18-F5ED-4A7A-AAF9-89F0C2CF3910}" srcOrd="1" destOrd="0" parTransId="{874D4878-B471-4717-AF72-E62EB55697DB}" sibTransId="{8140A442-07A8-47E1-A89A-13BF210AAC20}"/>
    <dgm:cxn modelId="{C1BBF030-A2F2-4586-B6EE-AADFEE751FF5}" type="presOf" srcId="{ABACA50F-8547-4314-8D23-4098544495BF}" destId="{99852A1C-89C0-4155-BF93-4C05BB92363E}" srcOrd="0" destOrd="0" presId="urn:microsoft.com/office/officeart/2008/layout/RadialCluster"/>
    <dgm:cxn modelId="{91BB0FA4-4D6D-4A87-8C53-98A04CAE7BE6}" type="presOf" srcId="{1BF34E11-8328-4192-9314-73980A64E461}" destId="{F48BBDE0-226C-4382-A730-29D916D20F39}" srcOrd="0" destOrd="0" presId="urn:microsoft.com/office/officeart/2008/layout/RadialCluster"/>
    <dgm:cxn modelId="{493E23DA-870D-462C-9F3F-38012F3A5156}" type="presOf" srcId="{20392C51-65F4-4D8A-AB74-B4DDB863FD66}" destId="{CD4C2695-C71B-485F-919C-1B08390A5135}" srcOrd="0" destOrd="0" presId="urn:microsoft.com/office/officeart/2008/layout/RadialCluster"/>
    <dgm:cxn modelId="{588F3DC4-B58A-4839-B93C-8555427AB6B0}" srcId="{995023AE-064B-4C95-B66B-93B20F7B0658}" destId="{DFD9E77C-99DF-45A2-B54B-0249FBD03AEE}" srcOrd="2" destOrd="0" parTransId="{ABACA50F-8547-4314-8D23-4098544495BF}" sibTransId="{79E5C68F-5176-4AC8-B8B0-0AD171F45F7E}"/>
    <dgm:cxn modelId="{BD86B0EE-79E0-4141-BF14-DF7500B50A0E}" type="presOf" srcId="{DFD9E77C-99DF-45A2-B54B-0249FBD03AEE}" destId="{AC457C4E-E348-427E-87BE-D268C107D195}" srcOrd="0" destOrd="0" presId="urn:microsoft.com/office/officeart/2008/layout/RadialCluster"/>
    <dgm:cxn modelId="{6E011BE5-6FCB-4203-89B3-5E6154D7A6F2}" type="presOf" srcId="{A8300D73-0FA8-494E-9EDA-0683DFBCA7C1}" destId="{1DE6C822-AEEE-4376-B6C5-AE537FD4A4AA}" srcOrd="0" destOrd="0" presId="urn:microsoft.com/office/officeart/2008/layout/RadialCluster"/>
    <dgm:cxn modelId="{34D14F4B-7379-4DBA-B599-F619615E5127}" type="presOf" srcId="{FCEA3CE2-7937-4129-A3D7-19D17D9722D6}" destId="{1E97AAB4-6911-43B6-AC89-7BDD8C519A43}" srcOrd="0" destOrd="0" presId="urn:microsoft.com/office/officeart/2008/layout/RadialCluster"/>
    <dgm:cxn modelId="{DF24CA11-6DD1-4C4A-895E-D89C29E18106}" type="presOf" srcId="{846ABB31-0705-4F52-A260-2C246B5D66F7}" destId="{058CE49A-C24C-4537-80C5-020C03E35B7B}" srcOrd="0" destOrd="0" presId="urn:microsoft.com/office/officeart/2008/layout/RadialCluster"/>
    <dgm:cxn modelId="{4A468918-B510-4FD3-9B96-C33860645C5E}" srcId="{995023AE-064B-4C95-B66B-93B20F7B0658}" destId="{20392C51-65F4-4D8A-AB74-B4DDB863FD66}" srcOrd="4" destOrd="0" parTransId="{82E07F3C-EE53-4D03-B9AA-3F3920D558CA}" sibTransId="{A219DB3B-D853-48AA-8036-A04D5139543E}"/>
    <dgm:cxn modelId="{1D9B6D2A-B07E-46FC-979A-9F5C35DFB69A}" type="presOf" srcId="{501249A2-59DF-452A-BDB3-9C3F708D1E9E}" destId="{698885BE-240B-4B21-94B0-705E3384FCD2}" srcOrd="0" destOrd="0" presId="urn:microsoft.com/office/officeart/2008/layout/RadialCluster"/>
    <dgm:cxn modelId="{0325F6CF-EB74-448D-9229-A13AF5A7CAD2}" type="presParOf" srcId="{698885BE-240B-4B21-94B0-705E3384FCD2}" destId="{472046F4-8B76-43A8-B6A2-1FBAE39277B2}" srcOrd="0" destOrd="0" presId="urn:microsoft.com/office/officeart/2008/layout/RadialCluster"/>
    <dgm:cxn modelId="{73726DAD-ED56-404A-BC9C-6A24EBE0E694}" type="presParOf" srcId="{472046F4-8B76-43A8-B6A2-1FBAE39277B2}" destId="{3F360D7A-6B93-46F0-9055-8EA5D49F7A15}" srcOrd="0" destOrd="0" presId="urn:microsoft.com/office/officeart/2008/layout/RadialCluster"/>
    <dgm:cxn modelId="{D5204D40-9B55-46DB-B43E-F786252050D8}" type="presParOf" srcId="{472046F4-8B76-43A8-B6A2-1FBAE39277B2}" destId="{058CE49A-C24C-4537-80C5-020C03E35B7B}" srcOrd="1" destOrd="0" presId="urn:microsoft.com/office/officeart/2008/layout/RadialCluster"/>
    <dgm:cxn modelId="{053915BA-9771-4813-BDD2-3D55D29CB5F3}" type="presParOf" srcId="{472046F4-8B76-43A8-B6A2-1FBAE39277B2}" destId="{5C2CE879-E62F-4E4B-93A0-3EDD610D0FC2}" srcOrd="2" destOrd="0" presId="urn:microsoft.com/office/officeart/2008/layout/RadialCluster"/>
    <dgm:cxn modelId="{523C49A0-0CB9-4DBE-A120-702AE1A64C7A}" type="presParOf" srcId="{472046F4-8B76-43A8-B6A2-1FBAE39277B2}" destId="{F48BBDE0-226C-4382-A730-29D916D20F39}" srcOrd="3" destOrd="0" presId="urn:microsoft.com/office/officeart/2008/layout/RadialCluster"/>
    <dgm:cxn modelId="{0E523A9E-3480-4741-97E9-77A8DFD6E6C4}" type="presParOf" srcId="{472046F4-8B76-43A8-B6A2-1FBAE39277B2}" destId="{1DE6C822-AEEE-4376-B6C5-AE537FD4A4AA}" srcOrd="4" destOrd="0" presId="urn:microsoft.com/office/officeart/2008/layout/RadialCluster"/>
    <dgm:cxn modelId="{68B891DB-28BF-4A14-A0BD-51D1EF8B707E}" type="presParOf" srcId="{472046F4-8B76-43A8-B6A2-1FBAE39277B2}" destId="{99852A1C-89C0-4155-BF93-4C05BB92363E}" srcOrd="5" destOrd="0" presId="urn:microsoft.com/office/officeart/2008/layout/RadialCluster"/>
    <dgm:cxn modelId="{AA89462F-6964-45FC-AA92-A21876E34E6A}" type="presParOf" srcId="{472046F4-8B76-43A8-B6A2-1FBAE39277B2}" destId="{AC457C4E-E348-427E-87BE-D268C107D195}" srcOrd="6" destOrd="0" presId="urn:microsoft.com/office/officeart/2008/layout/RadialCluster"/>
    <dgm:cxn modelId="{99BFE4ED-197B-428F-8196-42364B15B557}" type="presParOf" srcId="{472046F4-8B76-43A8-B6A2-1FBAE39277B2}" destId="{042F026A-71ED-4178-98BB-606C1F795BC1}" srcOrd="7" destOrd="0" presId="urn:microsoft.com/office/officeart/2008/layout/RadialCluster"/>
    <dgm:cxn modelId="{A9B627FE-D4CB-4191-ADCC-975DE5D1DAB8}" type="presParOf" srcId="{472046F4-8B76-43A8-B6A2-1FBAE39277B2}" destId="{1E97AAB4-6911-43B6-AC89-7BDD8C519A43}" srcOrd="8" destOrd="0" presId="urn:microsoft.com/office/officeart/2008/layout/RadialCluster"/>
    <dgm:cxn modelId="{A5FB26F8-BE9B-41B7-9C97-1E18CDE30663}" type="presParOf" srcId="{472046F4-8B76-43A8-B6A2-1FBAE39277B2}" destId="{52B83D6A-D7DF-46B6-969E-4B8C043ED1B5}" srcOrd="9" destOrd="0" presId="urn:microsoft.com/office/officeart/2008/layout/RadialCluster"/>
    <dgm:cxn modelId="{0CE15EF9-A61B-4351-B9E7-B1E5D2F16042}" type="presParOf" srcId="{472046F4-8B76-43A8-B6A2-1FBAE39277B2}" destId="{CD4C2695-C71B-485F-919C-1B08390A5135}" srcOrd="10" destOrd="0" presId="urn:microsoft.com/office/officeart/2008/layout/RadialCluster"/>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EDCE51F1-D690-410E-8D00-360043936976}"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fr-FR"/>
        </a:p>
      </dgm:t>
    </dgm:pt>
    <dgm:pt modelId="{65BD418A-D7EE-4E45-B6FE-6DBAA05DC1A3}">
      <dgm:prSet/>
      <dgm:spPr/>
      <dgm:t>
        <a:bodyPr/>
        <a:lstStyle/>
        <a:p>
          <a:r>
            <a:rPr lang="fr-FR" dirty="0" smtClean="0">
              <a:solidFill>
                <a:schemeClr val="tx1"/>
              </a:solidFill>
            </a:rPr>
            <a:t>Entreprises </a:t>
          </a:r>
          <a:endParaRPr lang="fr-FR" dirty="0">
            <a:solidFill>
              <a:schemeClr val="tx1"/>
            </a:solidFill>
          </a:endParaRPr>
        </a:p>
      </dgm:t>
    </dgm:pt>
    <dgm:pt modelId="{16C9EC27-EF2F-4138-AEAB-CCBEDA522CB9}" type="parTrans" cxnId="{15737722-E40E-41F8-ADE9-B34C2FD1780C}">
      <dgm:prSet/>
      <dgm:spPr/>
      <dgm:t>
        <a:bodyPr/>
        <a:lstStyle/>
        <a:p>
          <a:endParaRPr lang="fr-FR">
            <a:solidFill>
              <a:schemeClr val="tx1"/>
            </a:solidFill>
          </a:endParaRPr>
        </a:p>
      </dgm:t>
    </dgm:pt>
    <dgm:pt modelId="{84426DA4-711C-4F64-9A89-3BF8702D3EDC}" type="sibTrans" cxnId="{15737722-E40E-41F8-ADE9-B34C2FD1780C}">
      <dgm:prSet/>
      <dgm:spPr/>
      <dgm:t>
        <a:bodyPr/>
        <a:lstStyle/>
        <a:p>
          <a:endParaRPr lang="fr-FR">
            <a:solidFill>
              <a:schemeClr val="tx1"/>
            </a:solidFill>
          </a:endParaRPr>
        </a:p>
      </dgm:t>
    </dgm:pt>
    <dgm:pt modelId="{C8BA074A-FCA7-4877-8140-936FD2BE27E8}">
      <dgm:prSet/>
      <dgm:spPr/>
      <dgm:t>
        <a:bodyPr/>
        <a:lstStyle/>
        <a:p>
          <a:r>
            <a:rPr lang="fr-FR" dirty="0" smtClean="0">
              <a:solidFill>
                <a:schemeClr val="tx1"/>
              </a:solidFill>
            </a:rPr>
            <a:t>Structures associatives </a:t>
          </a:r>
          <a:endParaRPr lang="fr-FR" dirty="0">
            <a:solidFill>
              <a:schemeClr val="tx1"/>
            </a:solidFill>
          </a:endParaRPr>
        </a:p>
      </dgm:t>
    </dgm:pt>
    <dgm:pt modelId="{0F272D1A-8085-429B-A179-CD88C272BA18}" type="parTrans" cxnId="{07323809-799B-4DE1-9EA5-B2EFAAEEEC41}">
      <dgm:prSet/>
      <dgm:spPr/>
      <dgm:t>
        <a:bodyPr/>
        <a:lstStyle/>
        <a:p>
          <a:endParaRPr lang="fr-FR">
            <a:solidFill>
              <a:schemeClr val="tx1"/>
            </a:solidFill>
          </a:endParaRPr>
        </a:p>
      </dgm:t>
    </dgm:pt>
    <dgm:pt modelId="{0C36C70F-BFAD-4C8E-B2A9-FBFDF985568B}" type="sibTrans" cxnId="{07323809-799B-4DE1-9EA5-B2EFAAEEEC41}">
      <dgm:prSet/>
      <dgm:spPr/>
      <dgm:t>
        <a:bodyPr/>
        <a:lstStyle/>
        <a:p>
          <a:endParaRPr lang="fr-FR">
            <a:solidFill>
              <a:schemeClr val="tx1"/>
            </a:solidFill>
          </a:endParaRPr>
        </a:p>
      </dgm:t>
    </dgm:pt>
    <dgm:pt modelId="{EBAAE018-7673-41E4-AD57-1CCE7ECFADBE}">
      <dgm:prSet/>
      <dgm:spPr/>
      <dgm:t>
        <a:bodyPr/>
        <a:lstStyle/>
        <a:p>
          <a:r>
            <a:rPr lang="fr-FR" dirty="0" smtClean="0">
              <a:solidFill>
                <a:schemeClr val="tx1"/>
              </a:solidFill>
            </a:rPr>
            <a:t>Branches professionnelles </a:t>
          </a:r>
          <a:endParaRPr lang="fr-FR" dirty="0">
            <a:solidFill>
              <a:schemeClr val="tx1"/>
            </a:solidFill>
          </a:endParaRPr>
        </a:p>
      </dgm:t>
    </dgm:pt>
    <dgm:pt modelId="{2BF15F70-663B-49E6-9C7C-42DB1D15D059}" type="parTrans" cxnId="{DF35698A-1322-4E61-A2A5-D28C37B5D7D1}">
      <dgm:prSet/>
      <dgm:spPr/>
      <dgm:t>
        <a:bodyPr/>
        <a:lstStyle/>
        <a:p>
          <a:endParaRPr lang="fr-FR">
            <a:solidFill>
              <a:schemeClr val="tx1"/>
            </a:solidFill>
          </a:endParaRPr>
        </a:p>
      </dgm:t>
    </dgm:pt>
    <dgm:pt modelId="{E892AD66-7229-4B69-865B-7C157D63B6A2}" type="sibTrans" cxnId="{DF35698A-1322-4E61-A2A5-D28C37B5D7D1}">
      <dgm:prSet/>
      <dgm:spPr/>
      <dgm:t>
        <a:bodyPr/>
        <a:lstStyle/>
        <a:p>
          <a:endParaRPr lang="fr-FR">
            <a:solidFill>
              <a:schemeClr val="tx1"/>
            </a:solidFill>
          </a:endParaRPr>
        </a:p>
      </dgm:t>
    </dgm:pt>
    <dgm:pt modelId="{2B086DA7-D699-4933-AF4F-086C7A8EC14C}">
      <dgm:prSet/>
      <dgm:spPr/>
      <dgm:t>
        <a:bodyPr/>
        <a:lstStyle/>
        <a:p>
          <a:r>
            <a:rPr lang="fr-FR" dirty="0" smtClean="0">
              <a:solidFill>
                <a:schemeClr val="tx1"/>
              </a:solidFill>
            </a:rPr>
            <a:t>Chambres consulaires </a:t>
          </a:r>
          <a:endParaRPr lang="fr-FR" dirty="0">
            <a:solidFill>
              <a:schemeClr val="tx1"/>
            </a:solidFill>
          </a:endParaRPr>
        </a:p>
      </dgm:t>
    </dgm:pt>
    <dgm:pt modelId="{ADEBDE0D-861C-4EDD-B1F6-C7823B97CC51}" type="parTrans" cxnId="{98B09FD8-1A79-4214-AC65-91D1693A49DD}">
      <dgm:prSet/>
      <dgm:spPr/>
      <dgm:t>
        <a:bodyPr/>
        <a:lstStyle/>
        <a:p>
          <a:endParaRPr lang="fr-FR">
            <a:solidFill>
              <a:schemeClr val="tx1"/>
            </a:solidFill>
          </a:endParaRPr>
        </a:p>
      </dgm:t>
    </dgm:pt>
    <dgm:pt modelId="{1E881988-C040-454A-9BEE-BC9CB4F8F878}" type="sibTrans" cxnId="{98B09FD8-1A79-4214-AC65-91D1693A49DD}">
      <dgm:prSet/>
      <dgm:spPr/>
      <dgm:t>
        <a:bodyPr/>
        <a:lstStyle/>
        <a:p>
          <a:endParaRPr lang="fr-FR">
            <a:solidFill>
              <a:schemeClr val="tx1"/>
            </a:solidFill>
          </a:endParaRPr>
        </a:p>
      </dgm:t>
    </dgm:pt>
    <dgm:pt modelId="{F81ABE3E-189A-461F-9ABD-7E9FA0DA03A5}">
      <dgm:prSet/>
      <dgm:spPr/>
      <dgm:t>
        <a:bodyPr/>
        <a:lstStyle/>
        <a:p>
          <a:r>
            <a:rPr lang="fr-FR" dirty="0" smtClean="0">
              <a:solidFill>
                <a:schemeClr val="tx1"/>
              </a:solidFill>
            </a:rPr>
            <a:t>ARACT</a:t>
          </a:r>
          <a:endParaRPr lang="fr-FR" dirty="0">
            <a:solidFill>
              <a:schemeClr val="tx1"/>
            </a:solidFill>
          </a:endParaRPr>
        </a:p>
      </dgm:t>
    </dgm:pt>
    <dgm:pt modelId="{0C4DFCB3-0A7A-4130-A9E0-9C11FF2FB978}" type="parTrans" cxnId="{204E4C09-8DB4-408E-A4A2-02531CAAF16B}">
      <dgm:prSet/>
      <dgm:spPr/>
      <dgm:t>
        <a:bodyPr/>
        <a:lstStyle/>
        <a:p>
          <a:endParaRPr lang="fr-FR">
            <a:solidFill>
              <a:schemeClr val="tx1"/>
            </a:solidFill>
          </a:endParaRPr>
        </a:p>
      </dgm:t>
    </dgm:pt>
    <dgm:pt modelId="{CBBB2273-1BE2-4A17-9E2B-EF66FE1AA421}" type="sibTrans" cxnId="{204E4C09-8DB4-408E-A4A2-02531CAAF16B}">
      <dgm:prSet/>
      <dgm:spPr/>
      <dgm:t>
        <a:bodyPr/>
        <a:lstStyle/>
        <a:p>
          <a:endParaRPr lang="fr-FR">
            <a:solidFill>
              <a:schemeClr val="tx1"/>
            </a:solidFill>
          </a:endParaRPr>
        </a:p>
      </dgm:t>
    </dgm:pt>
    <dgm:pt modelId="{8C927B72-1E43-4CA1-84AD-DE3B284205C5}">
      <dgm:prSet/>
      <dgm:spPr/>
      <dgm:t>
        <a:bodyPr/>
        <a:lstStyle/>
        <a:p>
          <a:r>
            <a:rPr lang="fr-FR" dirty="0" smtClean="0">
              <a:solidFill>
                <a:schemeClr val="tx1"/>
              </a:solidFill>
            </a:rPr>
            <a:t>ANACT</a:t>
          </a:r>
          <a:endParaRPr lang="fr-FR" dirty="0">
            <a:solidFill>
              <a:schemeClr val="tx1"/>
            </a:solidFill>
          </a:endParaRPr>
        </a:p>
      </dgm:t>
    </dgm:pt>
    <dgm:pt modelId="{A7F47731-4BA0-4957-A89C-87E71CDA3704}" type="parTrans" cxnId="{EB34A022-4CD0-4F17-A9DF-407501CE3745}">
      <dgm:prSet/>
      <dgm:spPr/>
      <dgm:t>
        <a:bodyPr/>
        <a:lstStyle/>
        <a:p>
          <a:endParaRPr lang="fr-FR">
            <a:solidFill>
              <a:schemeClr val="tx1"/>
            </a:solidFill>
          </a:endParaRPr>
        </a:p>
      </dgm:t>
    </dgm:pt>
    <dgm:pt modelId="{ACE35FBA-8128-4A45-BC47-E6907BCB945D}" type="sibTrans" cxnId="{EB34A022-4CD0-4F17-A9DF-407501CE3745}">
      <dgm:prSet/>
      <dgm:spPr/>
      <dgm:t>
        <a:bodyPr/>
        <a:lstStyle/>
        <a:p>
          <a:endParaRPr lang="fr-FR">
            <a:solidFill>
              <a:schemeClr val="tx1"/>
            </a:solidFill>
          </a:endParaRPr>
        </a:p>
      </dgm:t>
    </dgm:pt>
    <dgm:pt modelId="{3EC7C283-E196-4256-BB0B-7B1D06478A71}">
      <dgm:prSet/>
      <dgm:spPr/>
      <dgm:t>
        <a:bodyPr/>
        <a:lstStyle/>
        <a:p>
          <a:r>
            <a:rPr lang="fr-FR" dirty="0" smtClean="0">
              <a:solidFill>
                <a:schemeClr val="tx1"/>
              </a:solidFill>
            </a:rPr>
            <a:t>Etablissements publics</a:t>
          </a:r>
          <a:endParaRPr lang="fr-FR" dirty="0">
            <a:solidFill>
              <a:schemeClr val="tx1"/>
            </a:solidFill>
          </a:endParaRPr>
        </a:p>
      </dgm:t>
    </dgm:pt>
    <dgm:pt modelId="{4D433733-40C2-4B81-888E-BD59716B8C21}" type="parTrans" cxnId="{7CD91B17-E084-4436-8BFB-4E6F9759816A}">
      <dgm:prSet/>
      <dgm:spPr/>
      <dgm:t>
        <a:bodyPr/>
        <a:lstStyle/>
        <a:p>
          <a:endParaRPr lang="fr-FR">
            <a:solidFill>
              <a:schemeClr val="tx1"/>
            </a:solidFill>
          </a:endParaRPr>
        </a:p>
      </dgm:t>
    </dgm:pt>
    <dgm:pt modelId="{D5D5C778-2E47-413A-9BED-3947039B728E}" type="sibTrans" cxnId="{7CD91B17-E084-4436-8BFB-4E6F9759816A}">
      <dgm:prSet/>
      <dgm:spPr/>
      <dgm:t>
        <a:bodyPr/>
        <a:lstStyle/>
        <a:p>
          <a:endParaRPr lang="fr-FR">
            <a:solidFill>
              <a:schemeClr val="tx1"/>
            </a:solidFill>
          </a:endParaRPr>
        </a:p>
      </dgm:t>
    </dgm:pt>
    <dgm:pt modelId="{CACE5FC9-0F06-4822-BE2D-D3212C6A7A95}">
      <dgm:prSet/>
      <dgm:spPr/>
      <dgm:t>
        <a:bodyPr/>
        <a:lstStyle/>
        <a:p>
          <a:r>
            <a:rPr lang="fr-FR" dirty="0" smtClean="0">
              <a:solidFill>
                <a:schemeClr val="tx1"/>
              </a:solidFill>
            </a:rPr>
            <a:t>Groupement d’entreprises</a:t>
          </a:r>
          <a:endParaRPr lang="fr-FR" dirty="0">
            <a:solidFill>
              <a:schemeClr val="tx1"/>
            </a:solidFill>
          </a:endParaRPr>
        </a:p>
      </dgm:t>
    </dgm:pt>
    <dgm:pt modelId="{E069AA89-ABDC-46F9-9712-FBA3C816DA2E}" type="parTrans" cxnId="{E41D156A-F750-4870-B392-B290A886A737}">
      <dgm:prSet/>
      <dgm:spPr/>
      <dgm:t>
        <a:bodyPr/>
        <a:lstStyle/>
        <a:p>
          <a:endParaRPr lang="fr-FR">
            <a:solidFill>
              <a:schemeClr val="tx1"/>
            </a:solidFill>
          </a:endParaRPr>
        </a:p>
      </dgm:t>
    </dgm:pt>
    <dgm:pt modelId="{294C4562-9E79-444F-8BC0-A3F15306DF99}" type="sibTrans" cxnId="{E41D156A-F750-4870-B392-B290A886A737}">
      <dgm:prSet/>
      <dgm:spPr/>
      <dgm:t>
        <a:bodyPr/>
        <a:lstStyle/>
        <a:p>
          <a:endParaRPr lang="fr-FR">
            <a:solidFill>
              <a:schemeClr val="tx1"/>
            </a:solidFill>
          </a:endParaRPr>
        </a:p>
      </dgm:t>
    </dgm:pt>
    <dgm:pt modelId="{1D611682-3381-44A3-965D-C2D79EF43CDC}">
      <dgm:prSet/>
      <dgm:spPr/>
      <dgm:t>
        <a:bodyPr/>
        <a:lstStyle/>
        <a:p>
          <a:r>
            <a:rPr lang="fr-FR" smtClean="0">
              <a:solidFill>
                <a:schemeClr val="tx1"/>
              </a:solidFill>
            </a:rPr>
            <a:t>Partenaires sociaux </a:t>
          </a:r>
          <a:endParaRPr lang="fr-FR" dirty="0">
            <a:solidFill>
              <a:schemeClr val="tx1"/>
            </a:solidFill>
          </a:endParaRPr>
        </a:p>
      </dgm:t>
    </dgm:pt>
    <dgm:pt modelId="{9D246E3C-402F-45A2-B334-BFC1EB1678DF}" type="parTrans" cxnId="{26A182E8-4313-4D89-B499-4B6C8BE7F685}">
      <dgm:prSet/>
      <dgm:spPr/>
      <dgm:t>
        <a:bodyPr/>
        <a:lstStyle/>
        <a:p>
          <a:endParaRPr lang="fr-FR">
            <a:solidFill>
              <a:schemeClr val="tx1"/>
            </a:solidFill>
          </a:endParaRPr>
        </a:p>
      </dgm:t>
    </dgm:pt>
    <dgm:pt modelId="{EA45C4B6-046C-4545-B4FF-CA45FC426100}" type="sibTrans" cxnId="{26A182E8-4313-4D89-B499-4B6C8BE7F685}">
      <dgm:prSet/>
      <dgm:spPr/>
      <dgm:t>
        <a:bodyPr/>
        <a:lstStyle/>
        <a:p>
          <a:endParaRPr lang="fr-FR">
            <a:solidFill>
              <a:schemeClr val="tx1"/>
            </a:solidFill>
          </a:endParaRPr>
        </a:p>
      </dgm:t>
    </dgm:pt>
    <dgm:pt modelId="{97A098B6-756E-47FC-BEA2-9914214FEA9B}">
      <dgm:prSet/>
      <dgm:spPr/>
      <dgm:t>
        <a:bodyPr/>
        <a:lstStyle/>
        <a:p>
          <a:r>
            <a:rPr lang="fr-FR" dirty="0" smtClean="0">
              <a:solidFill>
                <a:schemeClr val="tx1"/>
              </a:solidFill>
            </a:rPr>
            <a:t>OPCA </a:t>
          </a:r>
          <a:endParaRPr lang="fr-FR" dirty="0">
            <a:solidFill>
              <a:schemeClr val="tx1"/>
            </a:solidFill>
          </a:endParaRPr>
        </a:p>
      </dgm:t>
    </dgm:pt>
    <dgm:pt modelId="{BAF73C6A-10D8-4F2E-81D6-B625F4C89070}" type="sibTrans" cxnId="{118851A7-CD6D-41BD-97BC-E0837F48D8F1}">
      <dgm:prSet/>
      <dgm:spPr/>
      <dgm:t>
        <a:bodyPr/>
        <a:lstStyle/>
        <a:p>
          <a:endParaRPr lang="fr-FR">
            <a:solidFill>
              <a:schemeClr val="tx1"/>
            </a:solidFill>
          </a:endParaRPr>
        </a:p>
      </dgm:t>
    </dgm:pt>
    <dgm:pt modelId="{7F97475C-9886-496F-9D95-2B39A950A5B5}" type="parTrans" cxnId="{118851A7-CD6D-41BD-97BC-E0837F48D8F1}">
      <dgm:prSet/>
      <dgm:spPr/>
      <dgm:t>
        <a:bodyPr/>
        <a:lstStyle/>
        <a:p>
          <a:endParaRPr lang="fr-FR">
            <a:solidFill>
              <a:schemeClr val="tx1"/>
            </a:solidFill>
          </a:endParaRPr>
        </a:p>
      </dgm:t>
    </dgm:pt>
    <dgm:pt modelId="{943F286B-FD22-4342-98DC-227D5D360F35}" type="pres">
      <dgm:prSet presAssocID="{EDCE51F1-D690-410E-8D00-360043936976}" presName="diagram" presStyleCnt="0">
        <dgm:presLayoutVars>
          <dgm:dir/>
          <dgm:resizeHandles val="exact"/>
        </dgm:presLayoutVars>
      </dgm:prSet>
      <dgm:spPr/>
      <dgm:t>
        <a:bodyPr/>
        <a:lstStyle/>
        <a:p>
          <a:endParaRPr lang="fr-FR"/>
        </a:p>
      </dgm:t>
    </dgm:pt>
    <dgm:pt modelId="{C17B98BC-283E-4412-BE05-71E149190521}" type="pres">
      <dgm:prSet presAssocID="{3EC7C283-E196-4256-BB0B-7B1D06478A71}" presName="node" presStyleLbl="node1" presStyleIdx="0" presStyleCnt="10">
        <dgm:presLayoutVars>
          <dgm:bulletEnabled val="1"/>
        </dgm:presLayoutVars>
      </dgm:prSet>
      <dgm:spPr/>
      <dgm:t>
        <a:bodyPr/>
        <a:lstStyle/>
        <a:p>
          <a:endParaRPr lang="fr-FR"/>
        </a:p>
      </dgm:t>
    </dgm:pt>
    <dgm:pt modelId="{0AC7D203-BEF6-40FD-A1AE-8E4DC4BFC685}" type="pres">
      <dgm:prSet presAssocID="{D5D5C778-2E47-413A-9BED-3947039B728E}" presName="sibTrans" presStyleCnt="0"/>
      <dgm:spPr/>
    </dgm:pt>
    <dgm:pt modelId="{E46E6F2C-E69F-4830-9908-A529029C3999}" type="pres">
      <dgm:prSet presAssocID="{65BD418A-D7EE-4E45-B6FE-6DBAA05DC1A3}" presName="node" presStyleLbl="node1" presStyleIdx="1" presStyleCnt="10">
        <dgm:presLayoutVars>
          <dgm:bulletEnabled val="1"/>
        </dgm:presLayoutVars>
      </dgm:prSet>
      <dgm:spPr/>
      <dgm:t>
        <a:bodyPr/>
        <a:lstStyle/>
        <a:p>
          <a:endParaRPr lang="fr-FR"/>
        </a:p>
      </dgm:t>
    </dgm:pt>
    <dgm:pt modelId="{98222DB5-6F57-4AC7-B08F-D02DBF3B54F4}" type="pres">
      <dgm:prSet presAssocID="{84426DA4-711C-4F64-9A89-3BF8702D3EDC}" presName="sibTrans" presStyleCnt="0"/>
      <dgm:spPr/>
    </dgm:pt>
    <dgm:pt modelId="{77B702BC-B43B-48C7-B7F0-D88B3ABDAE5A}" type="pres">
      <dgm:prSet presAssocID="{C8BA074A-FCA7-4877-8140-936FD2BE27E8}" presName="node" presStyleLbl="node1" presStyleIdx="2" presStyleCnt="10">
        <dgm:presLayoutVars>
          <dgm:bulletEnabled val="1"/>
        </dgm:presLayoutVars>
      </dgm:prSet>
      <dgm:spPr/>
      <dgm:t>
        <a:bodyPr/>
        <a:lstStyle/>
        <a:p>
          <a:endParaRPr lang="fr-FR"/>
        </a:p>
      </dgm:t>
    </dgm:pt>
    <dgm:pt modelId="{AC048F99-4D08-486D-842D-4034F81D02F0}" type="pres">
      <dgm:prSet presAssocID="{0C36C70F-BFAD-4C8E-B2A9-FBFDF985568B}" presName="sibTrans" presStyleCnt="0"/>
      <dgm:spPr/>
    </dgm:pt>
    <dgm:pt modelId="{12F7F208-8630-4232-BA10-CF444D93F3F1}" type="pres">
      <dgm:prSet presAssocID="{CACE5FC9-0F06-4822-BE2D-D3212C6A7A95}" presName="node" presStyleLbl="node1" presStyleIdx="3" presStyleCnt="10">
        <dgm:presLayoutVars>
          <dgm:bulletEnabled val="1"/>
        </dgm:presLayoutVars>
      </dgm:prSet>
      <dgm:spPr/>
      <dgm:t>
        <a:bodyPr/>
        <a:lstStyle/>
        <a:p>
          <a:endParaRPr lang="fr-FR"/>
        </a:p>
      </dgm:t>
    </dgm:pt>
    <dgm:pt modelId="{8CB0B2E5-E82A-4CE3-BD32-7AD09B0CEECC}" type="pres">
      <dgm:prSet presAssocID="{294C4562-9E79-444F-8BC0-A3F15306DF99}" presName="sibTrans" presStyleCnt="0"/>
      <dgm:spPr/>
    </dgm:pt>
    <dgm:pt modelId="{C09FA155-1640-4CA5-A496-1D427EFAB3EC}" type="pres">
      <dgm:prSet presAssocID="{97A098B6-756E-47FC-BEA2-9914214FEA9B}" presName="node" presStyleLbl="node1" presStyleIdx="4" presStyleCnt="10">
        <dgm:presLayoutVars>
          <dgm:bulletEnabled val="1"/>
        </dgm:presLayoutVars>
      </dgm:prSet>
      <dgm:spPr/>
      <dgm:t>
        <a:bodyPr/>
        <a:lstStyle/>
        <a:p>
          <a:endParaRPr lang="fr-FR"/>
        </a:p>
      </dgm:t>
    </dgm:pt>
    <dgm:pt modelId="{F2458E00-4475-4E0B-BC69-F57D8321D85D}" type="pres">
      <dgm:prSet presAssocID="{BAF73C6A-10D8-4F2E-81D6-B625F4C89070}" presName="sibTrans" presStyleCnt="0"/>
      <dgm:spPr/>
    </dgm:pt>
    <dgm:pt modelId="{53DBAD5C-3F0C-46F3-B834-CC778FC6DBD4}" type="pres">
      <dgm:prSet presAssocID="{EBAAE018-7673-41E4-AD57-1CCE7ECFADBE}" presName="node" presStyleLbl="node1" presStyleIdx="5" presStyleCnt="10">
        <dgm:presLayoutVars>
          <dgm:bulletEnabled val="1"/>
        </dgm:presLayoutVars>
      </dgm:prSet>
      <dgm:spPr/>
      <dgm:t>
        <a:bodyPr/>
        <a:lstStyle/>
        <a:p>
          <a:endParaRPr lang="fr-FR"/>
        </a:p>
      </dgm:t>
    </dgm:pt>
    <dgm:pt modelId="{A8761180-9F70-4517-A7C2-82B087E63EF7}" type="pres">
      <dgm:prSet presAssocID="{E892AD66-7229-4B69-865B-7C157D63B6A2}" presName="sibTrans" presStyleCnt="0"/>
      <dgm:spPr/>
    </dgm:pt>
    <dgm:pt modelId="{09F47C14-C958-442F-B5EA-6AACBC89C5A9}" type="pres">
      <dgm:prSet presAssocID="{1D611682-3381-44A3-965D-C2D79EF43CDC}" presName="node" presStyleLbl="node1" presStyleIdx="6" presStyleCnt="10">
        <dgm:presLayoutVars>
          <dgm:bulletEnabled val="1"/>
        </dgm:presLayoutVars>
      </dgm:prSet>
      <dgm:spPr/>
      <dgm:t>
        <a:bodyPr/>
        <a:lstStyle/>
        <a:p>
          <a:endParaRPr lang="fr-FR"/>
        </a:p>
      </dgm:t>
    </dgm:pt>
    <dgm:pt modelId="{0FF7E190-F773-4451-862F-EC747B39DF16}" type="pres">
      <dgm:prSet presAssocID="{EA45C4B6-046C-4545-B4FF-CA45FC426100}" presName="sibTrans" presStyleCnt="0"/>
      <dgm:spPr/>
    </dgm:pt>
    <dgm:pt modelId="{70A6B5BD-19FC-4DFA-B93F-689F91BF8817}" type="pres">
      <dgm:prSet presAssocID="{2B086DA7-D699-4933-AF4F-086C7A8EC14C}" presName="node" presStyleLbl="node1" presStyleIdx="7" presStyleCnt="10">
        <dgm:presLayoutVars>
          <dgm:bulletEnabled val="1"/>
        </dgm:presLayoutVars>
      </dgm:prSet>
      <dgm:spPr/>
      <dgm:t>
        <a:bodyPr/>
        <a:lstStyle/>
        <a:p>
          <a:endParaRPr lang="fr-FR"/>
        </a:p>
      </dgm:t>
    </dgm:pt>
    <dgm:pt modelId="{080D37F1-7A1B-44BB-BFB7-45A7CF825CC2}" type="pres">
      <dgm:prSet presAssocID="{1E881988-C040-454A-9BEE-BC9CB4F8F878}" presName="sibTrans" presStyleCnt="0"/>
      <dgm:spPr/>
    </dgm:pt>
    <dgm:pt modelId="{03F11B19-F34B-48DE-8BE5-72FC86FFF227}" type="pres">
      <dgm:prSet presAssocID="{F81ABE3E-189A-461F-9ABD-7E9FA0DA03A5}" presName="node" presStyleLbl="node1" presStyleIdx="8" presStyleCnt="10">
        <dgm:presLayoutVars>
          <dgm:bulletEnabled val="1"/>
        </dgm:presLayoutVars>
      </dgm:prSet>
      <dgm:spPr/>
      <dgm:t>
        <a:bodyPr/>
        <a:lstStyle/>
        <a:p>
          <a:endParaRPr lang="fr-FR"/>
        </a:p>
      </dgm:t>
    </dgm:pt>
    <dgm:pt modelId="{A645C975-F75D-4CF6-969A-1A110098516C}" type="pres">
      <dgm:prSet presAssocID="{CBBB2273-1BE2-4A17-9E2B-EF66FE1AA421}" presName="sibTrans" presStyleCnt="0"/>
      <dgm:spPr/>
    </dgm:pt>
    <dgm:pt modelId="{5AED7AF7-CE8D-4659-92CA-42169E229F2D}" type="pres">
      <dgm:prSet presAssocID="{8C927B72-1E43-4CA1-84AD-DE3B284205C5}" presName="node" presStyleLbl="node1" presStyleIdx="9" presStyleCnt="10">
        <dgm:presLayoutVars>
          <dgm:bulletEnabled val="1"/>
        </dgm:presLayoutVars>
      </dgm:prSet>
      <dgm:spPr/>
      <dgm:t>
        <a:bodyPr/>
        <a:lstStyle/>
        <a:p>
          <a:endParaRPr lang="fr-FR"/>
        </a:p>
      </dgm:t>
    </dgm:pt>
  </dgm:ptLst>
  <dgm:cxnLst>
    <dgm:cxn modelId="{118851A7-CD6D-41BD-97BC-E0837F48D8F1}" srcId="{EDCE51F1-D690-410E-8D00-360043936976}" destId="{97A098B6-756E-47FC-BEA2-9914214FEA9B}" srcOrd="4" destOrd="0" parTransId="{7F97475C-9886-496F-9D95-2B39A950A5B5}" sibTransId="{BAF73C6A-10D8-4F2E-81D6-B625F4C89070}"/>
    <dgm:cxn modelId="{204E4C09-8DB4-408E-A4A2-02531CAAF16B}" srcId="{EDCE51F1-D690-410E-8D00-360043936976}" destId="{F81ABE3E-189A-461F-9ABD-7E9FA0DA03A5}" srcOrd="8" destOrd="0" parTransId="{0C4DFCB3-0A7A-4130-A9E0-9C11FF2FB978}" sibTransId="{CBBB2273-1BE2-4A17-9E2B-EF66FE1AA421}"/>
    <dgm:cxn modelId="{26A182E8-4313-4D89-B499-4B6C8BE7F685}" srcId="{EDCE51F1-D690-410E-8D00-360043936976}" destId="{1D611682-3381-44A3-965D-C2D79EF43CDC}" srcOrd="6" destOrd="0" parTransId="{9D246E3C-402F-45A2-B334-BFC1EB1678DF}" sibTransId="{EA45C4B6-046C-4545-B4FF-CA45FC426100}"/>
    <dgm:cxn modelId="{364EA49A-0739-43FB-BE8A-30DC898EB337}" type="presOf" srcId="{65BD418A-D7EE-4E45-B6FE-6DBAA05DC1A3}" destId="{E46E6F2C-E69F-4830-9908-A529029C3999}" srcOrd="0" destOrd="0" presId="urn:microsoft.com/office/officeart/2005/8/layout/default"/>
    <dgm:cxn modelId="{98B09FD8-1A79-4214-AC65-91D1693A49DD}" srcId="{EDCE51F1-D690-410E-8D00-360043936976}" destId="{2B086DA7-D699-4933-AF4F-086C7A8EC14C}" srcOrd="7" destOrd="0" parTransId="{ADEBDE0D-861C-4EDD-B1F6-C7823B97CC51}" sibTransId="{1E881988-C040-454A-9BEE-BC9CB4F8F878}"/>
    <dgm:cxn modelId="{7CD91B17-E084-4436-8BFB-4E6F9759816A}" srcId="{EDCE51F1-D690-410E-8D00-360043936976}" destId="{3EC7C283-E196-4256-BB0B-7B1D06478A71}" srcOrd="0" destOrd="0" parTransId="{4D433733-40C2-4B81-888E-BD59716B8C21}" sibTransId="{D5D5C778-2E47-413A-9BED-3947039B728E}"/>
    <dgm:cxn modelId="{E41D156A-F750-4870-B392-B290A886A737}" srcId="{EDCE51F1-D690-410E-8D00-360043936976}" destId="{CACE5FC9-0F06-4822-BE2D-D3212C6A7A95}" srcOrd="3" destOrd="0" parTransId="{E069AA89-ABDC-46F9-9712-FBA3C816DA2E}" sibTransId="{294C4562-9E79-444F-8BC0-A3F15306DF99}"/>
    <dgm:cxn modelId="{D394B156-9E39-4866-BA1D-404FB9459D87}" type="presOf" srcId="{8C927B72-1E43-4CA1-84AD-DE3B284205C5}" destId="{5AED7AF7-CE8D-4659-92CA-42169E229F2D}" srcOrd="0" destOrd="0" presId="urn:microsoft.com/office/officeart/2005/8/layout/default"/>
    <dgm:cxn modelId="{487D1732-BF3F-490A-BFD8-327CC3AB4027}" type="presOf" srcId="{2B086DA7-D699-4933-AF4F-086C7A8EC14C}" destId="{70A6B5BD-19FC-4DFA-B93F-689F91BF8817}" srcOrd="0" destOrd="0" presId="urn:microsoft.com/office/officeart/2005/8/layout/default"/>
    <dgm:cxn modelId="{24A707AD-97D3-4E7C-B25D-1654BB3E8DDB}" type="presOf" srcId="{F81ABE3E-189A-461F-9ABD-7E9FA0DA03A5}" destId="{03F11B19-F34B-48DE-8BE5-72FC86FFF227}" srcOrd="0" destOrd="0" presId="urn:microsoft.com/office/officeart/2005/8/layout/default"/>
    <dgm:cxn modelId="{ADB55A7B-487A-4A50-AC27-536AEAA19972}" type="presOf" srcId="{C8BA074A-FCA7-4877-8140-936FD2BE27E8}" destId="{77B702BC-B43B-48C7-B7F0-D88B3ABDAE5A}" srcOrd="0" destOrd="0" presId="urn:microsoft.com/office/officeart/2005/8/layout/default"/>
    <dgm:cxn modelId="{8037EE3D-FF38-4861-8920-60CF75EFF764}" type="presOf" srcId="{EDCE51F1-D690-410E-8D00-360043936976}" destId="{943F286B-FD22-4342-98DC-227D5D360F35}" srcOrd="0" destOrd="0" presId="urn:microsoft.com/office/officeart/2005/8/layout/default"/>
    <dgm:cxn modelId="{DF35698A-1322-4E61-A2A5-D28C37B5D7D1}" srcId="{EDCE51F1-D690-410E-8D00-360043936976}" destId="{EBAAE018-7673-41E4-AD57-1CCE7ECFADBE}" srcOrd="5" destOrd="0" parTransId="{2BF15F70-663B-49E6-9C7C-42DB1D15D059}" sibTransId="{E892AD66-7229-4B69-865B-7C157D63B6A2}"/>
    <dgm:cxn modelId="{236318DE-78FA-4509-A422-0F3F8E779F72}" type="presOf" srcId="{EBAAE018-7673-41E4-AD57-1CCE7ECFADBE}" destId="{53DBAD5C-3F0C-46F3-B834-CC778FC6DBD4}" srcOrd="0" destOrd="0" presId="urn:microsoft.com/office/officeart/2005/8/layout/default"/>
    <dgm:cxn modelId="{07323809-799B-4DE1-9EA5-B2EFAAEEEC41}" srcId="{EDCE51F1-D690-410E-8D00-360043936976}" destId="{C8BA074A-FCA7-4877-8140-936FD2BE27E8}" srcOrd="2" destOrd="0" parTransId="{0F272D1A-8085-429B-A179-CD88C272BA18}" sibTransId="{0C36C70F-BFAD-4C8E-B2A9-FBFDF985568B}"/>
    <dgm:cxn modelId="{8197E932-086E-46EE-B5DD-99030A6FBE6C}" type="presOf" srcId="{97A098B6-756E-47FC-BEA2-9914214FEA9B}" destId="{C09FA155-1640-4CA5-A496-1D427EFAB3EC}" srcOrd="0" destOrd="0" presId="urn:microsoft.com/office/officeart/2005/8/layout/default"/>
    <dgm:cxn modelId="{15737722-E40E-41F8-ADE9-B34C2FD1780C}" srcId="{EDCE51F1-D690-410E-8D00-360043936976}" destId="{65BD418A-D7EE-4E45-B6FE-6DBAA05DC1A3}" srcOrd="1" destOrd="0" parTransId="{16C9EC27-EF2F-4138-AEAB-CCBEDA522CB9}" sibTransId="{84426DA4-711C-4F64-9A89-3BF8702D3EDC}"/>
    <dgm:cxn modelId="{EB34A022-4CD0-4F17-A9DF-407501CE3745}" srcId="{EDCE51F1-D690-410E-8D00-360043936976}" destId="{8C927B72-1E43-4CA1-84AD-DE3B284205C5}" srcOrd="9" destOrd="0" parTransId="{A7F47731-4BA0-4957-A89C-87E71CDA3704}" sibTransId="{ACE35FBA-8128-4A45-BC47-E6907BCB945D}"/>
    <dgm:cxn modelId="{929A47EB-F124-4564-A7C6-1DE51A6B34F5}" type="presOf" srcId="{CACE5FC9-0F06-4822-BE2D-D3212C6A7A95}" destId="{12F7F208-8630-4232-BA10-CF444D93F3F1}" srcOrd="0" destOrd="0" presId="urn:microsoft.com/office/officeart/2005/8/layout/default"/>
    <dgm:cxn modelId="{9E59FAF3-A8E2-4918-B9B9-5DF637EC856A}" type="presOf" srcId="{3EC7C283-E196-4256-BB0B-7B1D06478A71}" destId="{C17B98BC-283E-4412-BE05-71E149190521}" srcOrd="0" destOrd="0" presId="urn:microsoft.com/office/officeart/2005/8/layout/default"/>
    <dgm:cxn modelId="{F74EE2E5-9CD5-4FFA-B894-9F2BF9331ECD}" type="presOf" srcId="{1D611682-3381-44A3-965D-C2D79EF43CDC}" destId="{09F47C14-C958-442F-B5EA-6AACBC89C5A9}" srcOrd="0" destOrd="0" presId="urn:microsoft.com/office/officeart/2005/8/layout/default"/>
    <dgm:cxn modelId="{9791F6DB-D70B-46AF-A5D2-C634F847F46E}" type="presParOf" srcId="{943F286B-FD22-4342-98DC-227D5D360F35}" destId="{C17B98BC-283E-4412-BE05-71E149190521}" srcOrd="0" destOrd="0" presId="urn:microsoft.com/office/officeart/2005/8/layout/default"/>
    <dgm:cxn modelId="{32243A78-2E74-4CD7-B308-229513403679}" type="presParOf" srcId="{943F286B-FD22-4342-98DC-227D5D360F35}" destId="{0AC7D203-BEF6-40FD-A1AE-8E4DC4BFC685}" srcOrd="1" destOrd="0" presId="urn:microsoft.com/office/officeart/2005/8/layout/default"/>
    <dgm:cxn modelId="{48210B83-60EB-4138-8B3F-A825D6ECD345}" type="presParOf" srcId="{943F286B-FD22-4342-98DC-227D5D360F35}" destId="{E46E6F2C-E69F-4830-9908-A529029C3999}" srcOrd="2" destOrd="0" presId="urn:microsoft.com/office/officeart/2005/8/layout/default"/>
    <dgm:cxn modelId="{39D29F1F-A484-4F9D-BB16-494D48AB474E}" type="presParOf" srcId="{943F286B-FD22-4342-98DC-227D5D360F35}" destId="{98222DB5-6F57-4AC7-B08F-D02DBF3B54F4}" srcOrd="3" destOrd="0" presId="urn:microsoft.com/office/officeart/2005/8/layout/default"/>
    <dgm:cxn modelId="{A083A56A-4B01-401F-8704-F2F2F823E7DA}" type="presParOf" srcId="{943F286B-FD22-4342-98DC-227D5D360F35}" destId="{77B702BC-B43B-48C7-B7F0-D88B3ABDAE5A}" srcOrd="4" destOrd="0" presId="urn:microsoft.com/office/officeart/2005/8/layout/default"/>
    <dgm:cxn modelId="{9333ED92-0439-4268-87BD-114FF6F9E99E}" type="presParOf" srcId="{943F286B-FD22-4342-98DC-227D5D360F35}" destId="{AC048F99-4D08-486D-842D-4034F81D02F0}" srcOrd="5" destOrd="0" presId="urn:microsoft.com/office/officeart/2005/8/layout/default"/>
    <dgm:cxn modelId="{4433C49B-0992-4022-982F-F3CD755E6363}" type="presParOf" srcId="{943F286B-FD22-4342-98DC-227D5D360F35}" destId="{12F7F208-8630-4232-BA10-CF444D93F3F1}" srcOrd="6" destOrd="0" presId="urn:microsoft.com/office/officeart/2005/8/layout/default"/>
    <dgm:cxn modelId="{13A5425F-7B1D-4D3F-BBD2-24EDE94B16F5}" type="presParOf" srcId="{943F286B-FD22-4342-98DC-227D5D360F35}" destId="{8CB0B2E5-E82A-4CE3-BD32-7AD09B0CEECC}" srcOrd="7" destOrd="0" presId="urn:microsoft.com/office/officeart/2005/8/layout/default"/>
    <dgm:cxn modelId="{9AAE7028-847C-4FED-87A6-6EE22E8B4797}" type="presParOf" srcId="{943F286B-FD22-4342-98DC-227D5D360F35}" destId="{C09FA155-1640-4CA5-A496-1D427EFAB3EC}" srcOrd="8" destOrd="0" presId="urn:microsoft.com/office/officeart/2005/8/layout/default"/>
    <dgm:cxn modelId="{3725D4D5-B6B3-4EDE-AFCB-5ECB6175EF07}" type="presParOf" srcId="{943F286B-FD22-4342-98DC-227D5D360F35}" destId="{F2458E00-4475-4E0B-BC69-F57D8321D85D}" srcOrd="9" destOrd="0" presId="urn:microsoft.com/office/officeart/2005/8/layout/default"/>
    <dgm:cxn modelId="{D1D80FE2-9FC3-48EA-A34B-A5AAF7998A2C}" type="presParOf" srcId="{943F286B-FD22-4342-98DC-227D5D360F35}" destId="{53DBAD5C-3F0C-46F3-B834-CC778FC6DBD4}" srcOrd="10" destOrd="0" presId="urn:microsoft.com/office/officeart/2005/8/layout/default"/>
    <dgm:cxn modelId="{AD021FC1-4D39-47F6-95F6-70C7EC903A13}" type="presParOf" srcId="{943F286B-FD22-4342-98DC-227D5D360F35}" destId="{A8761180-9F70-4517-A7C2-82B087E63EF7}" srcOrd="11" destOrd="0" presId="urn:microsoft.com/office/officeart/2005/8/layout/default"/>
    <dgm:cxn modelId="{C0DC45FC-99BF-42F7-BB02-A9A4F311D60E}" type="presParOf" srcId="{943F286B-FD22-4342-98DC-227D5D360F35}" destId="{09F47C14-C958-442F-B5EA-6AACBC89C5A9}" srcOrd="12" destOrd="0" presId="urn:microsoft.com/office/officeart/2005/8/layout/default"/>
    <dgm:cxn modelId="{56262D83-A7A0-4C92-9FBF-8001A433B66C}" type="presParOf" srcId="{943F286B-FD22-4342-98DC-227D5D360F35}" destId="{0FF7E190-F773-4451-862F-EC747B39DF16}" srcOrd="13" destOrd="0" presId="urn:microsoft.com/office/officeart/2005/8/layout/default"/>
    <dgm:cxn modelId="{A6580CE1-11F9-4C3F-A707-501EBF353607}" type="presParOf" srcId="{943F286B-FD22-4342-98DC-227D5D360F35}" destId="{70A6B5BD-19FC-4DFA-B93F-689F91BF8817}" srcOrd="14" destOrd="0" presId="urn:microsoft.com/office/officeart/2005/8/layout/default"/>
    <dgm:cxn modelId="{1E4A77BE-6A57-4418-A36C-0FF5A370499F}" type="presParOf" srcId="{943F286B-FD22-4342-98DC-227D5D360F35}" destId="{080D37F1-7A1B-44BB-BFB7-45A7CF825CC2}" srcOrd="15" destOrd="0" presId="urn:microsoft.com/office/officeart/2005/8/layout/default"/>
    <dgm:cxn modelId="{F72B2E05-4B87-4896-9DB5-90A29340F898}" type="presParOf" srcId="{943F286B-FD22-4342-98DC-227D5D360F35}" destId="{03F11B19-F34B-48DE-8BE5-72FC86FFF227}" srcOrd="16" destOrd="0" presId="urn:microsoft.com/office/officeart/2005/8/layout/default"/>
    <dgm:cxn modelId="{411494BD-AA31-42B6-8E2D-8A1CC0698F38}" type="presParOf" srcId="{943F286B-FD22-4342-98DC-227D5D360F35}" destId="{A645C975-F75D-4CF6-969A-1A110098516C}" srcOrd="17" destOrd="0" presId="urn:microsoft.com/office/officeart/2005/8/layout/default"/>
    <dgm:cxn modelId="{40299DCE-602E-4294-BC04-42032C59DA87}" type="presParOf" srcId="{943F286B-FD22-4342-98DC-227D5D360F35}" destId="{5AED7AF7-CE8D-4659-92CA-42169E229F2D}" srcOrd="1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33B32E9-6C83-40A4-ADD5-C34D4AE1BE05}" type="doc">
      <dgm:prSet loTypeId="urn:microsoft.com/office/officeart/2005/8/layout/hierarchy4" loCatId="list" qsTypeId="urn:microsoft.com/office/officeart/2005/8/quickstyle/simple1" qsCatId="simple" csTypeId="urn:microsoft.com/office/officeart/2005/8/colors/colorful2" csCatId="colorful" phldr="1"/>
      <dgm:spPr/>
      <dgm:t>
        <a:bodyPr/>
        <a:lstStyle/>
        <a:p>
          <a:endParaRPr lang="fr-FR"/>
        </a:p>
      </dgm:t>
    </dgm:pt>
    <dgm:pt modelId="{42B64D34-3903-4848-A1CB-FF1A02A4CD9A}">
      <dgm:prSet phldrT="[Texte]"/>
      <dgm:spPr>
        <a:solidFill>
          <a:schemeClr val="accent4">
            <a:lumMod val="75000"/>
          </a:schemeClr>
        </a:solidFill>
      </dgm:spPr>
      <dgm:t>
        <a:bodyPr/>
        <a:lstStyle/>
        <a:p>
          <a:r>
            <a:rPr lang="fr-FR" b="1" dirty="0" smtClean="0"/>
            <a:t>Action 1 - L’accompagnement personnalisé à la recherche d’emploi </a:t>
          </a:r>
          <a:endParaRPr lang="fr-FR" dirty="0"/>
        </a:p>
      </dgm:t>
    </dgm:pt>
    <dgm:pt modelId="{733F52D8-1230-4892-B697-E70F883AC00C}" type="parTrans" cxnId="{619B097D-9AEF-403D-AE58-47E37A2193B9}">
      <dgm:prSet/>
      <dgm:spPr/>
      <dgm:t>
        <a:bodyPr/>
        <a:lstStyle/>
        <a:p>
          <a:endParaRPr lang="fr-FR"/>
        </a:p>
      </dgm:t>
    </dgm:pt>
    <dgm:pt modelId="{007495BF-5ABA-43CA-A8FB-30EB8F690A9B}" type="sibTrans" cxnId="{619B097D-9AEF-403D-AE58-47E37A2193B9}">
      <dgm:prSet/>
      <dgm:spPr/>
      <dgm:t>
        <a:bodyPr/>
        <a:lstStyle/>
        <a:p>
          <a:endParaRPr lang="fr-FR"/>
        </a:p>
      </dgm:t>
    </dgm:pt>
    <dgm:pt modelId="{035DEC01-46EF-424E-B4E9-EE2690952DD4}">
      <dgm:prSet phldrT="[Texte]" custT="1"/>
      <dgm:spPr/>
      <dgm:t>
        <a:bodyPr/>
        <a:lstStyle/>
        <a:p>
          <a:r>
            <a:rPr lang="fr-FR" sz="1300" dirty="0" smtClean="0">
              <a:solidFill>
                <a:schemeClr val="tx1"/>
              </a:solidFill>
            </a:rPr>
            <a:t>Assurer une dynamique vers l’emploi partagée entre le conseiller et la personne en mettant en place un suivi et un accompagnement adapté</a:t>
          </a:r>
          <a:endParaRPr lang="fr-FR" sz="1300" dirty="0">
            <a:solidFill>
              <a:schemeClr val="tx1"/>
            </a:solidFill>
          </a:endParaRPr>
        </a:p>
      </dgm:t>
    </dgm:pt>
    <dgm:pt modelId="{6D12641E-C2DA-456A-B04F-49479D8AD868}" type="parTrans" cxnId="{048261CF-0249-499F-928F-C086C542D482}">
      <dgm:prSet/>
      <dgm:spPr/>
      <dgm:t>
        <a:bodyPr/>
        <a:lstStyle/>
        <a:p>
          <a:endParaRPr lang="fr-FR"/>
        </a:p>
      </dgm:t>
    </dgm:pt>
    <dgm:pt modelId="{56798653-D469-41A8-B7F3-051F446B6EF1}" type="sibTrans" cxnId="{048261CF-0249-499F-928F-C086C542D482}">
      <dgm:prSet/>
      <dgm:spPr/>
      <dgm:t>
        <a:bodyPr/>
        <a:lstStyle/>
        <a:p>
          <a:endParaRPr lang="fr-FR"/>
        </a:p>
      </dgm:t>
    </dgm:pt>
    <dgm:pt modelId="{3F04D99A-C7AB-41A0-9B01-6A8FF0189391}">
      <dgm:prSet phldrT="[Texte]"/>
      <dgm:spPr>
        <a:solidFill>
          <a:schemeClr val="accent4">
            <a:lumMod val="75000"/>
          </a:schemeClr>
        </a:solidFill>
      </dgm:spPr>
      <dgm:t>
        <a:bodyPr/>
        <a:lstStyle/>
        <a:p>
          <a:r>
            <a:rPr lang="fr-FR" b="1" dirty="0" smtClean="0"/>
            <a:t>Action 2 - L’aide à la mobilité géographique</a:t>
          </a:r>
          <a:endParaRPr lang="fr-FR" dirty="0"/>
        </a:p>
      </dgm:t>
    </dgm:pt>
    <dgm:pt modelId="{00CBBEC5-5EC5-4E8C-87CF-E4D9F5F25E38}" type="parTrans" cxnId="{B5574606-3785-4B7B-A5C6-5EEFA0335792}">
      <dgm:prSet/>
      <dgm:spPr/>
      <dgm:t>
        <a:bodyPr/>
        <a:lstStyle/>
        <a:p>
          <a:endParaRPr lang="fr-FR"/>
        </a:p>
      </dgm:t>
    </dgm:pt>
    <dgm:pt modelId="{D28E0343-4943-4471-AFF9-4471954F37C9}" type="sibTrans" cxnId="{B5574606-3785-4B7B-A5C6-5EEFA0335792}">
      <dgm:prSet/>
      <dgm:spPr/>
      <dgm:t>
        <a:bodyPr/>
        <a:lstStyle/>
        <a:p>
          <a:endParaRPr lang="fr-FR"/>
        </a:p>
      </dgm:t>
    </dgm:pt>
    <dgm:pt modelId="{7630539C-E2A3-4B03-95AA-041EFD0A04C5}">
      <dgm:prSet custT="1"/>
      <dgm:spPr/>
      <dgm:t>
        <a:bodyPr/>
        <a:lstStyle/>
        <a:p>
          <a:r>
            <a:rPr lang="fr-FR" sz="1300" dirty="0" smtClean="0">
              <a:solidFill>
                <a:schemeClr val="tx1"/>
              </a:solidFill>
            </a:rPr>
            <a:t>Mettre en œuvre une stratégie pertinente d’accès à l’emploi au regard de la réalité du marché du travail </a:t>
          </a:r>
          <a:endParaRPr lang="fr-FR" sz="1300" dirty="0">
            <a:solidFill>
              <a:schemeClr val="tx1"/>
            </a:solidFill>
          </a:endParaRPr>
        </a:p>
      </dgm:t>
    </dgm:pt>
    <dgm:pt modelId="{18F334C0-D9EC-46B9-92B9-1CAE5699C925}" type="parTrans" cxnId="{A8EEDC1C-7FC6-406C-94AD-B790BF6A796A}">
      <dgm:prSet/>
      <dgm:spPr/>
      <dgm:t>
        <a:bodyPr/>
        <a:lstStyle/>
        <a:p>
          <a:endParaRPr lang="fr-FR"/>
        </a:p>
      </dgm:t>
    </dgm:pt>
    <dgm:pt modelId="{12AB9925-FC0E-4672-9E2E-A4D1D9F4F423}" type="sibTrans" cxnId="{A8EEDC1C-7FC6-406C-94AD-B790BF6A796A}">
      <dgm:prSet/>
      <dgm:spPr/>
      <dgm:t>
        <a:bodyPr/>
        <a:lstStyle/>
        <a:p>
          <a:endParaRPr lang="fr-FR"/>
        </a:p>
      </dgm:t>
    </dgm:pt>
    <dgm:pt modelId="{4A873DF3-98FB-4CA1-ABD7-F327B58775FD}">
      <dgm:prSet custT="1"/>
      <dgm:spPr/>
      <dgm:t>
        <a:bodyPr/>
        <a:lstStyle/>
        <a:p>
          <a:r>
            <a:rPr lang="fr-FR" sz="1300" dirty="0" smtClean="0">
              <a:solidFill>
                <a:schemeClr val="tx1"/>
              </a:solidFill>
            </a:rPr>
            <a:t>Initier des démarches de médiation afin de sécuriser et pérenniser le recrutement en ayant recours au tutorat et au parrainage </a:t>
          </a:r>
          <a:endParaRPr lang="fr-FR" sz="1300" dirty="0">
            <a:solidFill>
              <a:schemeClr val="tx1"/>
            </a:solidFill>
          </a:endParaRPr>
        </a:p>
      </dgm:t>
    </dgm:pt>
    <dgm:pt modelId="{DDACF571-9F5F-491A-BF89-B060F35170AA}" type="parTrans" cxnId="{AF3D17F1-0CA9-4734-B007-4B6450FA4DD1}">
      <dgm:prSet/>
      <dgm:spPr/>
      <dgm:t>
        <a:bodyPr/>
        <a:lstStyle/>
        <a:p>
          <a:endParaRPr lang="fr-FR"/>
        </a:p>
      </dgm:t>
    </dgm:pt>
    <dgm:pt modelId="{6D9BD22F-E52A-499E-AA37-1F83BBE1B277}" type="sibTrans" cxnId="{AF3D17F1-0CA9-4734-B007-4B6450FA4DD1}">
      <dgm:prSet/>
      <dgm:spPr/>
      <dgm:t>
        <a:bodyPr/>
        <a:lstStyle/>
        <a:p>
          <a:endParaRPr lang="fr-FR"/>
        </a:p>
      </dgm:t>
    </dgm:pt>
    <dgm:pt modelId="{D2EEB2B4-476F-478B-BF3D-D0F5514145F7}">
      <dgm:prSet phldrT="[Texte]" custT="1"/>
      <dgm:spPr/>
      <dgm:t>
        <a:bodyPr/>
        <a:lstStyle/>
        <a:p>
          <a:r>
            <a:rPr lang="fr-FR" sz="1300" dirty="0" smtClean="0">
              <a:solidFill>
                <a:schemeClr val="tx1"/>
              </a:solidFill>
            </a:rPr>
            <a:t>Elaborer des démarches territoriales de soutien à la mobilité dans les cas où celle-ci constitue un frein à l’accès à l’emploi </a:t>
          </a:r>
          <a:endParaRPr lang="fr-FR" sz="1300" dirty="0">
            <a:solidFill>
              <a:schemeClr val="tx1"/>
            </a:solidFill>
          </a:endParaRPr>
        </a:p>
      </dgm:t>
    </dgm:pt>
    <dgm:pt modelId="{E8352644-8120-40D1-AA81-EFB09DB6557E}" type="parTrans" cxnId="{FBB993E4-0A38-4BD8-889F-710EEAF481C0}">
      <dgm:prSet/>
      <dgm:spPr/>
      <dgm:t>
        <a:bodyPr/>
        <a:lstStyle/>
        <a:p>
          <a:endParaRPr lang="fr-FR"/>
        </a:p>
      </dgm:t>
    </dgm:pt>
    <dgm:pt modelId="{DE20754E-28ED-4EC4-814F-D09DB2967FAB}" type="sibTrans" cxnId="{FBB993E4-0A38-4BD8-889F-710EEAF481C0}">
      <dgm:prSet/>
      <dgm:spPr/>
      <dgm:t>
        <a:bodyPr/>
        <a:lstStyle/>
        <a:p>
          <a:endParaRPr lang="fr-FR"/>
        </a:p>
      </dgm:t>
    </dgm:pt>
    <dgm:pt modelId="{B97E50B0-33D8-47AB-8454-921B5EF6326E}">
      <dgm:prSet custT="1"/>
      <dgm:spPr/>
      <dgm:t>
        <a:bodyPr/>
        <a:lstStyle/>
        <a:p>
          <a:r>
            <a:rPr lang="fr-FR" sz="1300" dirty="0" smtClean="0">
              <a:solidFill>
                <a:schemeClr val="tx1"/>
              </a:solidFill>
            </a:rPr>
            <a:t>Informer, guider et conseiller les demandeurs d’emploi sur les opportunités d’emploi dans l’espace économique européen par un accompagnement de la mobilité transnationale</a:t>
          </a:r>
          <a:endParaRPr lang="fr-FR" sz="1300" dirty="0">
            <a:solidFill>
              <a:schemeClr val="tx1"/>
            </a:solidFill>
          </a:endParaRPr>
        </a:p>
      </dgm:t>
    </dgm:pt>
    <dgm:pt modelId="{1E6240A1-0E60-4552-9951-B1B420183E01}" type="parTrans" cxnId="{EA187A65-8873-4E9D-B3C1-9B0C2D8EB688}">
      <dgm:prSet/>
      <dgm:spPr/>
      <dgm:t>
        <a:bodyPr/>
        <a:lstStyle/>
        <a:p>
          <a:endParaRPr lang="fr-FR"/>
        </a:p>
      </dgm:t>
    </dgm:pt>
    <dgm:pt modelId="{87F15C82-41F9-49DE-9EA2-F24B759F2B7C}" type="sibTrans" cxnId="{EA187A65-8873-4E9D-B3C1-9B0C2D8EB688}">
      <dgm:prSet/>
      <dgm:spPr/>
      <dgm:t>
        <a:bodyPr/>
        <a:lstStyle/>
        <a:p>
          <a:endParaRPr lang="fr-FR"/>
        </a:p>
      </dgm:t>
    </dgm:pt>
    <dgm:pt modelId="{D4AD932C-70A5-4601-BBF1-4BFAD1A69356}">
      <dgm:prSet custT="1"/>
      <dgm:spPr>
        <a:solidFill>
          <a:schemeClr val="accent3">
            <a:hueOff val="0"/>
            <a:satOff val="0"/>
            <a:lumOff val="0"/>
            <a:alpha val="49000"/>
          </a:schemeClr>
        </a:solidFill>
      </dgm:spPr>
      <dgm:t>
        <a:bodyPr/>
        <a:lstStyle/>
        <a:p>
          <a:r>
            <a:rPr lang="fr-FR" sz="1300" dirty="0" smtClean="0">
              <a:solidFill>
                <a:schemeClr val="tx1"/>
              </a:solidFill>
            </a:rPr>
            <a:t>Proposer un accompagnement global individualisé des jeunes</a:t>
          </a:r>
          <a:endParaRPr lang="fr-FR" sz="1300" dirty="0">
            <a:solidFill>
              <a:schemeClr val="tx1"/>
            </a:solidFill>
          </a:endParaRPr>
        </a:p>
      </dgm:t>
    </dgm:pt>
    <dgm:pt modelId="{A77858E9-3B36-464E-91AA-FB605BF3701B}" type="parTrans" cxnId="{DB7AA97B-E974-4B1E-8FE8-B2BDAA13A585}">
      <dgm:prSet/>
      <dgm:spPr/>
      <dgm:t>
        <a:bodyPr/>
        <a:lstStyle/>
        <a:p>
          <a:endParaRPr lang="fr-FR"/>
        </a:p>
      </dgm:t>
    </dgm:pt>
    <dgm:pt modelId="{75760B8C-FF7A-42E4-88A8-5A7AC47DCF2F}" type="sibTrans" cxnId="{DB7AA97B-E974-4B1E-8FE8-B2BDAA13A585}">
      <dgm:prSet/>
      <dgm:spPr/>
      <dgm:t>
        <a:bodyPr/>
        <a:lstStyle/>
        <a:p>
          <a:endParaRPr lang="fr-FR"/>
        </a:p>
      </dgm:t>
    </dgm:pt>
    <dgm:pt modelId="{1AA185FA-1692-4568-BD10-CCD7B89031BD}" type="pres">
      <dgm:prSet presAssocID="{233B32E9-6C83-40A4-ADD5-C34D4AE1BE05}" presName="Name0" presStyleCnt="0">
        <dgm:presLayoutVars>
          <dgm:chPref val="1"/>
          <dgm:dir/>
          <dgm:animOne val="branch"/>
          <dgm:animLvl val="lvl"/>
          <dgm:resizeHandles/>
        </dgm:presLayoutVars>
      </dgm:prSet>
      <dgm:spPr/>
      <dgm:t>
        <a:bodyPr/>
        <a:lstStyle/>
        <a:p>
          <a:endParaRPr lang="fr-FR"/>
        </a:p>
      </dgm:t>
    </dgm:pt>
    <dgm:pt modelId="{E8C92F16-D946-4432-921F-43121FB7F2D1}" type="pres">
      <dgm:prSet presAssocID="{42B64D34-3903-4848-A1CB-FF1A02A4CD9A}" presName="vertOne" presStyleCnt="0"/>
      <dgm:spPr/>
      <dgm:t>
        <a:bodyPr/>
        <a:lstStyle/>
        <a:p>
          <a:endParaRPr lang="fr-FR"/>
        </a:p>
      </dgm:t>
    </dgm:pt>
    <dgm:pt modelId="{493B7533-A5CF-4FCE-AD76-3C049F0E83CD}" type="pres">
      <dgm:prSet presAssocID="{42B64D34-3903-4848-A1CB-FF1A02A4CD9A}" presName="txOne" presStyleLbl="node0" presStyleIdx="0" presStyleCnt="2" custScaleY="15527" custLinFactNeighborY="15837">
        <dgm:presLayoutVars>
          <dgm:chPref val="3"/>
        </dgm:presLayoutVars>
      </dgm:prSet>
      <dgm:spPr/>
      <dgm:t>
        <a:bodyPr/>
        <a:lstStyle/>
        <a:p>
          <a:endParaRPr lang="fr-FR"/>
        </a:p>
      </dgm:t>
    </dgm:pt>
    <dgm:pt modelId="{DA0FD27C-E685-43B7-833C-CF6C0E718733}" type="pres">
      <dgm:prSet presAssocID="{42B64D34-3903-4848-A1CB-FF1A02A4CD9A}" presName="parTransOne" presStyleCnt="0"/>
      <dgm:spPr/>
      <dgm:t>
        <a:bodyPr/>
        <a:lstStyle/>
        <a:p>
          <a:endParaRPr lang="fr-FR"/>
        </a:p>
      </dgm:t>
    </dgm:pt>
    <dgm:pt modelId="{F07047B8-ACA7-45A0-8AF3-90DEE0926A99}" type="pres">
      <dgm:prSet presAssocID="{42B64D34-3903-4848-A1CB-FF1A02A4CD9A}" presName="horzOne" presStyleCnt="0"/>
      <dgm:spPr/>
      <dgm:t>
        <a:bodyPr/>
        <a:lstStyle/>
        <a:p>
          <a:endParaRPr lang="fr-FR"/>
        </a:p>
      </dgm:t>
    </dgm:pt>
    <dgm:pt modelId="{090C5583-D22B-4D0C-BF68-963F7FAA2333}" type="pres">
      <dgm:prSet presAssocID="{035DEC01-46EF-424E-B4E9-EE2690952DD4}" presName="vertTwo" presStyleCnt="0"/>
      <dgm:spPr/>
      <dgm:t>
        <a:bodyPr/>
        <a:lstStyle/>
        <a:p>
          <a:endParaRPr lang="fr-FR"/>
        </a:p>
      </dgm:t>
    </dgm:pt>
    <dgm:pt modelId="{0473A218-C4D8-42B2-ABFD-CF7C5AE398E6}" type="pres">
      <dgm:prSet presAssocID="{035DEC01-46EF-424E-B4E9-EE2690952DD4}" presName="txTwo" presStyleLbl="node2" presStyleIdx="0" presStyleCnt="6" custScaleX="131404" custScaleY="50321" custLinFactNeighborY="-2555">
        <dgm:presLayoutVars>
          <dgm:chPref val="3"/>
        </dgm:presLayoutVars>
      </dgm:prSet>
      <dgm:spPr/>
      <dgm:t>
        <a:bodyPr/>
        <a:lstStyle/>
        <a:p>
          <a:endParaRPr lang="fr-FR"/>
        </a:p>
      </dgm:t>
    </dgm:pt>
    <dgm:pt modelId="{06C2BDE0-3F81-4105-BAEE-50C80172C060}" type="pres">
      <dgm:prSet presAssocID="{035DEC01-46EF-424E-B4E9-EE2690952DD4}" presName="horzTwo" presStyleCnt="0"/>
      <dgm:spPr/>
      <dgm:t>
        <a:bodyPr/>
        <a:lstStyle/>
        <a:p>
          <a:endParaRPr lang="fr-FR"/>
        </a:p>
      </dgm:t>
    </dgm:pt>
    <dgm:pt modelId="{D1E4E7D3-6680-43C8-A811-5D1A0B76FBF0}" type="pres">
      <dgm:prSet presAssocID="{56798653-D469-41A8-B7F3-051F446B6EF1}" presName="sibSpaceTwo" presStyleCnt="0"/>
      <dgm:spPr/>
      <dgm:t>
        <a:bodyPr/>
        <a:lstStyle/>
        <a:p>
          <a:endParaRPr lang="fr-FR"/>
        </a:p>
      </dgm:t>
    </dgm:pt>
    <dgm:pt modelId="{D924A413-F231-43C4-AAF7-1377E77274CF}" type="pres">
      <dgm:prSet presAssocID="{7630539C-E2A3-4B03-95AA-041EFD0A04C5}" presName="vertTwo" presStyleCnt="0"/>
      <dgm:spPr/>
      <dgm:t>
        <a:bodyPr/>
        <a:lstStyle/>
        <a:p>
          <a:endParaRPr lang="fr-FR"/>
        </a:p>
      </dgm:t>
    </dgm:pt>
    <dgm:pt modelId="{302F935E-2DCF-4B3D-9054-8DE71C628E8E}" type="pres">
      <dgm:prSet presAssocID="{7630539C-E2A3-4B03-95AA-041EFD0A04C5}" presName="txTwo" presStyleLbl="node2" presStyleIdx="1" presStyleCnt="6" custScaleX="131404" custScaleY="50321" custLinFactNeighborY="-2555">
        <dgm:presLayoutVars>
          <dgm:chPref val="3"/>
        </dgm:presLayoutVars>
      </dgm:prSet>
      <dgm:spPr/>
      <dgm:t>
        <a:bodyPr/>
        <a:lstStyle/>
        <a:p>
          <a:endParaRPr lang="fr-FR"/>
        </a:p>
      </dgm:t>
    </dgm:pt>
    <dgm:pt modelId="{25D4DA53-A038-4DCF-9EEE-63EDFADB0118}" type="pres">
      <dgm:prSet presAssocID="{7630539C-E2A3-4B03-95AA-041EFD0A04C5}" presName="horzTwo" presStyleCnt="0"/>
      <dgm:spPr/>
      <dgm:t>
        <a:bodyPr/>
        <a:lstStyle/>
        <a:p>
          <a:endParaRPr lang="fr-FR"/>
        </a:p>
      </dgm:t>
    </dgm:pt>
    <dgm:pt modelId="{41453700-786A-4EA9-88CB-A7EA7F063DD9}" type="pres">
      <dgm:prSet presAssocID="{12AB9925-FC0E-4672-9E2E-A4D1D9F4F423}" presName="sibSpaceTwo" presStyleCnt="0"/>
      <dgm:spPr/>
      <dgm:t>
        <a:bodyPr/>
        <a:lstStyle/>
        <a:p>
          <a:endParaRPr lang="fr-FR"/>
        </a:p>
      </dgm:t>
    </dgm:pt>
    <dgm:pt modelId="{7ABBF889-6042-423A-94F1-760FE21D9541}" type="pres">
      <dgm:prSet presAssocID="{4A873DF3-98FB-4CA1-ABD7-F327B58775FD}" presName="vertTwo" presStyleCnt="0"/>
      <dgm:spPr/>
      <dgm:t>
        <a:bodyPr/>
        <a:lstStyle/>
        <a:p>
          <a:endParaRPr lang="fr-FR"/>
        </a:p>
      </dgm:t>
    </dgm:pt>
    <dgm:pt modelId="{10623BEF-D62D-485A-977C-A52D4AC64F32}" type="pres">
      <dgm:prSet presAssocID="{4A873DF3-98FB-4CA1-ABD7-F327B58775FD}" presName="txTwo" presStyleLbl="node2" presStyleIdx="2" presStyleCnt="6" custScaleX="131404" custScaleY="50321" custLinFactNeighborY="-2555">
        <dgm:presLayoutVars>
          <dgm:chPref val="3"/>
        </dgm:presLayoutVars>
      </dgm:prSet>
      <dgm:spPr/>
      <dgm:t>
        <a:bodyPr/>
        <a:lstStyle/>
        <a:p>
          <a:endParaRPr lang="fr-FR"/>
        </a:p>
      </dgm:t>
    </dgm:pt>
    <dgm:pt modelId="{1BF67AA5-912C-45D2-A592-D386834DB866}" type="pres">
      <dgm:prSet presAssocID="{4A873DF3-98FB-4CA1-ABD7-F327B58775FD}" presName="horzTwo" presStyleCnt="0"/>
      <dgm:spPr/>
      <dgm:t>
        <a:bodyPr/>
        <a:lstStyle/>
        <a:p>
          <a:endParaRPr lang="fr-FR"/>
        </a:p>
      </dgm:t>
    </dgm:pt>
    <dgm:pt modelId="{C0DD3409-0722-4B1D-BEA2-09140E9C47C9}" type="pres">
      <dgm:prSet presAssocID="{6D9BD22F-E52A-499E-AA37-1F83BBE1B277}" presName="sibSpaceTwo" presStyleCnt="0"/>
      <dgm:spPr/>
      <dgm:t>
        <a:bodyPr/>
        <a:lstStyle/>
        <a:p>
          <a:endParaRPr lang="fr-FR"/>
        </a:p>
      </dgm:t>
    </dgm:pt>
    <dgm:pt modelId="{8A568B6B-5129-4281-A410-A6F34A748FB1}" type="pres">
      <dgm:prSet presAssocID="{D4AD932C-70A5-4601-BBF1-4BFAD1A69356}" presName="vertTwo" presStyleCnt="0"/>
      <dgm:spPr/>
      <dgm:t>
        <a:bodyPr/>
        <a:lstStyle/>
        <a:p>
          <a:endParaRPr lang="fr-FR"/>
        </a:p>
      </dgm:t>
    </dgm:pt>
    <dgm:pt modelId="{902B8909-2319-4E4B-8396-57EF8743FED5}" type="pres">
      <dgm:prSet presAssocID="{D4AD932C-70A5-4601-BBF1-4BFAD1A69356}" presName="txTwo" presStyleLbl="node2" presStyleIdx="3" presStyleCnt="6" custScaleX="131404" custScaleY="50321" custLinFactNeighborY="-2555">
        <dgm:presLayoutVars>
          <dgm:chPref val="3"/>
        </dgm:presLayoutVars>
      </dgm:prSet>
      <dgm:spPr/>
      <dgm:t>
        <a:bodyPr/>
        <a:lstStyle/>
        <a:p>
          <a:endParaRPr lang="fr-FR"/>
        </a:p>
      </dgm:t>
    </dgm:pt>
    <dgm:pt modelId="{DC673BDB-1CAC-46A5-8AE8-FE1ADD0D2537}" type="pres">
      <dgm:prSet presAssocID="{D4AD932C-70A5-4601-BBF1-4BFAD1A69356}" presName="horzTwo" presStyleCnt="0"/>
      <dgm:spPr/>
      <dgm:t>
        <a:bodyPr/>
        <a:lstStyle/>
        <a:p>
          <a:endParaRPr lang="fr-FR"/>
        </a:p>
      </dgm:t>
    </dgm:pt>
    <dgm:pt modelId="{1A743458-7A4C-4567-8AFA-381846BA9102}" type="pres">
      <dgm:prSet presAssocID="{007495BF-5ABA-43CA-A8FB-30EB8F690A9B}" presName="sibSpaceOne" presStyleCnt="0"/>
      <dgm:spPr/>
      <dgm:t>
        <a:bodyPr/>
        <a:lstStyle/>
        <a:p>
          <a:endParaRPr lang="fr-FR"/>
        </a:p>
      </dgm:t>
    </dgm:pt>
    <dgm:pt modelId="{2D7407BA-6A5B-45BD-A9D8-BB3DEA385DC2}" type="pres">
      <dgm:prSet presAssocID="{3F04D99A-C7AB-41A0-9B01-6A8FF0189391}" presName="vertOne" presStyleCnt="0"/>
      <dgm:spPr/>
      <dgm:t>
        <a:bodyPr/>
        <a:lstStyle/>
        <a:p>
          <a:endParaRPr lang="fr-FR"/>
        </a:p>
      </dgm:t>
    </dgm:pt>
    <dgm:pt modelId="{12026265-9492-4377-915C-F69080CD4CDD}" type="pres">
      <dgm:prSet presAssocID="{3F04D99A-C7AB-41A0-9B01-6A8FF0189391}" presName="txOne" presStyleLbl="node0" presStyleIdx="1" presStyleCnt="2" custScaleY="15527" custLinFactNeighborY="15837">
        <dgm:presLayoutVars>
          <dgm:chPref val="3"/>
        </dgm:presLayoutVars>
      </dgm:prSet>
      <dgm:spPr/>
      <dgm:t>
        <a:bodyPr/>
        <a:lstStyle/>
        <a:p>
          <a:endParaRPr lang="fr-FR"/>
        </a:p>
      </dgm:t>
    </dgm:pt>
    <dgm:pt modelId="{5934D932-69E6-4818-B21F-4896D5A97D64}" type="pres">
      <dgm:prSet presAssocID="{3F04D99A-C7AB-41A0-9B01-6A8FF0189391}" presName="parTransOne" presStyleCnt="0"/>
      <dgm:spPr/>
      <dgm:t>
        <a:bodyPr/>
        <a:lstStyle/>
        <a:p>
          <a:endParaRPr lang="fr-FR"/>
        </a:p>
      </dgm:t>
    </dgm:pt>
    <dgm:pt modelId="{4254A108-49DD-418A-A6B8-F2EDACD8DE44}" type="pres">
      <dgm:prSet presAssocID="{3F04D99A-C7AB-41A0-9B01-6A8FF0189391}" presName="horzOne" presStyleCnt="0"/>
      <dgm:spPr/>
      <dgm:t>
        <a:bodyPr/>
        <a:lstStyle/>
        <a:p>
          <a:endParaRPr lang="fr-FR"/>
        </a:p>
      </dgm:t>
    </dgm:pt>
    <dgm:pt modelId="{8AFB12DD-F927-4B0B-9060-1F44551770CA}" type="pres">
      <dgm:prSet presAssocID="{D2EEB2B4-476F-478B-BF3D-D0F5514145F7}" presName="vertTwo" presStyleCnt="0"/>
      <dgm:spPr/>
      <dgm:t>
        <a:bodyPr/>
        <a:lstStyle/>
        <a:p>
          <a:endParaRPr lang="fr-FR"/>
        </a:p>
      </dgm:t>
    </dgm:pt>
    <dgm:pt modelId="{A7B5B127-859A-4E8C-B694-1D697AEA6DED}" type="pres">
      <dgm:prSet presAssocID="{D2EEB2B4-476F-478B-BF3D-D0F5514145F7}" presName="txTwo" presStyleLbl="node2" presStyleIdx="4" presStyleCnt="6" custScaleX="131404" custScaleY="50321" custLinFactNeighborY="-2555">
        <dgm:presLayoutVars>
          <dgm:chPref val="3"/>
        </dgm:presLayoutVars>
      </dgm:prSet>
      <dgm:spPr/>
      <dgm:t>
        <a:bodyPr/>
        <a:lstStyle/>
        <a:p>
          <a:endParaRPr lang="fr-FR"/>
        </a:p>
      </dgm:t>
    </dgm:pt>
    <dgm:pt modelId="{9B158E80-93A1-42D8-A6F6-679DCE9F805F}" type="pres">
      <dgm:prSet presAssocID="{D2EEB2B4-476F-478B-BF3D-D0F5514145F7}" presName="horzTwo" presStyleCnt="0"/>
      <dgm:spPr/>
      <dgm:t>
        <a:bodyPr/>
        <a:lstStyle/>
        <a:p>
          <a:endParaRPr lang="fr-FR"/>
        </a:p>
      </dgm:t>
    </dgm:pt>
    <dgm:pt modelId="{F97F3864-6D3C-42F0-9988-FB908411C932}" type="pres">
      <dgm:prSet presAssocID="{DE20754E-28ED-4EC4-814F-D09DB2967FAB}" presName="sibSpaceTwo" presStyleCnt="0"/>
      <dgm:spPr/>
      <dgm:t>
        <a:bodyPr/>
        <a:lstStyle/>
        <a:p>
          <a:endParaRPr lang="fr-FR"/>
        </a:p>
      </dgm:t>
    </dgm:pt>
    <dgm:pt modelId="{66E7AD7E-9149-4FCD-8E26-9572E1FEF61B}" type="pres">
      <dgm:prSet presAssocID="{B97E50B0-33D8-47AB-8454-921B5EF6326E}" presName="vertTwo" presStyleCnt="0"/>
      <dgm:spPr/>
      <dgm:t>
        <a:bodyPr/>
        <a:lstStyle/>
        <a:p>
          <a:endParaRPr lang="fr-FR"/>
        </a:p>
      </dgm:t>
    </dgm:pt>
    <dgm:pt modelId="{80C021D8-FF28-4457-9EC8-76360F548864}" type="pres">
      <dgm:prSet presAssocID="{B97E50B0-33D8-47AB-8454-921B5EF6326E}" presName="txTwo" presStyleLbl="node2" presStyleIdx="5" presStyleCnt="6" custScaleX="131404" custScaleY="50321" custLinFactNeighborY="-2555">
        <dgm:presLayoutVars>
          <dgm:chPref val="3"/>
        </dgm:presLayoutVars>
      </dgm:prSet>
      <dgm:spPr/>
      <dgm:t>
        <a:bodyPr/>
        <a:lstStyle/>
        <a:p>
          <a:endParaRPr lang="fr-FR"/>
        </a:p>
      </dgm:t>
    </dgm:pt>
    <dgm:pt modelId="{F789AC09-AD07-402C-8FCF-B86118EB1292}" type="pres">
      <dgm:prSet presAssocID="{B97E50B0-33D8-47AB-8454-921B5EF6326E}" presName="horzTwo" presStyleCnt="0"/>
      <dgm:spPr/>
      <dgm:t>
        <a:bodyPr/>
        <a:lstStyle/>
        <a:p>
          <a:endParaRPr lang="fr-FR"/>
        </a:p>
      </dgm:t>
    </dgm:pt>
  </dgm:ptLst>
  <dgm:cxnLst>
    <dgm:cxn modelId="{860315A1-BE50-440E-8D8B-6CBA5424DECC}" type="presOf" srcId="{42B64D34-3903-4848-A1CB-FF1A02A4CD9A}" destId="{493B7533-A5CF-4FCE-AD76-3C049F0E83CD}" srcOrd="0" destOrd="0" presId="urn:microsoft.com/office/officeart/2005/8/layout/hierarchy4"/>
    <dgm:cxn modelId="{6C682791-EC5E-4C11-A8F1-FC35EA3FB58A}" type="presOf" srcId="{7630539C-E2A3-4B03-95AA-041EFD0A04C5}" destId="{302F935E-2DCF-4B3D-9054-8DE71C628E8E}" srcOrd="0" destOrd="0" presId="urn:microsoft.com/office/officeart/2005/8/layout/hierarchy4"/>
    <dgm:cxn modelId="{DE87E877-3AB3-4CB4-9B1D-0068505292AA}" type="presOf" srcId="{D2EEB2B4-476F-478B-BF3D-D0F5514145F7}" destId="{A7B5B127-859A-4E8C-B694-1D697AEA6DED}" srcOrd="0" destOrd="0" presId="urn:microsoft.com/office/officeart/2005/8/layout/hierarchy4"/>
    <dgm:cxn modelId="{A8EEDC1C-7FC6-406C-94AD-B790BF6A796A}" srcId="{42B64D34-3903-4848-A1CB-FF1A02A4CD9A}" destId="{7630539C-E2A3-4B03-95AA-041EFD0A04C5}" srcOrd="1" destOrd="0" parTransId="{18F334C0-D9EC-46B9-92B9-1CAE5699C925}" sibTransId="{12AB9925-FC0E-4672-9E2E-A4D1D9F4F423}"/>
    <dgm:cxn modelId="{B5574606-3785-4B7B-A5C6-5EEFA0335792}" srcId="{233B32E9-6C83-40A4-ADD5-C34D4AE1BE05}" destId="{3F04D99A-C7AB-41A0-9B01-6A8FF0189391}" srcOrd="1" destOrd="0" parTransId="{00CBBEC5-5EC5-4E8C-87CF-E4D9F5F25E38}" sibTransId="{D28E0343-4943-4471-AFF9-4471954F37C9}"/>
    <dgm:cxn modelId="{07C68714-D7C7-4928-A896-67FA56A66C8B}" type="presOf" srcId="{4A873DF3-98FB-4CA1-ABD7-F327B58775FD}" destId="{10623BEF-D62D-485A-977C-A52D4AC64F32}" srcOrd="0" destOrd="0" presId="urn:microsoft.com/office/officeart/2005/8/layout/hierarchy4"/>
    <dgm:cxn modelId="{98233BDC-D2A9-49EE-AB91-A47C77482E82}" type="presOf" srcId="{3F04D99A-C7AB-41A0-9B01-6A8FF0189391}" destId="{12026265-9492-4377-915C-F69080CD4CDD}" srcOrd="0" destOrd="0" presId="urn:microsoft.com/office/officeart/2005/8/layout/hierarchy4"/>
    <dgm:cxn modelId="{EA187A65-8873-4E9D-B3C1-9B0C2D8EB688}" srcId="{3F04D99A-C7AB-41A0-9B01-6A8FF0189391}" destId="{B97E50B0-33D8-47AB-8454-921B5EF6326E}" srcOrd="1" destOrd="0" parTransId="{1E6240A1-0E60-4552-9951-B1B420183E01}" sibTransId="{87F15C82-41F9-49DE-9EA2-F24B759F2B7C}"/>
    <dgm:cxn modelId="{699B71D2-441D-4614-AA2D-19590675C32D}" type="presOf" srcId="{035DEC01-46EF-424E-B4E9-EE2690952DD4}" destId="{0473A218-C4D8-42B2-ABFD-CF7C5AE398E6}" srcOrd="0" destOrd="0" presId="urn:microsoft.com/office/officeart/2005/8/layout/hierarchy4"/>
    <dgm:cxn modelId="{DB7AA97B-E974-4B1E-8FE8-B2BDAA13A585}" srcId="{42B64D34-3903-4848-A1CB-FF1A02A4CD9A}" destId="{D4AD932C-70A5-4601-BBF1-4BFAD1A69356}" srcOrd="3" destOrd="0" parTransId="{A77858E9-3B36-464E-91AA-FB605BF3701B}" sibTransId="{75760B8C-FF7A-42E4-88A8-5A7AC47DCF2F}"/>
    <dgm:cxn modelId="{4A84292C-030E-4D2B-B137-15FF5D00D3A2}" type="presOf" srcId="{D4AD932C-70A5-4601-BBF1-4BFAD1A69356}" destId="{902B8909-2319-4E4B-8396-57EF8743FED5}" srcOrd="0" destOrd="0" presId="urn:microsoft.com/office/officeart/2005/8/layout/hierarchy4"/>
    <dgm:cxn modelId="{048261CF-0249-499F-928F-C086C542D482}" srcId="{42B64D34-3903-4848-A1CB-FF1A02A4CD9A}" destId="{035DEC01-46EF-424E-B4E9-EE2690952DD4}" srcOrd="0" destOrd="0" parTransId="{6D12641E-C2DA-456A-B04F-49479D8AD868}" sibTransId="{56798653-D469-41A8-B7F3-051F446B6EF1}"/>
    <dgm:cxn modelId="{AF3D17F1-0CA9-4734-B007-4B6450FA4DD1}" srcId="{42B64D34-3903-4848-A1CB-FF1A02A4CD9A}" destId="{4A873DF3-98FB-4CA1-ABD7-F327B58775FD}" srcOrd="2" destOrd="0" parTransId="{DDACF571-9F5F-491A-BF89-B060F35170AA}" sibTransId="{6D9BD22F-E52A-499E-AA37-1F83BBE1B277}"/>
    <dgm:cxn modelId="{42BE4DAC-2456-4BC2-9DBF-962769D0D0B9}" type="presOf" srcId="{B97E50B0-33D8-47AB-8454-921B5EF6326E}" destId="{80C021D8-FF28-4457-9EC8-76360F548864}" srcOrd="0" destOrd="0" presId="urn:microsoft.com/office/officeart/2005/8/layout/hierarchy4"/>
    <dgm:cxn modelId="{619B097D-9AEF-403D-AE58-47E37A2193B9}" srcId="{233B32E9-6C83-40A4-ADD5-C34D4AE1BE05}" destId="{42B64D34-3903-4848-A1CB-FF1A02A4CD9A}" srcOrd="0" destOrd="0" parTransId="{733F52D8-1230-4892-B697-E70F883AC00C}" sibTransId="{007495BF-5ABA-43CA-A8FB-30EB8F690A9B}"/>
    <dgm:cxn modelId="{5F905483-CF5A-4235-8FAD-1B53A41B3D05}" type="presOf" srcId="{233B32E9-6C83-40A4-ADD5-C34D4AE1BE05}" destId="{1AA185FA-1692-4568-BD10-CCD7B89031BD}" srcOrd="0" destOrd="0" presId="urn:microsoft.com/office/officeart/2005/8/layout/hierarchy4"/>
    <dgm:cxn modelId="{FBB993E4-0A38-4BD8-889F-710EEAF481C0}" srcId="{3F04D99A-C7AB-41A0-9B01-6A8FF0189391}" destId="{D2EEB2B4-476F-478B-BF3D-D0F5514145F7}" srcOrd="0" destOrd="0" parTransId="{E8352644-8120-40D1-AA81-EFB09DB6557E}" sibTransId="{DE20754E-28ED-4EC4-814F-D09DB2967FAB}"/>
    <dgm:cxn modelId="{AD269530-F030-4304-8246-61AA2E65F79B}" type="presParOf" srcId="{1AA185FA-1692-4568-BD10-CCD7B89031BD}" destId="{E8C92F16-D946-4432-921F-43121FB7F2D1}" srcOrd="0" destOrd="0" presId="urn:microsoft.com/office/officeart/2005/8/layout/hierarchy4"/>
    <dgm:cxn modelId="{F7F8FB95-8EEF-4181-9A6D-B7D23B20CA43}" type="presParOf" srcId="{E8C92F16-D946-4432-921F-43121FB7F2D1}" destId="{493B7533-A5CF-4FCE-AD76-3C049F0E83CD}" srcOrd="0" destOrd="0" presId="urn:microsoft.com/office/officeart/2005/8/layout/hierarchy4"/>
    <dgm:cxn modelId="{AF5731FE-298B-41F9-9093-60E2C0770464}" type="presParOf" srcId="{E8C92F16-D946-4432-921F-43121FB7F2D1}" destId="{DA0FD27C-E685-43B7-833C-CF6C0E718733}" srcOrd="1" destOrd="0" presId="urn:microsoft.com/office/officeart/2005/8/layout/hierarchy4"/>
    <dgm:cxn modelId="{428D89E3-62B3-4815-9C4A-490D3DC1607B}" type="presParOf" srcId="{E8C92F16-D946-4432-921F-43121FB7F2D1}" destId="{F07047B8-ACA7-45A0-8AF3-90DEE0926A99}" srcOrd="2" destOrd="0" presId="urn:microsoft.com/office/officeart/2005/8/layout/hierarchy4"/>
    <dgm:cxn modelId="{7C717054-4839-4D6D-8926-20E9243641B5}" type="presParOf" srcId="{F07047B8-ACA7-45A0-8AF3-90DEE0926A99}" destId="{090C5583-D22B-4D0C-BF68-963F7FAA2333}" srcOrd="0" destOrd="0" presId="urn:microsoft.com/office/officeart/2005/8/layout/hierarchy4"/>
    <dgm:cxn modelId="{B31A5D34-0D26-4AB7-9E0F-A46C59960AD4}" type="presParOf" srcId="{090C5583-D22B-4D0C-BF68-963F7FAA2333}" destId="{0473A218-C4D8-42B2-ABFD-CF7C5AE398E6}" srcOrd="0" destOrd="0" presId="urn:microsoft.com/office/officeart/2005/8/layout/hierarchy4"/>
    <dgm:cxn modelId="{1C4B3F5E-0075-4302-A70F-BE4E63F0BF5B}" type="presParOf" srcId="{090C5583-D22B-4D0C-BF68-963F7FAA2333}" destId="{06C2BDE0-3F81-4105-BAEE-50C80172C060}" srcOrd="1" destOrd="0" presId="urn:microsoft.com/office/officeart/2005/8/layout/hierarchy4"/>
    <dgm:cxn modelId="{A5638D2D-47E0-41CD-B71A-F1F746D1BFFC}" type="presParOf" srcId="{F07047B8-ACA7-45A0-8AF3-90DEE0926A99}" destId="{D1E4E7D3-6680-43C8-A811-5D1A0B76FBF0}" srcOrd="1" destOrd="0" presId="urn:microsoft.com/office/officeart/2005/8/layout/hierarchy4"/>
    <dgm:cxn modelId="{20E96E72-115F-4E7E-9790-83FFDC2B2AC3}" type="presParOf" srcId="{F07047B8-ACA7-45A0-8AF3-90DEE0926A99}" destId="{D924A413-F231-43C4-AAF7-1377E77274CF}" srcOrd="2" destOrd="0" presId="urn:microsoft.com/office/officeart/2005/8/layout/hierarchy4"/>
    <dgm:cxn modelId="{5C1AE3CA-B735-4B89-8C5E-289AB6CE59E7}" type="presParOf" srcId="{D924A413-F231-43C4-AAF7-1377E77274CF}" destId="{302F935E-2DCF-4B3D-9054-8DE71C628E8E}" srcOrd="0" destOrd="0" presId="urn:microsoft.com/office/officeart/2005/8/layout/hierarchy4"/>
    <dgm:cxn modelId="{EB3479C9-BD71-42D2-91DA-92EF7FFD3F5E}" type="presParOf" srcId="{D924A413-F231-43C4-AAF7-1377E77274CF}" destId="{25D4DA53-A038-4DCF-9EEE-63EDFADB0118}" srcOrd="1" destOrd="0" presId="urn:microsoft.com/office/officeart/2005/8/layout/hierarchy4"/>
    <dgm:cxn modelId="{AA34B8EA-CB81-41C0-BE70-BDF1C43ADD31}" type="presParOf" srcId="{F07047B8-ACA7-45A0-8AF3-90DEE0926A99}" destId="{41453700-786A-4EA9-88CB-A7EA7F063DD9}" srcOrd="3" destOrd="0" presId="urn:microsoft.com/office/officeart/2005/8/layout/hierarchy4"/>
    <dgm:cxn modelId="{0E8787B7-B59B-47FF-90E0-15210C992143}" type="presParOf" srcId="{F07047B8-ACA7-45A0-8AF3-90DEE0926A99}" destId="{7ABBF889-6042-423A-94F1-760FE21D9541}" srcOrd="4" destOrd="0" presId="urn:microsoft.com/office/officeart/2005/8/layout/hierarchy4"/>
    <dgm:cxn modelId="{11C614B8-A93B-425B-9269-0E86F6CAA898}" type="presParOf" srcId="{7ABBF889-6042-423A-94F1-760FE21D9541}" destId="{10623BEF-D62D-485A-977C-A52D4AC64F32}" srcOrd="0" destOrd="0" presId="urn:microsoft.com/office/officeart/2005/8/layout/hierarchy4"/>
    <dgm:cxn modelId="{6746AB32-9D76-4889-96C1-ACAB2CD97F27}" type="presParOf" srcId="{7ABBF889-6042-423A-94F1-760FE21D9541}" destId="{1BF67AA5-912C-45D2-A592-D386834DB866}" srcOrd="1" destOrd="0" presId="urn:microsoft.com/office/officeart/2005/8/layout/hierarchy4"/>
    <dgm:cxn modelId="{D1A1454D-7293-4D22-B9FF-1C47C86B7B77}" type="presParOf" srcId="{F07047B8-ACA7-45A0-8AF3-90DEE0926A99}" destId="{C0DD3409-0722-4B1D-BEA2-09140E9C47C9}" srcOrd="5" destOrd="0" presId="urn:microsoft.com/office/officeart/2005/8/layout/hierarchy4"/>
    <dgm:cxn modelId="{9F5DDB2E-0696-4953-944E-B4EA1DA7293E}" type="presParOf" srcId="{F07047B8-ACA7-45A0-8AF3-90DEE0926A99}" destId="{8A568B6B-5129-4281-A410-A6F34A748FB1}" srcOrd="6" destOrd="0" presId="urn:microsoft.com/office/officeart/2005/8/layout/hierarchy4"/>
    <dgm:cxn modelId="{8758EB5E-24C9-4B54-AC35-2B35BEC0AB57}" type="presParOf" srcId="{8A568B6B-5129-4281-A410-A6F34A748FB1}" destId="{902B8909-2319-4E4B-8396-57EF8743FED5}" srcOrd="0" destOrd="0" presId="urn:microsoft.com/office/officeart/2005/8/layout/hierarchy4"/>
    <dgm:cxn modelId="{ACD239A1-93C1-4CC1-A89E-2175DD92D4DF}" type="presParOf" srcId="{8A568B6B-5129-4281-A410-A6F34A748FB1}" destId="{DC673BDB-1CAC-46A5-8AE8-FE1ADD0D2537}" srcOrd="1" destOrd="0" presId="urn:microsoft.com/office/officeart/2005/8/layout/hierarchy4"/>
    <dgm:cxn modelId="{6F2E7606-C5C2-4133-8880-5BF41FE91F00}" type="presParOf" srcId="{1AA185FA-1692-4568-BD10-CCD7B89031BD}" destId="{1A743458-7A4C-4567-8AFA-381846BA9102}" srcOrd="1" destOrd="0" presId="urn:microsoft.com/office/officeart/2005/8/layout/hierarchy4"/>
    <dgm:cxn modelId="{DE911F87-8673-45A3-8DA9-F6B113E91DFC}" type="presParOf" srcId="{1AA185FA-1692-4568-BD10-CCD7B89031BD}" destId="{2D7407BA-6A5B-45BD-A9D8-BB3DEA385DC2}" srcOrd="2" destOrd="0" presId="urn:microsoft.com/office/officeart/2005/8/layout/hierarchy4"/>
    <dgm:cxn modelId="{C6FBEC95-5D75-4487-A7C1-04BE6E32F24C}" type="presParOf" srcId="{2D7407BA-6A5B-45BD-A9D8-BB3DEA385DC2}" destId="{12026265-9492-4377-915C-F69080CD4CDD}" srcOrd="0" destOrd="0" presId="urn:microsoft.com/office/officeart/2005/8/layout/hierarchy4"/>
    <dgm:cxn modelId="{B3678DCF-2F89-49FF-B545-66ED216B636A}" type="presParOf" srcId="{2D7407BA-6A5B-45BD-A9D8-BB3DEA385DC2}" destId="{5934D932-69E6-4818-B21F-4896D5A97D64}" srcOrd="1" destOrd="0" presId="urn:microsoft.com/office/officeart/2005/8/layout/hierarchy4"/>
    <dgm:cxn modelId="{B355B694-9E0B-495F-B9D0-CCBC6AF0ADF0}" type="presParOf" srcId="{2D7407BA-6A5B-45BD-A9D8-BB3DEA385DC2}" destId="{4254A108-49DD-418A-A6B8-F2EDACD8DE44}" srcOrd="2" destOrd="0" presId="urn:microsoft.com/office/officeart/2005/8/layout/hierarchy4"/>
    <dgm:cxn modelId="{4FE35ABF-4184-44BC-947A-F96F38B36D4F}" type="presParOf" srcId="{4254A108-49DD-418A-A6B8-F2EDACD8DE44}" destId="{8AFB12DD-F927-4B0B-9060-1F44551770CA}" srcOrd="0" destOrd="0" presId="urn:microsoft.com/office/officeart/2005/8/layout/hierarchy4"/>
    <dgm:cxn modelId="{FA87F66B-BA08-486F-8841-819667BD68B4}" type="presParOf" srcId="{8AFB12DD-F927-4B0B-9060-1F44551770CA}" destId="{A7B5B127-859A-4E8C-B694-1D697AEA6DED}" srcOrd="0" destOrd="0" presId="urn:microsoft.com/office/officeart/2005/8/layout/hierarchy4"/>
    <dgm:cxn modelId="{8BB11E41-B06A-4487-90DC-3B814F204AB3}" type="presParOf" srcId="{8AFB12DD-F927-4B0B-9060-1F44551770CA}" destId="{9B158E80-93A1-42D8-A6F6-679DCE9F805F}" srcOrd="1" destOrd="0" presId="urn:microsoft.com/office/officeart/2005/8/layout/hierarchy4"/>
    <dgm:cxn modelId="{20B9A89E-84EE-4BF2-9C48-0ACCA686C496}" type="presParOf" srcId="{4254A108-49DD-418A-A6B8-F2EDACD8DE44}" destId="{F97F3864-6D3C-42F0-9988-FB908411C932}" srcOrd="1" destOrd="0" presId="urn:microsoft.com/office/officeart/2005/8/layout/hierarchy4"/>
    <dgm:cxn modelId="{23AAD469-4C8D-4C49-8645-EE3CAA7FF40A}" type="presParOf" srcId="{4254A108-49DD-418A-A6B8-F2EDACD8DE44}" destId="{66E7AD7E-9149-4FCD-8E26-9572E1FEF61B}" srcOrd="2" destOrd="0" presId="urn:microsoft.com/office/officeart/2005/8/layout/hierarchy4"/>
    <dgm:cxn modelId="{A2C4793D-89F4-4C6D-BE7C-89C2FA7EC43E}" type="presParOf" srcId="{66E7AD7E-9149-4FCD-8E26-9572E1FEF61B}" destId="{80C021D8-FF28-4457-9EC8-76360F548864}" srcOrd="0" destOrd="0" presId="urn:microsoft.com/office/officeart/2005/8/layout/hierarchy4"/>
    <dgm:cxn modelId="{957FB20B-B4D8-4D49-8F18-68F3FE69CAFA}" type="presParOf" srcId="{66E7AD7E-9149-4FCD-8E26-9572E1FEF61B}" destId="{F789AC09-AD07-402C-8FCF-B86118EB1292}" srcOrd="1" destOrd="0" presId="urn:microsoft.com/office/officeart/2005/8/layout/hierarchy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01249A2-59DF-452A-BDB3-9C3F708D1E9E}" type="doc">
      <dgm:prSet loTypeId="urn:microsoft.com/office/officeart/2008/layout/RadialCluster" loCatId="cycle" qsTypeId="urn:microsoft.com/office/officeart/2005/8/quickstyle/simple1" qsCatId="simple" csTypeId="urn:microsoft.com/office/officeart/2005/8/colors/colorful3" csCatId="colorful" phldr="1"/>
      <dgm:spPr/>
      <dgm:t>
        <a:bodyPr/>
        <a:lstStyle/>
        <a:p>
          <a:endParaRPr lang="fr-FR"/>
        </a:p>
      </dgm:t>
    </dgm:pt>
    <dgm:pt modelId="{995023AE-064B-4C95-B66B-93B20F7B0658}">
      <dgm:prSet custT="1"/>
      <dgm:spPr/>
      <dgm:t>
        <a:bodyPr/>
        <a:lstStyle/>
        <a:p>
          <a:r>
            <a:rPr lang="fr-FR" sz="1800" dirty="0" smtClean="0">
              <a:solidFill>
                <a:schemeClr val="tx1"/>
              </a:solidFill>
            </a:rPr>
            <a:t>Appel à projets 1</a:t>
          </a:r>
        </a:p>
        <a:p>
          <a:r>
            <a:rPr lang="fr-FR" sz="2800" b="1" dirty="0" smtClean="0">
              <a:solidFill>
                <a:schemeClr val="tx1"/>
              </a:solidFill>
              <a:latin typeface="+mj-lt"/>
              <a:cs typeface="Arial" panose="020B0604020202020204" pitchFamily="34" charset="0"/>
            </a:rPr>
            <a:t>Demandeurs d’Emploi et Inactifs</a:t>
          </a:r>
          <a:endParaRPr lang="fr-FR" sz="2800" b="1" dirty="0">
            <a:solidFill>
              <a:schemeClr val="tx1"/>
            </a:solidFill>
            <a:latin typeface="+mj-lt"/>
            <a:cs typeface="Arial" panose="020B0604020202020204" pitchFamily="34" charset="0"/>
          </a:endParaRPr>
        </a:p>
      </dgm:t>
    </dgm:pt>
    <dgm:pt modelId="{5EE287FD-0142-4292-BC41-FC188B113076}" type="parTrans" cxnId="{D6E9583E-0A78-473A-964E-879F6CC009E3}">
      <dgm:prSet/>
      <dgm:spPr/>
      <dgm:t>
        <a:bodyPr/>
        <a:lstStyle/>
        <a:p>
          <a:endParaRPr lang="fr-FR">
            <a:solidFill>
              <a:schemeClr val="tx1"/>
            </a:solidFill>
          </a:endParaRPr>
        </a:p>
      </dgm:t>
    </dgm:pt>
    <dgm:pt modelId="{34E8EDE8-7174-4AA0-8727-C303FB1203C1}" type="sibTrans" cxnId="{D6E9583E-0A78-473A-964E-879F6CC009E3}">
      <dgm:prSet/>
      <dgm:spPr/>
      <dgm:t>
        <a:bodyPr/>
        <a:lstStyle/>
        <a:p>
          <a:endParaRPr lang="fr-FR">
            <a:solidFill>
              <a:schemeClr val="tx1"/>
            </a:solidFill>
          </a:endParaRPr>
        </a:p>
      </dgm:t>
    </dgm:pt>
    <dgm:pt modelId="{478FBE2A-A341-4C2D-9454-AA4DA2B837EB}">
      <dgm:prSet custT="1"/>
      <dgm:spPr/>
      <dgm:t>
        <a:bodyPr/>
        <a:lstStyle/>
        <a:p>
          <a:r>
            <a:rPr lang="fr-FR" sz="1400" dirty="0" smtClean="0">
              <a:solidFill>
                <a:schemeClr val="tx1"/>
              </a:solidFill>
            </a:rPr>
            <a:t> Personnes habitant les quartiers prioritaires de la politique de la ville à la recherche d’un emploi </a:t>
          </a:r>
          <a:endParaRPr lang="fr-FR" sz="1400" dirty="0">
            <a:solidFill>
              <a:schemeClr val="tx1"/>
            </a:solidFill>
          </a:endParaRPr>
        </a:p>
      </dgm:t>
    </dgm:pt>
    <dgm:pt modelId="{2CF36A33-333A-412F-B438-AAC84834FAC7}" type="parTrans" cxnId="{2978EECC-3507-42A1-922B-685CD6501646}">
      <dgm:prSet/>
      <dgm:spPr/>
      <dgm:t>
        <a:bodyPr/>
        <a:lstStyle/>
        <a:p>
          <a:endParaRPr lang="fr-FR">
            <a:solidFill>
              <a:schemeClr val="tx1"/>
            </a:solidFill>
          </a:endParaRPr>
        </a:p>
      </dgm:t>
    </dgm:pt>
    <dgm:pt modelId="{39735BFC-C3D9-49A1-8E43-53006C1AAD0D}" type="sibTrans" cxnId="{2978EECC-3507-42A1-922B-685CD6501646}">
      <dgm:prSet/>
      <dgm:spPr/>
      <dgm:t>
        <a:bodyPr/>
        <a:lstStyle/>
        <a:p>
          <a:endParaRPr lang="fr-FR">
            <a:solidFill>
              <a:schemeClr val="tx1"/>
            </a:solidFill>
          </a:endParaRPr>
        </a:p>
      </dgm:t>
    </dgm:pt>
    <dgm:pt modelId="{656F9CB6-136A-444D-ADA1-C4A1D428591D}">
      <dgm:prSet custT="1"/>
      <dgm:spPr/>
      <dgm:t>
        <a:bodyPr/>
        <a:lstStyle/>
        <a:p>
          <a:r>
            <a:rPr lang="fr-FR" sz="1400" dirty="0" smtClean="0">
              <a:solidFill>
                <a:schemeClr val="tx1"/>
              </a:solidFill>
            </a:rPr>
            <a:t>Femmes en congé parental ou sortant de congé parental </a:t>
          </a:r>
          <a:endParaRPr lang="fr-FR" sz="1400" dirty="0">
            <a:solidFill>
              <a:schemeClr val="tx1"/>
            </a:solidFill>
          </a:endParaRPr>
        </a:p>
      </dgm:t>
    </dgm:pt>
    <dgm:pt modelId="{8AD0E040-EB89-4ECA-8246-DFE816CDF0BE}" type="parTrans" cxnId="{353DB982-AE5E-4D16-A7B6-E9058ABC5CB3}">
      <dgm:prSet/>
      <dgm:spPr/>
      <dgm:t>
        <a:bodyPr/>
        <a:lstStyle/>
        <a:p>
          <a:endParaRPr lang="fr-FR">
            <a:solidFill>
              <a:schemeClr val="tx1"/>
            </a:solidFill>
          </a:endParaRPr>
        </a:p>
      </dgm:t>
    </dgm:pt>
    <dgm:pt modelId="{08C1CDAF-5799-4F8E-AC09-CC079AD35F67}" type="sibTrans" cxnId="{353DB982-AE5E-4D16-A7B6-E9058ABC5CB3}">
      <dgm:prSet/>
      <dgm:spPr/>
      <dgm:t>
        <a:bodyPr/>
        <a:lstStyle/>
        <a:p>
          <a:endParaRPr lang="fr-FR">
            <a:solidFill>
              <a:schemeClr val="tx1"/>
            </a:solidFill>
          </a:endParaRPr>
        </a:p>
      </dgm:t>
    </dgm:pt>
    <dgm:pt modelId="{67CCE2FE-61D4-4E51-82C3-981CE3174E0E}">
      <dgm:prSet custT="1"/>
      <dgm:spPr/>
      <dgm:t>
        <a:bodyPr/>
        <a:lstStyle/>
        <a:p>
          <a:r>
            <a:rPr lang="fr-FR" sz="1400" dirty="0" smtClean="0">
              <a:solidFill>
                <a:schemeClr val="tx1"/>
              </a:solidFill>
            </a:rPr>
            <a:t>Personnes confrontées à la récurrence du chômage </a:t>
          </a:r>
          <a:endParaRPr lang="fr-FR" sz="1400" dirty="0">
            <a:solidFill>
              <a:schemeClr val="tx1"/>
            </a:solidFill>
          </a:endParaRPr>
        </a:p>
      </dgm:t>
    </dgm:pt>
    <dgm:pt modelId="{AFE97784-4C5C-4BB8-B884-D4A2D0F3295E}" type="parTrans" cxnId="{1F81B1A9-18B4-4A96-A90B-6CFF7FF3BD12}">
      <dgm:prSet/>
      <dgm:spPr/>
      <dgm:t>
        <a:bodyPr/>
        <a:lstStyle/>
        <a:p>
          <a:endParaRPr lang="fr-FR">
            <a:solidFill>
              <a:schemeClr val="tx1"/>
            </a:solidFill>
          </a:endParaRPr>
        </a:p>
      </dgm:t>
    </dgm:pt>
    <dgm:pt modelId="{B83258D6-5C54-4FD2-A864-18960974D065}" type="sibTrans" cxnId="{1F81B1A9-18B4-4A96-A90B-6CFF7FF3BD12}">
      <dgm:prSet/>
      <dgm:spPr/>
      <dgm:t>
        <a:bodyPr/>
        <a:lstStyle/>
        <a:p>
          <a:endParaRPr lang="fr-FR">
            <a:solidFill>
              <a:schemeClr val="tx1"/>
            </a:solidFill>
          </a:endParaRPr>
        </a:p>
      </dgm:t>
    </dgm:pt>
    <dgm:pt modelId="{4662A645-D46D-4B17-B15B-EA5DB1797010}">
      <dgm:prSet custT="1"/>
      <dgm:spPr/>
      <dgm:t>
        <a:bodyPr/>
        <a:lstStyle/>
        <a:p>
          <a:r>
            <a:rPr lang="fr-FR" sz="1400" dirty="0" smtClean="0">
              <a:solidFill>
                <a:schemeClr val="tx1"/>
              </a:solidFill>
            </a:rPr>
            <a:t>Personnes en activité réduite subie</a:t>
          </a:r>
          <a:endParaRPr lang="fr-FR" sz="1400" dirty="0">
            <a:solidFill>
              <a:schemeClr val="tx1"/>
            </a:solidFill>
          </a:endParaRPr>
        </a:p>
      </dgm:t>
    </dgm:pt>
    <dgm:pt modelId="{41C16A88-AE85-48C7-B351-2997ECF5E25C}" type="parTrans" cxnId="{180BC673-B0AB-4DEC-89BA-8C1A0B588E73}">
      <dgm:prSet/>
      <dgm:spPr/>
      <dgm:t>
        <a:bodyPr/>
        <a:lstStyle/>
        <a:p>
          <a:endParaRPr lang="fr-FR">
            <a:solidFill>
              <a:schemeClr val="tx1"/>
            </a:solidFill>
          </a:endParaRPr>
        </a:p>
      </dgm:t>
    </dgm:pt>
    <dgm:pt modelId="{65F6D284-D4CB-486F-A3B6-CB8114330C29}" type="sibTrans" cxnId="{180BC673-B0AB-4DEC-89BA-8C1A0B588E73}">
      <dgm:prSet/>
      <dgm:spPr/>
      <dgm:t>
        <a:bodyPr/>
        <a:lstStyle/>
        <a:p>
          <a:endParaRPr lang="fr-FR">
            <a:solidFill>
              <a:schemeClr val="tx1"/>
            </a:solidFill>
          </a:endParaRPr>
        </a:p>
      </dgm:t>
    </dgm:pt>
    <dgm:pt modelId="{727FE86C-B17F-4A52-A17B-0270428E59E1}">
      <dgm:prSet custT="1"/>
      <dgm:spPr/>
      <dgm:t>
        <a:bodyPr/>
        <a:lstStyle/>
        <a:p>
          <a:r>
            <a:rPr lang="fr-FR" sz="1400" dirty="0" smtClean="0">
              <a:solidFill>
                <a:schemeClr val="tx1"/>
              </a:solidFill>
            </a:rPr>
            <a:t>Seniors</a:t>
          </a:r>
          <a:endParaRPr lang="fr-FR" sz="1400" dirty="0">
            <a:solidFill>
              <a:schemeClr val="tx1"/>
            </a:solidFill>
          </a:endParaRPr>
        </a:p>
      </dgm:t>
    </dgm:pt>
    <dgm:pt modelId="{707CECB0-285D-4FDF-83D2-9B2F8D429F47}" type="parTrans" cxnId="{2AC5EF15-5A7F-484E-9B80-D4F807DD8649}">
      <dgm:prSet/>
      <dgm:spPr/>
      <dgm:t>
        <a:bodyPr/>
        <a:lstStyle/>
        <a:p>
          <a:endParaRPr lang="fr-FR">
            <a:solidFill>
              <a:schemeClr val="tx1"/>
            </a:solidFill>
          </a:endParaRPr>
        </a:p>
      </dgm:t>
    </dgm:pt>
    <dgm:pt modelId="{4792DE64-0F40-463D-A36B-53F59AF34458}" type="sibTrans" cxnId="{2AC5EF15-5A7F-484E-9B80-D4F807DD8649}">
      <dgm:prSet/>
      <dgm:spPr/>
      <dgm:t>
        <a:bodyPr/>
        <a:lstStyle/>
        <a:p>
          <a:endParaRPr lang="fr-FR">
            <a:solidFill>
              <a:schemeClr val="tx1"/>
            </a:solidFill>
          </a:endParaRPr>
        </a:p>
      </dgm:t>
    </dgm:pt>
    <dgm:pt modelId="{698885BE-240B-4B21-94B0-705E3384FCD2}" type="pres">
      <dgm:prSet presAssocID="{501249A2-59DF-452A-BDB3-9C3F708D1E9E}" presName="Name0" presStyleCnt="0">
        <dgm:presLayoutVars>
          <dgm:chMax val="1"/>
          <dgm:chPref val="1"/>
          <dgm:dir/>
          <dgm:animOne val="branch"/>
          <dgm:animLvl val="lvl"/>
        </dgm:presLayoutVars>
      </dgm:prSet>
      <dgm:spPr/>
      <dgm:t>
        <a:bodyPr/>
        <a:lstStyle/>
        <a:p>
          <a:endParaRPr lang="fr-FR"/>
        </a:p>
      </dgm:t>
    </dgm:pt>
    <dgm:pt modelId="{472046F4-8B76-43A8-B6A2-1FBAE39277B2}" type="pres">
      <dgm:prSet presAssocID="{995023AE-064B-4C95-B66B-93B20F7B0658}" presName="singleCycle" presStyleCnt="0"/>
      <dgm:spPr/>
      <dgm:t>
        <a:bodyPr/>
        <a:lstStyle/>
        <a:p>
          <a:endParaRPr lang="fr-FR"/>
        </a:p>
      </dgm:t>
    </dgm:pt>
    <dgm:pt modelId="{3F360D7A-6B93-46F0-9055-8EA5D49F7A15}" type="pres">
      <dgm:prSet presAssocID="{995023AE-064B-4C95-B66B-93B20F7B0658}" presName="singleCenter" presStyleLbl="node1" presStyleIdx="0" presStyleCnt="6" custScaleX="152023" custScaleY="329329" custLinFactNeighborX="-9685" custLinFactNeighborY="-44394">
        <dgm:presLayoutVars>
          <dgm:chMax val="7"/>
          <dgm:chPref val="7"/>
        </dgm:presLayoutVars>
      </dgm:prSet>
      <dgm:spPr/>
      <dgm:t>
        <a:bodyPr/>
        <a:lstStyle/>
        <a:p>
          <a:endParaRPr lang="fr-FR"/>
        </a:p>
      </dgm:t>
    </dgm:pt>
    <dgm:pt modelId="{EBA713DC-EEFF-4E76-9ED1-AFA2BE4AB795}" type="pres">
      <dgm:prSet presAssocID="{2CF36A33-333A-412F-B438-AAC84834FAC7}" presName="Name56" presStyleLbl="parChTrans1D2" presStyleIdx="0" presStyleCnt="5"/>
      <dgm:spPr/>
      <dgm:t>
        <a:bodyPr/>
        <a:lstStyle/>
        <a:p>
          <a:endParaRPr lang="fr-FR"/>
        </a:p>
      </dgm:t>
    </dgm:pt>
    <dgm:pt modelId="{930AA322-198A-48D0-9E69-539BAD3B8514}" type="pres">
      <dgm:prSet presAssocID="{478FBE2A-A341-4C2D-9454-AA4DA2B837EB}" presName="text0" presStyleLbl="node1" presStyleIdx="1" presStyleCnt="6" custScaleX="186553" custScaleY="128293" custRadScaleRad="155806" custRadScaleInc="108254">
        <dgm:presLayoutVars>
          <dgm:bulletEnabled val="1"/>
        </dgm:presLayoutVars>
      </dgm:prSet>
      <dgm:spPr/>
      <dgm:t>
        <a:bodyPr/>
        <a:lstStyle/>
        <a:p>
          <a:endParaRPr lang="fr-FR"/>
        </a:p>
      </dgm:t>
    </dgm:pt>
    <dgm:pt modelId="{D67DDF7B-7096-4642-B6C7-2CDEA64048FB}" type="pres">
      <dgm:prSet presAssocID="{8AD0E040-EB89-4ECA-8246-DFE816CDF0BE}" presName="Name56" presStyleLbl="parChTrans1D2" presStyleIdx="1" presStyleCnt="5"/>
      <dgm:spPr/>
      <dgm:t>
        <a:bodyPr/>
        <a:lstStyle/>
        <a:p>
          <a:endParaRPr lang="fr-FR"/>
        </a:p>
      </dgm:t>
    </dgm:pt>
    <dgm:pt modelId="{2719CF04-D174-498A-9092-C5ECB0766E9A}" type="pres">
      <dgm:prSet presAssocID="{656F9CB6-136A-444D-ADA1-C4A1D428591D}" presName="text0" presStyleLbl="node1" presStyleIdx="2" presStyleCnt="6" custScaleX="170067" custScaleY="84748" custRadScaleRad="128703" custRadScaleInc="-6728">
        <dgm:presLayoutVars>
          <dgm:bulletEnabled val="1"/>
        </dgm:presLayoutVars>
      </dgm:prSet>
      <dgm:spPr/>
      <dgm:t>
        <a:bodyPr/>
        <a:lstStyle/>
        <a:p>
          <a:endParaRPr lang="fr-FR"/>
        </a:p>
      </dgm:t>
    </dgm:pt>
    <dgm:pt modelId="{81BF7A7D-4738-4033-84D6-19073FA941EC}" type="pres">
      <dgm:prSet presAssocID="{AFE97784-4C5C-4BB8-B884-D4A2D0F3295E}" presName="Name56" presStyleLbl="parChTrans1D2" presStyleIdx="2" presStyleCnt="5"/>
      <dgm:spPr/>
      <dgm:t>
        <a:bodyPr/>
        <a:lstStyle/>
        <a:p>
          <a:endParaRPr lang="fr-FR"/>
        </a:p>
      </dgm:t>
    </dgm:pt>
    <dgm:pt modelId="{A10AFCC7-DBC4-45C9-AD8E-AADA6307B2EE}" type="pres">
      <dgm:prSet presAssocID="{67CCE2FE-61D4-4E51-82C3-981CE3174E0E}" presName="text0" presStyleLbl="node1" presStyleIdx="3" presStyleCnt="6" custScaleX="179397" custScaleY="95232" custRadScaleRad="123013" custRadScaleInc="-141730">
        <dgm:presLayoutVars>
          <dgm:bulletEnabled val="1"/>
        </dgm:presLayoutVars>
      </dgm:prSet>
      <dgm:spPr/>
      <dgm:t>
        <a:bodyPr/>
        <a:lstStyle/>
        <a:p>
          <a:endParaRPr lang="fr-FR"/>
        </a:p>
      </dgm:t>
    </dgm:pt>
    <dgm:pt modelId="{E628EB8C-0A86-44C4-8682-667078EE6C4B}" type="pres">
      <dgm:prSet presAssocID="{41C16A88-AE85-48C7-B351-2997ECF5E25C}" presName="Name56" presStyleLbl="parChTrans1D2" presStyleIdx="3" presStyleCnt="5"/>
      <dgm:spPr/>
      <dgm:t>
        <a:bodyPr/>
        <a:lstStyle/>
        <a:p>
          <a:endParaRPr lang="fr-FR"/>
        </a:p>
      </dgm:t>
    </dgm:pt>
    <dgm:pt modelId="{C1D31B71-5365-422A-904D-B652E06D63A5}" type="pres">
      <dgm:prSet presAssocID="{4662A645-D46D-4B17-B15B-EA5DB1797010}" presName="text0" presStyleLbl="node1" presStyleIdx="4" presStyleCnt="6" custScaleX="181403" custScaleY="75897" custRadScaleRad="133284" custRadScaleInc="-288089">
        <dgm:presLayoutVars>
          <dgm:bulletEnabled val="1"/>
        </dgm:presLayoutVars>
      </dgm:prSet>
      <dgm:spPr/>
      <dgm:t>
        <a:bodyPr/>
        <a:lstStyle/>
        <a:p>
          <a:endParaRPr lang="fr-FR"/>
        </a:p>
      </dgm:t>
    </dgm:pt>
    <dgm:pt modelId="{B7D39144-A28A-4AFE-9D22-43DE45658944}" type="pres">
      <dgm:prSet presAssocID="{707CECB0-285D-4FDF-83D2-9B2F8D429F47}" presName="Name56" presStyleLbl="parChTrans1D2" presStyleIdx="4" presStyleCnt="5"/>
      <dgm:spPr/>
      <dgm:t>
        <a:bodyPr/>
        <a:lstStyle/>
        <a:p>
          <a:endParaRPr lang="fr-FR"/>
        </a:p>
      </dgm:t>
    </dgm:pt>
    <dgm:pt modelId="{7BB6B3BF-853D-4E02-AA75-080E971201CC}" type="pres">
      <dgm:prSet presAssocID="{727FE86C-B17F-4A52-A17B-0270428E59E1}" presName="text0" presStyleLbl="node1" presStyleIdx="5" presStyleCnt="6" custScaleX="131049" custScaleY="41260" custRadScaleRad="144651" custRadScaleInc="-434938">
        <dgm:presLayoutVars>
          <dgm:bulletEnabled val="1"/>
        </dgm:presLayoutVars>
      </dgm:prSet>
      <dgm:spPr/>
      <dgm:t>
        <a:bodyPr/>
        <a:lstStyle/>
        <a:p>
          <a:endParaRPr lang="fr-FR"/>
        </a:p>
      </dgm:t>
    </dgm:pt>
  </dgm:ptLst>
  <dgm:cxnLst>
    <dgm:cxn modelId="{180BC673-B0AB-4DEC-89BA-8C1A0B588E73}" srcId="{995023AE-064B-4C95-B66B-93B20F7B0658}" destId="{4662A645-D46D-4B17-B15B-EA5DB1797010}" srcOrd="3" destOrd="0" parTransId="{41C16A88-AE85-48C7-B351-2997ECF5E25C}" sibTransId="{65F6D284-D4CB-486F-A3B6-CB8114330C29}"/>
    <dgm:cxn modelId="{4A764B65-5024-4AD8-8938-F14719A9E760}" type="presOf" srcId="{AFE97784-4C5C-4BB8-B884-D4A2D0F3295E}" destId="{81BF7A7D-4738-4033-84D6-19073FA941EC}" srcOrd="0" destOrd="0" presId="urn:microsoft.com/office/officeart/2008/layout/RadialCluster"/>
    <dgm:cxn modelId="{D6E9583E-0A78-473A-964E-879F6CC009E3}" srcId="{501249A2-59DF-452A-BDB3-9C3F708D1E9E}" destId="{995023AE-064B-4C95-B66B-93B20F7B0658}" srcOrd="0" destOrd="0" parTransId="{5EE287FD-0142-4292-BC41-FC188B113076}" sibTransId="{34E8EDE8-7174-4AA0-8727-C303FB1203C1}"/>
    <dgm:cxn modelId="{F82768EF-E896-423E-8C30-BBC94621A7E7}" type="presOf" srcId="{67CCE2FE-61D4-4E51-82C3-981CE3174E0E}" destId="{A10AFCC7-DBC4-45C9-AD8E-AADA6307B2EE}" srcOrd="0" destOrd="0" presId="urn:microsoft.com/office/officeart/2008/layout/RadialCluster"/>
    <dgm:cxn modelId="{2978EECC-3507-42A1-922B-685CD6501646}" srcId="{995023AE-064B-4C95-B66B-93B20F7B0658}" destId="{478FBE2A-A341-4C2D-9454-AA4DA2B837EB}" srcOrd="0" destOrd="0" parTransId="{2CF36A33-333A-412F-B438-AAC84834FAC7}" sibTransId="{39735BFC-C3D9-49A1-8E43-53006C1AAD0D}"/>
    <dgm:cxn modelId="{353DB982-AE5E-4D16-A7B6-E9058ABC5CB3}" srcId="{995023AE-064B-4C95-B66B-93B20F7B0658}" destId="{656F9CB6-136A-444D-ADA1-C4A1D428591D}" srcOrd="1" destOrd="0" parTransId="{8AD0E040-EB89-4ECA-8246-DFE816CDF0BE}" sibTransId="{08C1CDAF-5799-4F8E-AC09-CC079AD35F67}"/>
    <dgm:cxn modelId="{C4F7FB18-1950-46D7-8989-CED7D4FA9387}" type="presOf" srcId="{8AD0E040-EB89-4ECA-8246-DFE816CDF0BE}" destId="{D67DDF7B-7096-4642-B6C7-2CDEA64048FB}" srcOrd="0" destOrd="0" presId="urn:microsoft.com/office/officeart/2008/layout/RadialCluster"/>
    <dgm:cxn modelId="{FB8F1475-F75C-4BDD-A712-1E19337022ED}" type="presOf" srcId="{656F9CB6-136A-444D-ADA1-C4A1D428591D}" destId="{2719CF04-D174-498A-9092-C5ECB0766E9A}" srcOrd="0" destOrd="0" presId="urn:microsoft.com/office/officeart/2008/layout/RadialCluster"/>
    <dgm:cxn modelId="{FCFE04D4-6F4E-4581-9F75-4D41B316A1CD}" type="presOf" srcId="{41C16A88-AE85-48C7-B351-2997ECF5E25C}" destId="{E628EB8C-0A86-44C4-8682-667078EE6C4B}" srcOrd="0" destOrd="0" presId="urn:microsoft.com/office/officeart/2008/layout/RadialCluster"/>
    <dgm:cxn modelId="{D8AABF77-9346-467B-BAEC-75D67BB67D9F}" type="presOf" srcId="{995023AE-064B-4C95-B66B-93B20F7B0658}" destId="{3F360D7A-6B93-46F0-9055-8EA5D49F7A15}" srcOrd="0" destOrd="0" presId="urn:microsoft.com/office/officeart/2008/layout/RadialCluster"/>
    <dgm:cxn modelId="{43471D4F-F359-4604-A526-0046C4AA0703}" type="presOf" srcId="{501249A2-59DF-452A-BDB3-9C3F708D1E9E}" destId="{698885BE-240B-4B21-94B0-705E3384FCD2}" srcOrd="0" destOrd="0" presId="urn:microsoft.com/office/officeart/2008/layout/RadialCluster"/>
    <dgm:cxn modelId="{5379AFAA-9F05-43BE-A7BD-EE2900AE7201}" type="presOf" srcId="{2CF36A33-333A-412F-B438-AAC84834FAC7}" destId="{EBA713DC-EEFF-4E76-9ED1-AFA2BE4AB795}" srcOrd="0" destOrd="0" presId="urn:microsoft.com/office/officeart/2008/layout/RadialCluster"/>
    <dgm:cxn modelId="{2DBD1ED2-93C2-449A-B736-67ACF658B699}" type="presOf" srcId="{478FBE2A-A341-4C2D-9454-AA4DA2B837EB}" destId="{930AA322-198A-48D0-9E69-539BAD3B8514}" srcOrd="0" destOrd="0" presId="urn:microsoft.com/office/officeart/2008/layout/RadialCluster"/>
    <dgm:cxn modelId="{9EFF7C33-8B09-4C73-AD38-FACC8E7D3420}" type="presOf" srcId="{707CECB0-285D-4FDF-83D2-9B2F8D429F47}" destId="{B7D39144-A28A-4AFE-9D22-43DE45658944}" srcOrd="0" destOrd="0" presId="urn:microsoft.com/office/officeart/2008/layout/RadialCluster"/>
    <dgm:cxn modelId="{A8E15AB9-276C-48BF-90A1-8578F4537538}" type="presOf" srcId="{4662A645-D46D-4B17-B15B-EA5DB1797010}" destId="{C1D31B71-5365-422A-904D-B652E06D63A5}" srcOrd="0" destOrd="0" presId="urn:microsoft.com/office/officeart/2008/layout/RadialCluster"/>
    <dgm:cxn modelId="{2AC5EF15-5A7F-484E-9B80-D4F807DD8649}" srcId="{995023AE-064B-4C95-B66B-93B20F7B0658}" destId="{727FE86C-B17F-4A52-A17B-0270428E59E1}" srcOrd="4" destOrd="0" parTransId="{707CECB0-285D-4FDF-83D2-9B2F8D429F47}" sibTransId="{4792DE64-0F40-463D-A36B-53F59AF34458}"/>
    <dgm:cxn modelId="{361B6383-D7FF-46ED-B710-D74BB35CF264}" type="presOf" srcId="{727FE86C-B17F-4A52-A17B-0270428E59E1}" destId="{7BB6B3BF-853D-4E02-AA75-080E971201CC}" srcOrd="0" destOrd="0" presId="urn:microsoft.com/office/officeart/2008/layout/RadialCluster"/>
    <dgm:cxn modelId="{1F81B1A9-18B4-4A96-A90B-6CFF7FF3BD12}" srcId="{995023AE-064B-4C95-B66B-93B20F7B0658}" destId="{67CCE2FE-61D4-4E51-82C3-981CE3174E0E}" srcOrd="2" destOrd="0" parTransId="{AFE97784-4C5C-4BB8-B884-D4A2D0F3295E}" sibTransId="{B83258D6-5C54-4FD2-A864-18960974D065}"/>
    <dgm:cxn modelId="{B9607CFA-065F-40D7-A0C5-C48A8A889587}" type="presParOf" srcId="{698885BE-240B-4B21-94B0-705E3384FCD2}" destId="{472046F4-8B76-43A8-B6A2-1FBAE39277B2}" srcOrd="0" destOrd="0" presId="urn:microsoft.com/office/officeart/2008/layout/RadialCluster"/>
    <dgm:cxn modelId="{94885BB8-AE1B-477A-9D7F-FAAC240B05FC}" type="presParOf" srcId="{472046F4-8B76-43A8-B6A2-1FBAE39277B2}" destId="{3F360D7A-6B93-46F0-9055-8EA5D49F7A15}" srcOrd="0" destOrd="0" presId="urn:microsoft.com/office/officeart/2008/layout/RadialCluster"/>
    <dgm:cxn modelId="{2DC54176-4736-4C31-91CD-D5336512E641}" type="presParOf" srcId="{472046F4-8B76-43A8-B6A2-1FBAE39277B2}" destId="{EBA713DC-EEFF-4E76-9ED1-AFA2BE4AB795}" srcOrd="1" destOrd="0" presId="urn:microsoft.com/office/officeart/2008/layout/RadialCluster"/>
    <dgm:cxn modelId="{FD1619E0-61A3-4B58-B16E-EA76BBAF15B0}" type="presParOf" srcId="{472046F4-8B76-43A8-B6A2-1FBAE39277B2}" destId="{930AA322-198A-48D0-9E69-539BAD3B8514}" srcOrd="2" destOrd="0" presId="urn:microsoft.com/office/officeart/2008/layout/RadialCluster"/>
    <dgm:cxn modelId="{A7BD28C8-C81E-42B1-93CF-CAFFF163AD0C}" type="presParOf" srcId="{472046F4-8B76-43A8-B6A2-1FBAE39277B2}" destId="{D67DDF7B-7096-4642-B6C7-2CDEA64048FB}" srcOrd="3" destOrd="0" presId="urn:microsoft.com/office/officeart/2008/layout/RadialCluster"/>
    <dgm:cxn modelId="{A009105C-E5DF-4A03-A1B7-F6F9BCE77118}" type="presParOf" srcId="{472046F4-8B76-43A8-B6A2-1FBAE39277B2}" destId="{2719CF04-D174-498A-9092-C5ECB0766E9A}" srcOrd="4" destOrd="0" presId="urn:microsoft.com/office/officeart/2008/layout/RadialCluster"/>
    <dgm:cxn modelId="{46EDD80D-4F46-4F66-A631-8D799A728F15}" type="presParOf" srcId="{472046F4-8B76-43A8-B6A2-1FBAE39277B2}" destId="{81BF7A7D-4738-4033-84D6-19073FA941EC}" srcOrd="5" destOrd="0" presId="urn:microsoft.com/office/officeart/2008/layout/RadialCluster"/>
    <dgm:cxn modelId="{B863D22B-7010-45FC-A9C4-5627D3FDBA20}" type="presParOf" srcId="{472046F4-8B76-43A8-B6A2-1FBAE39277B2}" destId="{A10AFCC7-DBC4-45C9-AD8E-AADA6307B2EE}" srcOrd="6" destOrd="0" presId="urn:microsoft.com/office/officeart/2008/layout/RadialCluster"/>
    <dgm:cxn modelId="{551110B7-F8F7-41B0-B0F4-DD0452E2C0F0}" type="presParOf" srcId="{472046F4-8B76-43A8-B6A2-1FBAE39277B2}" destId="{E628EB8C-0A86-44C4-8682-667078EE6C4B}" srcOrd="7" destOrd="0" presId="urn:microsoft.com/office/officeart/2008/layout/RadialCluster"/>
    <dgm:cxn modelId="{0ABBFF86-7482-4076-8D17-478C387CA984}" type="presParOf" srcId="{472046F4-8B76-43A8-B6A2-1FBAE39277B2}" destId="{C1D31B71-5365-422A-904D-B652E06D63A5}" srcOrd="8" destOrd="0" presId="urn:microsoft.com/office/officeart/2008/layout/RadialCluster"/>
    <dgm:cxn modelId="{5FC9A8FF-43E7-4758-BB19-EF508B759FE8}" type="presParOf" srcId="{472046F4-8B76-43A8-B6A2-1FBAE39277B2}" destId="{B7D39144-A28A-4AFE-9D22-43DE45658944}" srcOrd="9" destOrd="0" presId="urn:microsoft.com/office/officeart/2008/layout/RadialCluster"/>
    <dgm:cxn modelId="{530F0137-3B3B-4F11-A0A5-11A255569B82}" type="presParOf" srcId="{472046F4-8B76-43A8-B6A2-1FBAE39277B2}" destId="{7BB6B3BF-853D-4E02-AA75-080E971201CC}" srcOrd="10" destOrd="0" presId="urn:microsoft.com/office/officeart/2008/layout/RadialCluster"/>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0DAE1CF-B1DA-4BBA-869A-8647304F7C59}"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fr-FR"/>
        </a:p>
      </dgm:t>
    </dgm:pt>
    <dgm:pt modelId="{DA04C00E-C17E-4377-820F-25B47A8567B2}">
      <dgm:prSet/>
      <dgm:spPr/>
      <dgm:t>
        <a:bodyPr/>
        <a:lstStyle/>
        <a:p>
          <a:r>
            <a:rPr lang="fr-FR" dirty="0" smtClean="0">
              <a:solidFill>
                <a:schemeClr val="tx1"/>
              </a:solidFill>
            </a:rPr>
            <a:t>Entreprises </a:t>
          </a:r>
          <a:endParaRPr lang="fr-FR" dirty="0">
            <a:solidFill>
              <a:schemeClr val="tx1"/>
            </a:solidFill>
          </a:endParaRPr>
        </a:p>
      </dgm:t>
    </dgm:pt>
    <dgm:pt modelId="{258ABAD9-7C55-4C06-B862-36A78DB35815}" type="parTrans" cxnId="{EE3DC65A-BDA2-48ED-9A1F-3754E130A15B}">
      <dgm:prSet/>
      <dgm:spPr/>
      <dgm:t>
        <a:bodyPr/>
        <a:lstStyle/>
        <a:p>
          <a:endParaRPr lang="fr-FR">
            <a:solidFill>
              <a:schemeClr val="tx1"/>
            </a:solidFill>
          </a:endParaRPr>
        </a:p>
      </dgm:t>
    </dgm:pt>
    <dgm:pt modelId="{FE9DD210-3F06-4E7D-B8AE-ADF8D3C539C1}" type="sibTrans" cxnId="{EE3DC65A-BDA2-48ED-9A1F-3754E130A15B}">
      <dgm:prSet/>
      <dgm:spPr/>
      <dgm:t>
        <a:bodyPr/>
        <a:lstStyle/>
        <a:p>
          <a:endParaRPr lang="fr-FR">
            <a:solidFill>
              <a:schemeClr val="tx1"/>
            </a:solidFill>
          </a:endParaRPr>
        </a:p>
      </dgm:t>
    </dgm:pt>
    <dgm:pt modelId="{6679452C-15D3-4BD5-B665-43141E0E0384}">
      <dgm:prSet/>
      <dgm:spPr/>
      <dgm:t>
        <a:bodyPr/>
        <a:lstStyle/>
        <a:p>
          <a:r>
            <a:rPr lang="fr-FR" dirty="0" smtClean="0">
              <a:solidFill>
                <a:schemeClr val="tx1"/>
              </a:solidFill>
            </a:rPr>
            <a:t>Branches professionnelles </a:t>
          </a:r>
          <a:endParaRPr lang="fr-FR" dirty="0">
            <a:solidFill>
              <a:schemeClr val="tx1"/>
            </a:solidFill>
          </a:endParaRPr>
        </a:p>
      </dgm:t>
    </dgm:pt>
    <dgm:pt modelId="{6BB963B7-3AA8-41BA-87C2-C3EF961A437A}" type="parTrans" cxnId="{4BE090EE-99BD-4A78-8F0D-4AD3390F9F1D}">
      <dgm:prSet/>
      <dgm:spPr/>
      <dgm:t>
        <a:bodyPr/>
        <a:lstStyle/>
        <a:p>
          <a:endParaRPr lang="fr-FR">
            <a:solidFill>
              <a:schemeClr val="tx1"/>
            </a:solidFill>
          </a:endParaRPr>
        </a:p>
      </dgm:t>
    </dgm:pt>
    <dgm:pt modelId="{7A1418F1-EFC5-40DE-A80D-2DE7A293088D}" type="sibTrans" cxnId="{4BE090EE-99BD-4A78-8F0D-4AD3390F9F1D}">
      <dgm:prSet/>
      <dgm:spPr/>
      <dgm:t>
        <a:bodyPr/>
        <a:lstStyle/>
        <a:p>
          <a:endParaRPr lang="fr-FR">
            <a:solidFill>
              <a:schemeClr val="tx1"/>
            </a:solidFill>
          </a:endParaRPr>
        </a:p>
      </dgm:t>
    </dgm:pt>
    <dgm:pt modelId="{53570E36-F5F2-445E-B7ED-037A61CC0830}">
      <dgm:prSet/>
      <dgm:spPr/>
      <dgm:t>
        <a:bodyPr/>
        <a:lstStyle/>
        <a:p>
          <a:r>
            <a:rPr lang="fr-FR" dirty="0" smtClean="0">
              <a:solidFill>
                <a:schemeClr val="tx1"/>
              </a:solidFill>
            </a:rPr>
            <a:t>Chambres consulaires </a:t>
          </a:r>
          <a:endParaRPr lang="fr-FR" dirty="0">
            <a:solidFill>
              <a:schemeClr val="tx1"/>
            </a:solidFill>
          </a:endParaRPr>
        </a:p>
      </dgm:t>
    </dgm:pt>
    <dgm:pt modelId="{E9B08A95-8F7D-4BD5-AAB9-FCE587E9D560}" type="parTrans" cxnId="{6A151F8E-7AB6-4174-9E58-D11D2306AD7F}">
      <dgm:prSet/>
      <dgm:spPr/>
      <dgm:t>
        <a:bodyPr/>
        <a:lstStyle/>
        <a:p>
          <a:endParaRPr lang="fr-FR">
            <a:solidFill>
              <a:schemeClr val="tx1"/>
            </a:solidFill>
          </a:endParaRPr>
        </a:p>
      </dgm:t>
    </dgm:pt>
    <dgm:pt modelId="{55D2ED18-34CC-4D22-A3D5-6CD6925883C8}" type="sibTrans" cxnId="{6A151F8E-7AB6-4174-9E58-D11D2306AD7F}">
      <dgm:prSet/>
      <dgm:spPr/>
      <dgm:t>
        <a:bodyPr/>
        <a:lstStyle/>
        <a:p>
          <a:endParaRPr lang="fr-FR">
            <a:solidFill>
              <a:schemeClr val="tx1"/>
            </a:solidFill>
          </a:endParaRPr>
        </a:p>
      </dgm:t>
    </dgm:pt>
    <dgm:pt modelId="{CE19B11D-697B-4548-9273-99CE4EB67738}">
      <dgm:prSet/>
      <dgm:spPr/>
      <dgm:t>
        <a:bodyPr/>
        <a:lstStyle/>
        <a:p>
          <a:r>
            <a:rPr lang="fr-FR" dirty="0" smtClean="0">
              <a:solidFill>
                <a:schemeClr val="tx1"/>
              </a:solidFill>
            </a:rPr>
            <a:t>Collectivités territoriales </a:t>
          </a:r>
          <a:endParaRPr lang="fr-FR" dirty="0">
            <a:solidFill>
              <a:schemeClr val="tx1"/>
            </a:solidFill>
          </a:endParaRPr>
        </a:p>
      </dgm:t>
    </dgm:pt>
    <dgm:pt modelId="{16C7A528-8633-4713-AACE-5E2DB738276D}" type="parTrans" cxnId="{30E51E08-E2F7-46E9-B404-F38E08129CFB}">
      <dgm:prSet/>
      <dgm:spPr/>
      <dgm:t>
        <a:bodyPr/>
        <a:lstStyle/>
        <a:p>
          <a:endParaRPr lang="fr-FR">
            <a:solidFill>
              <a:schemeClr val="tx1"/>
            </a:solidFill>
          </a:endParaRPr>
        </a:p>
      </dgm:t>
    </dgm:pt>
    <dgm:pt modelId="{BF64A4F2-F8EE-4871-8C6B-23B2C4CFECE3}" type="sibTrans" cxnId="{30E51E08-E2F7-46E9-B404-F38E08129CFB}">
      <dgm:prSet/>
      <dgm:spPr/>
      <dgm:t>
        <a:bodyPr/>
        <a:lstStyle/>
        <a:p>
          <a:endParaRPr lang="fr-FR">
            <a:solidFill>
              <a:schemeClr val="tx1"/>
            </a:solidFill>
          </a:endParaRPr>
        </a:p>
      </dgm:t>
    </dgm:pt>
    <dgm:pt modelId="{AF43C83C-B934-4487-98A0-48B49B4047FA}">
      <dgm:prSet/>
      <dgm:spPr/>
      <dgm:t>
        <a:bodyPr/>
        <a:lstStyle/>
        <a:p>
          <a:r>
            <a:rPr lang="fr-FR" dirty="0" smtClean="0">
              <a:solidFill>
                <a:schemeClr val="tx1"/>
              </a:solidFill>
            </a:rPr>
            <a:t>OPCA </a:t>
          </a:r>
          <a:endParaRPr lang="fr-FR" dirty="0">
            <a:solidFill>
              <a:schemeClr val="tx1"/>
            </a:solidFill>
          </a:endParaRPr>
        </a:p>
      </dgm:t>
    </dgm:pt>
    <dgm:pt modelId="{E15F1F54-D4C3-47CC-9BEC-09827EFA52ED}" type="parTrans" cxnId="{C4135AF4-B3FB-4DE0-97AC-B27465CEBBA3}">
      <dgm:prSet/>
      <dgm:spPr/>
      <dgm:t>
        <a:bodyPr/>
        <a:lstStyle/>
        <a:p>
          <a:endParaRPr lang="fr-FR">
            <a:solidFill>
              <a:schemeClr val="tx1"/>
            </a:solidFill>
          </a:endParaRPr>
        </a:p>
      </dgm:t>
    </dgm:pt>
    <dgm:pt modelId="{80C2EA18-DD4E-4C0E-B7D1-5C1812C43ED5}" type="sibTrans" cxnId="{C4135AF4-B3FB-4DE0-97AC-B27465CEBBA3}">
      <dgm:prSet/>
      <dgm:spPr/>
      <dgm:t>
        <a:bodyPr/>
        <a:lstStyle/>
        <a:p>
          <a:endParaRPr lang="fr-FR">
            <a:solidFill>
              <a:schemeClr val="tx1"/>
            </a:solidFill>
          </a:endParaRPr>
        </a:p>
      </dgm:t>
    </dgm:pt>
    <dgm:pt modelId="{39B5D244-A888-44F6-B87F-FAF9F3416024}">
      <dgm:prSet/>
      <dgm:spPr/>
      <dgm:t>
        <a:bodyPr/>
        <a:lstStyle/>
        <a:p>
          <a:r>
            <a:rPr lang="fr-FR" dirty="0" smtClean="0">
              <a:solidFill>
                <a:schemeClr val="tx1"/>
              </a:solidFill>
            </a:rPr>
            <a:t>Partenaires sociaux </a:t>
          </a:r>
          <a:endParaRPr lang="fr-FR" dirty="0">
            <a:solidFill>
              <a:schemeClr val="tx1"/>
            </a:solidFill>
          </a:endParaRPr>
        </a:p>
      </dgm:t>
    </dgm:pt>
    <dgm:pt modelId="{5DBFA5F5-5F28-4956-8421-82D0BF906BED}" type="parTrans" cxnId="{FD9C6C40-A9A3-48E4-B2A2-7276FD42D4EC}">
      <dgm:prSet/>
      <dgm:spPr/>
      <dgm:t>
        <a:bodyPr/>
        <a:lstStyle/>
        <a:p>
          <a:endParaRPr lang="fr-FR">
            <a:solidFill>
              <a:schemeClr val="tx1"/>
            </a:solidFill>
          </a:endParaRPr>
        </a:p>
      </dgm:t>
    </dgm:pt>
    <dgm:pt modelId="{D7D8F980-017E-47C9-9827-86833C723EBC}" type="sibTrans" cxnId="{FD9C6C40-A9A3-48E4-B2A2-7276FD42D4EC}">
      <dgm:prSet/>
      <dgm:spPr/>
      <dgm:t>
        <a:bodyPr/>
        <a:lstStyle/>
        <a:p>
          <a:endParaRPr lang="fr-FR">
            <a:solidFill>
              <a:schemeClr val="tx1"/>
            </a:solidFill>
          </a:endParaRPr>
        </a:p>
      </dgm:t>
    </dgm:pt>
    <dgm:pt modelId="{B357A2D1-9A76-4F50-AA90-009C040E9A83}">
      <dgm:prSet/>
      <dgm:spPr/>
      <dgm:t>
        <a:bodyPr/>
        <a:lstStyle/>
        <a:p>
          <a:r>
            <a:rPr lang="fr-FR" dirty="0" smtClean="0">
              <a:solidFill>
                <a:schemeClr val="tx1"/>
              </a:solidFill>
            </a:rPr>
            <a:t>ARACT </a:t>
          </a:r>
          <a:endParaRPr lang="fr-FR" dirty="0">
            <a:solidFill>
              <a:schemeClr val="tx1"/>
            </a:solidFill>
          </a:endParaRPr>
        </a:p>
      </dgm:t>
    </dgm:pt>
    <dgm:pt modelId="{E70AE3CA-14DD-4281-8F7E-1500EBA745B5}" type="parTrans" cxnId="{571C0E42-D874-4D24-9880-74956E342DC8}">
      <dgm:prSet/>
      <dgm:spPr/>
      <dgm:t>
        <a:bodyPr/>
        <a:lstStyle/>
        <a:p>
          <a:endParaRPr lang="fr-FR">
            <a:solidFill>
              <a:schemeClr val="tx1"/>
            </a:solidFill>
          </a:endParaRPr>
        </a:p>
      </dgm:t>
    </dgm:pt>
    <dgm:pt modelId="{0D1F33B0-E246-4F99-B0CB-F77852E939BE}" type="sibTrans" cxnId="{571C0E42-D874-4D24-9880-74956E342DC8}">
      <dgm:prSet/>
      <dgm:spPr/>
      <dgm:t>
        <a:bodyPr/>
        <a:lstStyle/>
        <a:p>
          <a:endParaRPr lang="fr-FR">
            <a:solidFill>
              <a:schemeClr val="tx1"/>
            </a:solidFill>
          </a:endParaRPr>
        </a:p>
      </dgm:t>
    </dgm:pt>
    <dgm:pt modelId="{40005548-0C6E-4B57-9297-786B159B2A6A}">
      <dgm:prSet/>
      <dgm:spPr/>
      <dgm:t>
        <a:bodyPr/>
        <a:lstStyle/>
        <a:p>
          <a:r>
            <a:rPr lang="fr-FR" dirty="0" smtClean="0">
              <a:solidFill>
                <a:schemeClr val="tx1"/>
              </a:solidFill>
            </a:rPr>
            <a:t>Centre d’information des femmes et des familles (CIDFF)</a:t>
          </a:r>
          <a:endParaRPr lang="fr-FR" dirty="0">
            <a:solidFill>
              <a:schemeClr val="tx1"/>
            </a:solidFill>
          </a:endParaRPr>
        </a:p>
      </dgm:t>
    </dgm:pt>
    <dgm:pt modelId="{977108CB-E7D6-40E5-B650-57EA84580231}" type="parTrans" cxnId="{7B0DE599-7515-4980-AB7A-E1C12FF5D91A}">
      <dgm:prSet/>
      <dgm:spPr/>
      <dgm:t>
        <a:bodyPr/>
        <a:lstStyle/>
        <a:p>
          <a:endParaRPr lang="fr-FR">
            <a:solidFill>
              <a:schemeClr val="tx1"/>
            </a:solidFill>
          </a:endParaRPr>
        </a:p>
      </dgm:t>
    </dgm:pt>
    <dgm:pt modelId="{06A5DE20-A181-437E-B679-9572F6293199}" type="sibTrans" cxnId="{7B0DE599-7515-4980-AB7A-E1C12FF5D91A}">
      <dgm:prSet/>
      <dgm:spPr/>
      <dgm:t>
        <a:bodyPr/>
        <a:lstStyle/>
        <a:p>
          <a:endParaRPr lang="fr-FR">
            <a:solidFill>
              <a:schemeClr val="tx1"/>
            </a:solidFill>
          </a:endParaRPr>
        </a:p>
      </dgm:t>
    </dgm:pt>
    <dgm:pt modelId="{382983B3-E1B4-411E-A05C-2BF36D817E34}" type="pres">
      <dgm:prSet presAssocID="{E0DAE1CF-B1DA-4BBA-869A-8647304F7C59}" presName="diagram" presStyleCnt="0">
        <dgm:presLayoutVars>
          <dgm:dir/>
          <dgm:resizeHandles val="exact"/>
        </dgm:presLayoutVars>
      </dgm:prSet>
      <dgm:spPr/>
      <dgm:t>
        <a:bodyPr/>
        <a:lstStyle/>
        <a:p>
          <a:endParaRPr lang="fr-FR"/>
        </a:p>
      </dgm:t>
    </dgm:pt>
    <dgm:pt modelId="{1EF8ADBF-F040-4584-8746-64C8FF86B3B5}" type="pres">
      <dgm:prSet presAssocID="{DA04C00E-C17E-4377-820F-25B47A8567B2}" presName="node" presStyleLbl="node1" presStyleIdx="0" presStyleCnt="8">
        <dgm:presLayoutVars>
          <dgm:bulletEnabled val="1"/>
        </dgm:presLayoutVars>
      </dgm:prSet>
      <dgm:spPr/>
      <dgm:t>
        <a:bodyPr/>
        <a:lstStyle/>
        <a:p>
          <a:endParaRPr lang="fr-FR"/>
        </a:p>
      </dgm:t>
    </dgm:pt>
    <dgm:pt modelId="{CF24F8EA-1C15-4EC3-BD95-0B5BC9F4B01D}" type="pres">
      <dgm:prSet presAssocID="{FE9DD210-3F06-4E7D-B8AE-ADF8D3C539C1}" presName="sibTrans" presStyleCnt="0"/>
      <dgm:spPr/>
    </dgm:pt>
    <dgm:pt modelId="{CBFA50D5-6BD6-4E7D-86AC-DC82AEC4A61A}" type="pres">
      <dgm:prSet presAssocID="{6679452C-15D3-4BD5-B665-43141E0E0384}" presName="node" presStyleLbl="node1" presStyleIdx="1" presStyleCnt="8">
        <dgm:presLayoutVars>
          <dgm:bulletEnabled val="1"/>
        </dgm:presLayoutVars>
      </dgm:prSet>
      <dgm:spPr/>
      <dgm:t>
        <a:bodyPr/>
        <a:lstStyle/>
        <a:p>
          <a:endParaRPr lang="fr-FR"/>
        </a:p>
      </dgm:t>
    </dgm:pt>
    <dgm:pt modelId="{8BCF3A78-877F-4482-82FE-8561F5CC3399}" type="pres">
      <dgm:prSet presAssocID="{7A1418F1-EFC5-40DE-A80D-2DE7A293088D}" presName="sibTrans" presStyleCnt="0"/>
      <dgm:spPr/>
    </dgm:pt>
    <dgm:pt modelId="{29BE74D3-E5A9-4B5A-887E-4005DABA2832}" type="pres">
      <dgm:prSet presAssocID="{53570E36-F5F2-445E-B7ED-037A61CC0830}" presName="node" presStyleLbl="node1" presStyleIdx="2" presStyleCnt="8">
        <dgm:presLayoutVars>
          <dgm:bulletEnabled val="1"/>
        </dgm:presLayoutVars>
      </dgm:prSet>
      <dgm:spPr/>
      <dgm:t>
        <a:bodyPr/>
        <a:lstStyle/>
        <a:p>
          <a:endParaRPr lang="fr-FR"/>
        </a:p>
      </dgm:t>
    </dgm:pt>
    <dgm:pt modelId="{67C4ED77-DD7C-47FB-A5B1-AC78AAF84839}" type="pres">
      <dgm:prSet presAssocID="{55D2ED18-34CC-4D22-A3D5-6CD6925883C8}" presName="sibTrans" presStyleCnt="0"/>
      <dgm:spPr/>
    </dgm:pt>
    <dgm:pt modelId="{17B615F5-94AF-444C-87C1-0F2787CAE2DB}" type="pres">
      <dgm:prSet presAssocID="{CE19B11D-697B-4548-9273-99CE4EB67738}" presName="node" presStyleLbl="node1" presStyleIdx="3" presStyleCnt="8">
        <dgm:presLayoutVars>
          <dgm:bulletEnabled val="1"/>
        </dgm:presLayoutVars>
      </dgm:prSet>
      <dgm:spPr/>
      <dgm:t>
        <a:bodyPr/>
        <a:lstStyle/>
        <a:p>
          <a:endParaRPr lang="fr-FR"/>
        </a:p>
      </dgm:t>
    </dgm:pt>
    <dgm:pt modelId="{00FAAC56-6F0D-46C4-BBFD-BB531C855518}" type="pres">
      <dgm:prSet presAssocID="{BF64A4F2-F8EE-4871-8C6B-23B2C4CFECE3}" presName="sibTrans" presStyleCnt="0"/>
      <dgm:spPr/>
    </dgm:pt>
    <dgm:pt modelId="{DAD4EF4E-46DC-4C88-A03B-E7A09FE98E74}" type="pres">
      <dgm:prSet presAssocID="{AF43C83C-B934-4487-98A0-48B49B4047FA}" presName="node" presStyleLbl="node1" presStyleIdx="4" presStyleCnt="8">
        <dgm:presLayoutVars>
          <dgm:bulletEnabled val="1"/>
        </dgm:presLayoutVars>
      </dgm:prSet>
      <dgm:spPr/>
      <dgm:t>
        <a:bodyPr/>
        <a:lstStyle/>
        <a:p>
          <a:endParaRPr lang="fr-FR"/>
        </a:p>
      </dgm:t>
    </dgm:pt>
    <dgm:pt modelId="{E3820DFD-E1DC-4395-B98E-50B0C533A44E}" type="pres">
      <dgm:prSet presAssocID="{80C2EA18-DD4E-4C0E-B7D1-5C1812C43ED5}" presName="sibTrans" presStyleCnt="0"/>
      <dgm:spPr/>
    </dgm:pt>
    <dgm:pt modelId="{423B47EA-B303-47EB-A9E0-546BB6C2FCEA}" type="pres">
      <dgm:prSet presAssocID="{39B5D244-A888-44F6-B87F-FAF9F3416024}" presName="node" presStyleLbl="node1" presStyleIdx="5" presStyleCnt="8">
        <dgm:presLayoutVars>
          <dgm:bulletEnabled val="1"/>
        </dgm:presLayoutVars>
      </dgm:prSet>
      <dgm:spPr/>
      <dgm:t>
        <a:bodyPr/>
        <a:lstStyle/>
        <a:p>
          <a:endParaRPr lang="fr-FR"/>
        </a:p>
      </dgm:t>
    </dgm:pt>
    <dgm:pt modelId="{561E3FBC-AB60-47C0-915F-E5567EC98DAE}" type="pres">
      <dgm:prSet presAssocID="{D7D8F980-017E-47C9-9827-86833C723EBC}" presName="sibTrans" presStyleCnt="0"/>
      <dgm:spPr/>
    </dgm:pt>
    <dgm:pt modelId="{5929B0BD-BAA8-4D0C-AAD9-A0C1B4972E3B}" type="pres">
      <dgm:prSet presAssocID="{B357A2D1-9A76-4F50-AA90-009C040E9A83}" presName="node" presStyleLbl="node1" presStyleIdx="6" presStyleCnt="8">
        <dgm:presLayoutVars>
          <dgm:bulletEnabled val="1"/>
        </dgm:presLayoutVars>
      </dgm:prSet>
      <dgm:spPr/>
      <dgm:t>
        <a:bodyPr/>
        <a:lstStyle/>
        <a:p>
          <a:endParaRPr lang="fr-FR"/>
        </a:p>
      </dgm:t>
    </dgm:pt>
    <dgm:pt modelId="{10E29D46-66FF-47BD-8F65-1D8056002978}" type="pres">
      <dgm:prSet presAssocID="{0D1F33B0-E246-4F99-B0CB-F77852E939BE}" presName="sibTrans" presStyleCnt="0"/>
      <dgm:spPr/>
    </dgm:pt>
    <dgm:pt modelId="{1B8AD930-C938-4357-9BE9-27895F1C8E87}" type="pres">
      <dgm:prSet presAssocID="{40005548-0C6E-4B57-9297-786B159B2A6A}" presName="node" presStyleLbl="node1" presStyleIdx="7" presStyleCnt="8">
        <dgm:presLayoutVars>
          <dgm:bulletEnabled val="1"/>
        </dgm:presLayoutVars>
      </dgm:prSet>
      <dgm:spPr/>
      <dgm:t>
        <a:bodyPr/>
        <a:lstStyle/>
        <a:p>
          <a:endParaRPr lang="fr-FR"/>
        </a:p>
      </dgm:t>
    </dgm:pt>
  </dgm:ptLst>
  <dgm:cxnLst>
    <dgm:cxn modelId="{98183872-66B0-4B50-B167-C623C5287685}" type="presOf" srcId="{6679452C-15D3-4BD5-B665-43141E0E0384}" destId="{CBFA50D5-6BD6-4E7D-86AC-DC82AEC4A61A}" srcOrd="0" destOrd="0" presId="urn:microsoft.com/office/officeart/2005/8/layout/default"/>
    <dgm:cxn modelId="{8981A966-0650-4BBB-BDFA-A343A589286A}" type="presOf" srcId="{53570E36-F5F2-445E-B7ED-037A61CC0830}" destId="{29BE74D3-E5A9-4B5A-887E-4005DABA2832}" srcOrd="0" destOrd="0" presId="urn:microsoft.com/office/officeart/2005/8/layout/default"/>
    <dgm:cxn modelId="{6A151F8E-7AB6-4174-9E58-D11D2306AD7F}" srcId="{E0DAE1CF-B1DA-4BBA-869A-8647304F7C59}" destId="{53570E36-F5F2-445E-B7ED-037A61CC0830}" srcOrd="2" destOrd="0" parTransId="{E9B08A95-8F7D-4BD5-AAB9-FCE587E9D560}" sibTransId="{55D2ED18-34CC-4D22-A3D5-6CD6925883C8}"/>
    <dgm:cxn modelId="{30E51E08-E2F7-46E9-B404-F38E08129CFB}" srcId="{E0DAE1CF-B1DA-4BBA-869A-8647304F7C59}" destId="{CE19B11D-697B-4548-9273-99CE4EB67738}" srcOrd="3" destOrd="0" parTransId="{16C7A528-8633-4713-AACE-5E2DB738276D}" sibTransId="{BF64A4F2-F8EE-4871-8C6B-23B2C4CFECE3}"/>
    <dgm:cxn modelId="{7B0DE599-7515-4980-AB7A-E1C12FF5D91A}" srcId="{E0DAE1CF-B1DA-4BBA-869A-8647304F7C59}" destId="{40005548-0C6E-4B57-9297-786B159B2A6A}" srcOrd="7" destOrd="0" parTransId="{977108CB-E7D6-40E5-B650-57EA84580231}" sibTransId="{06A5DE20-A181-437E-B679-9572F6293199}"/>
    <dgm:cxn modelId="{EE3DC65A-BDA2-48ED-9A1F-3754E130A15B}" srcId="{E0DAE1CF-B1DA-4BBA-869A-8647304F7C59}" destId="{DA04C00E-C17E-4377-820F-25B47A8567B2}" srcOrd="0" destOrd="0" parTransId="{258ABAD9-7C55-4C06-B862-36A78DB35815}" sibTransId="{FE9DD210-3F06-4E7D-B8AE-ADF8D3C539C1}"/>
    <dgm:cxn modelId="{571C0E42-D874-4D24-9880-74956E342DC8}" srcId="{E0DAE1CF-B1DA-4BBA-869A-8647304F7C59}" destId="{B357A2D1-9A76-4F50-AA90-009C040E9A83}" srcOrd="6" destOrd="0" parTransId="{E70AE3CA-14DD-4281-8F7E-1500EBA745B5}" sibTransId="{0D1F33B0-E246-4F99-B0CB-F77852E939BE}"/>
    <dgm:cxn modelId="{498881B9-B227-4121-B179-5C62CFCF778B}" type="presOf" srcId="{39B5D244-A888-44F6-B87F-FAF9F3416024}" destId="{423B47EA-B303-47EB-A9E0-546BB6C2FCEA}" srcOrd="0" destOrd="0" presId="urn:microsoft.com/office/officeart/2005/8/layout/default"/>
    <dgm:cxn modelId="{22267F5A-F869-4D07-AEE2-DE802FCE552F}" type="presOf" srcId="{DA04C00E-C17E-4377-820F-25B47A8567B2}" destId="{1EF8ADBF-F040-4584-8746-64C8FF86B3B5}" srcOrd="0" destOrd="0" presId="urn:microsoft.com/office/officeart/2005/8/layout/default"/>
    <dgm:cxn modelId="{EACCE6F3-87A6-43B9-8893-031D079C9567}" type="presOf" srcId="{B357A2D1-9A76-4F50-AA90-009C040E9A83}" destId="{5929B0BD-BAA8-4D0C-AAD9-A0C1B4972E3B}" srcOrd="0" destOrd="0" presId="urn:microsoft.com/office/officeart/2005/8/layout/default"/>
    <dgm:cxn modelId="{F6DF6B94-A02E-4BDC-A37C-C1F55DB56838}" type="presOf" srcId="{CE19B11D-697B-4548-9273-99CE4EB67738}" destId="{17B615F5-94AF-444C-87C1-0F2787CAE2DB}" srcOrd="0" destOrd="0" presId="urn:microsoft.com/office/officeart/2005/8/layout/default"/>
    <dgm:cxn modelId="{B4A8B0C5-94FA-47E9-8338-45509A2CBB26}" type="presOf" srcId="{40005548-0C6E-4B57-9297-786B159B2A6A}" destId="{1B8AD930-C938-4357-9BE9-27895F1C8E87}" srcOrd="0" destOrd="0" presId="urn:microsoft.com/office/officeart/2005/8/layout/default"/>
    <dgm:cxn modelId="{4BE090EE-99BD-4A78-8F0D-4AD3390F9F1D}" srcId="{E0DAE1CF-B1DA-4BBA-869A-8647304F7C59}" destId="{6679452C-15D3-4BD5-B665-43141E0E0384}" srcOrd="1" destOrd="0" parTransId="{6BB963B7-3AA8-41BA-87C2-C3EF961A437A}" sibTransId="{7A1418F1-EFC5-40DE-A80D-2DE7A293088D}"/>
    <dgm:cxn modelId="{6CF75099-93B9-408F-9205-B506D3F246B5}" type="presOf" srcId="{AF43C83C-B934-4487-98A0-48B49B4047FA}" destId="{DAD4EF4E-46DC-4C88-A03B-E7A09FE98E74}" srcOrd="0" destOrd="0" presId="urn:microsoft.com/office/officeart/2005/8/layout/default"/>
    <dgm:cxn modelId="{C4135AF4-B3FB-4DE0-97AC-B27465CEBBA3}" srcId="{E0DAE1CF-B1DA-4BBA-869A-8647304F7C59}" destId="{AF43C83C-B934-4487-98A0-48B49B4047FA}" srcOrd="4" destOrd="0" parTransId="{E15F1F54-D4C3-47CC-9BEC-09827EFA52ED}" sibTransId="{80C2EA18-DD4E-4C0E-B7D1-5C1812C43ED5}"/>
    <dgm:cxn modelId="{FD9C6C40-A9A3-48E4-B2A2-7276FD42D4EC}" srcId="{E0DAE1CF-B1DA-4BBA-869A-8647304F7C59}" destId="{39B5D244-A888-44F6-B87F-FAF9F3416024}" srcOrd="5" destOrd="0" parTransId="{5DBFA5F5-5F28-4956-8421-82D0BF906BED}" sibTransId="{D7D8F980-017E-47C9-9827-86833C723EBC}"/>
    <dgm:cxn modelId="{0625C7A8-3188-43D3-A7BD-639334DD8C17}" type="presOf" srcId="{E0DAE1CF-B1DA-4BBA-869A-8647304F7C59}" destId="{382983B3-E1B4-411E-A05C-2BF36D817E34}" srcOrd="0" destOrd="0" presId="urn:microsoft.com/office/officeart/2005/8/layout/default"/>
    <dgm:cxn modelId="{5549F6D8-B7F8-4EA1-8D9A-D4A512D3D968}" type="presParOf" srcId="{382983B3-E1B4-411E-A05C-2BF36D817E34}" destId="{1EF8ADBF-F040-4584-8746-64C8FF86B3B5}" srcOrd="0" destOrd="0" presId="urn:microsoft.com/office/officeart/2005/8/layout/default"/>
    <dgm:cxn modelId="{1CAD9BC1-3D07-4334-8A7E-3E4049729EB0}" type="presParOf" srcId="{382983B3-E1B4-411E-A05C-2BF36D817E34}" destId="{CF24F8EA-1C15-4EC3-BD95-0B5BC9F4B01D}" srcOrd="1" destOrd="0" presId="urn:microsoft.com/office/officeart/2005/8/layout/default"/>
    <dgm:cxn modelId="{59492F13-D118-40E6-97CB-FCD3226524DF}" type="presParOf" srcId="{382983B3-E1B4-411E-A05C-2BF36D817E34}" destId="{CBFA50D5-6BD6-4E7D-86AC-DC82AEC4A61A}" srcOrd="2" destOrd="0" presId="urn:microsoft.com/office/officeart/2005/8/layout/default"/>
    <dgm:cxn modelId="{3FE4EC50-45B7-43A9-ABEE-D6AD59B798DB}" type="presParOf" srcId="{382983B3-E1B4-411E-A05C-2BF36D817E34}" destId="{8BCF3A78-877F-4482-82FE-8561F5CC3399}" srcOrd="3" destOrd="0" presId="urn:microsoft.com/office/officeart/2005/8/layout/default"/>
    <dgm:cxn modelId="{0B77B006-25E1-475A-84AB-CE0A9083DE54}" type="presParOf" srcId="{382983B3-E1B4-411E-A05C-2BF36D817E34}" destId="{29BE74D3-E5A9-4B5A-887E-4005DABA2832}" srcOrd="4" destOrd="0" presId="urn:microsoft.com/office/officeart/2005/8/layout/default"/>
    <dgm:cxn modelId="{42CF3548-7B8E-489F-B056-443B3ACA393C}" type="presParOf" srcId="{382983B3-E1B4-411E-A05C-2BF36D817E34}" destId="{67C4ED77-DD7C-47FB-A5B1-AC78AAF84839}" srcOrd="5" destOrd="0" presId="urn:microsoft.com/office/officeart/2005/8/layout/default"/>
    <dgm:cxn modelId="{88EA81CA-6244-4E5D-8D73-3B3F0A707D5C}" type="presParOf" srcId="{382983B3-E1B4-411E-A05C-2BF36D817E34}" destId="{17B615F5-94AF-444C-87C1-0F2787CAE2DB}" srcOrd="6" destOrd="0" presId="urn:microsoft.com/office/officeart/2005/8/layout/default"/>
    <dgm:cxn modelId="{B4D3888F-FA98-472C-B979-05E10A3FA237}" type="presParOf" srcId="{382983B3-E1B4-411E-A05C-2BF36D817E34}" destId="{00FAAC56-6F0D-46C4-BBFD-BB531C855518}" srcOrd="7" destOrd="0" presId="urn:microsoft.com/office/officeart/2005/8/layout/default"/>
    <dgm:cxn modelId="{792D8160-A579-4C38-8671-94D304FB43C0}" type="presParOf" srcId="{382983B3-E1B4-411E-A05C-2BF36D817E34}" destId="{DAD4EF4E-46DC-4C88-A03B-E7A09FE98E74}" srcOrd="8" destOrd="0" presId="urn:microsoft.com/office/officeart/2005/8/layout/default"/>
    <dgm:cxn modelId="{446AC73C-58A7-4CBD-8AF5-2BBC310F5820}" type="presParOf" srcId="{382983B3-E1B4-411E-A05C-2BF36D817E34}" destId="{E3820DFD-E1DC-4395-B98E-50B0C533A44E}" srcOrd="9" destOrd="0" presId="urn:microsoft.com/office/officeart/2005/8/layout/default"/>
    <dgm:cxn modelId="{54170C78-7D4D-47B7-857B-21F4FD5E766B}" type="presParOf" srcId="{382983B3-E1B4-411E-A05C-2BF36D817E34}" destId="{423B47EA-B303-47EB-A9E0-546BB6C2FCEA}" srcOrd="10" destOrd="0" presId="urn:microsoft.com/office/officeart/2005/8/layout/default"/>
    <dgm:cxn modelId="{F5EA0E32-C6BC-4639-B750-A55242A1DCC4}" type="presParOf" srcId="{382983B3-E1B4-411E-A05C-2BF36D817E34}" destId="{561E3FBC-AB60-47C0-915F-E5567EC98DAE}" srcOrd="11" destOrd="0" presId="urn:microsoft.com/office/officeart/2005/8/layout/default"/>
    <dgm:cxn modelId="{F162D83F-3BBE-4D40-8BFA-EDAED3DD8BFA}" type="presParOf" srcId="{382983B3-E1B4-411E-A05C-2BF36D817E34}" destId="{5929B0BD-BAA8-4D0C-AAD9-A0C1B4972E3B}" srcOrd="12" destOrd="0" presId="urn:microsoft.com/office/officeart/2005/8/layout/default"/>
    <dgm:cxn modelId="{AD0BD1AB-1A48-4FA3-9790-03F62DEDF040}" type="presParOf" srcId="{382983B3-E1B4-411E-A05C-2BF36D817E34}" destId="{10E29D46-66FF-47BD-8F65-1D8056002978}" srcOrd="13" destOrd="0" presId="urn:microsoft.com/office/officeart/2005/8/layout/default"/>
    <dgm:cxn modelId="{F84B64F7-8375-4B90-8655-9A8D04BABA50}" type="presParOf" srcId="{382983B3-E1B4-411E-A05C-2BF36D817E34}" destId="{1B8AD930-C938-4357-9BE9-27895F1C8E87}" srcOrd="14"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D6B0537-FE09-4931-80F6-03C78DB9B186}"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fr-FR"/>
        </a:p>
      </dgm:t>
    </dgm:pt>
    <dgm:pt modelId="{B33A9AB9-14FA-41A5-8997-A0F52D8611F2}">
      <dgm:prSet custT="1"/>
      <dgm:spPr/>
      <dgm:t>
        <a:bodyPr/>
        <a:lstStyle/>
        <a:p>
          <a:r>
            <a:rPr lang="fr-FR" sz="1300" dirty="0" smtClean="0">
              <a:solidFill>
                <a:schemeClr val="tx1"/>
              </a:solidFill>
            </a:rPr>
            <a:t>Associations</a:t>
          </a:r>
          <a:endParaRPr lang="fr-FR" sz="1300" dirty="0">
            <a:solidFill>
              <a:schemeClr val="tx1"/>
            </a:solidFill>
          </a:endParaRPr>
        </a:p>
      </dgm:t>
    </dgm:pt>
    <dgm:pt modelId="{0DF0A255-3A50-4D7F-B64C-ECB16FE0DF5F}" type="parTrans" cxnId="{556D1E37-EA9E-49DD-9FDF-71592525031C}">
      <dgm:prSet/>
      <dgm:spPr/>
      <dgm:t>
        <a:bodyPr/>
        <a:lstStyle/>
        <a:p>
          <a:endParaRPr lang="fr-FR" sz="1300">
            <a:solidFill>
              <a:schemeClr val="tx1"/>
            </a:solidFill>
          </a:endParaRPr>
        </a:p>
      </dgm:t>
    </dgm:pt>
    <dgm:pt modelId="{CD228867-56E7-419E-AE22-4BE4DEC28699}" type="sibTrans" cxnId="{556D1E37-EA9E-49DD-9FDF-71592525031C}">
      <dgm:prSet/>
      <dgm:spPr/>
      <dgm:t>
        <a:bodyPr/>
        <a:lstStyle/>
        <a:p>
          <a:endParaRPr lang="fr-FR" sz="1300">
            <a:solidFill>
              <a:schemeClr val="tx1"/>
            </a:solidFill>
          </a:endParaRPr>
        </a:p>
      </dgm:t>
    </dgm:pt>
    <dgm:pt modelId="{9204724E-5804-4E55-AC86-4CA7E1D3FB6C}">
      <dgm:prSet custT="1"/>
      <dgm:spPr/>
      <dgm:t>
        <a:bodyPr/>
        <a:lstStyle/>
        <a:p>
          <a:r>
            <a:rPr lang="fr-FR" sz="1300" dirty="0" smtClean="0">
              <a:solidFill>
                <a:schemeClr val="tx1"/>
              </a:solidFill>
            </a:rPr>
            <a:t>Missions locales</a:t>
          </a:r>
          <a:endParaRPr lang="fr-FR" sz="1300" dirty="0">
            <a:solidFill>
              <a:schemeClr val="tx1"/>
            </a:solidFill>
          </a:endParaRPr>
        </a:p>
      </dgm:t>
    </dgm:pt>
    <dgm:pt modelId="{0B8E6DE9-7894-4E39-A4C8-4572866AC11A}" type="parTrans" cxnId="{FC67AA22-9514-40A2-BE05-0667141D1912}">
      <dgm:prSet/>
      <dgm:spPr/>
      <dgm:t>
        <a:bodyPr/>
        <a:lstStyle/>
        <a:p>
          <a:endParaRPr lang="fr-FR" sz="1300">
            <a:solidFill>
              <a:schemeClr val="tx1"/>
            </a:solidFill>
          </a:endParaRPr>
        </a:p>
      </dgm:t>
    </dgm:pt>
    <dgm:pt modelId="{9DC55ADB-47DF-4602-BC38-F14C2F7CDE16}" type="sibTrans" cxnId="{FC67AA22-9514-40A2-BE05-0667141D1912}">
      <dgm:prSet/>
      <dgm:spPr/>
      <dgm:t>
        <a:bodyPr/>
        <a:lstStyle/>
        <a:p>
          <a:endParaRPr lang="fr-FR" sz="1300">
            <a:solidFill>
              <a:schemeClr val="tx1"/>
            </a:solidFill>
          </a:endParaRPr>
        </a:p>
      </dgm:t>
    </dgm:pt>
    <dgm:pt modelId="{3AF9CA9E-BE7B-4A3D-AD08-20236B032B0E}">
      <dgm:prSet custT="1"/>
      <dgm:spPr/>
      <dgm:t>
        <a:bodyPr/>
        <a:lstStyle/>
        <a:p>
          <a:r>
            <a:rPr lang="fr-FR" sz="1300" dirty="0" smtClean="0">
              <a:solidFill>
                <a:schemeClr val="tx1"/>
              </a:solidFill>
            </a:rPr>
            <a:t>GIP Académique</a:t>
          </a:r>
          <a:endParaRPr lang="fr-FR" sz="1300" dirty="0">
            <a:solidFill>
              <a:schemeClr val="tx1"/>
            </a:solidFill>
          </a:endParaRPr>
        </a:p>
      </dgm:t>
    </dgm:pt>
    <dgm:pt modelId="{D2D541B6-560C-4373-B68F-D2DCC8E91444}" type="parTrans" cxnId="{696EA1DB-E0F2-415D-81D9-7964C9E5E4D2}">
      <dgm:prSet/>
      <dgm:spPr/>
      <dgm:t>
        <a:bodyPr/>
        <a:lstStyle/>
        <a:p>
          <a:endParaRPr lang="fr-FR" sz="1300">
            <a:solidFill>
              <a:schemeClr val="tx1"/>
            </a:solidFill>
          </a:endParaRPr>
        </a:p>
      </dgm:t>
    </dgm:pt>
    <dgm:pt modelId="{81ED9536-21AA-4ECD-8D0D-BEEFB6CB38A5}" type="sibTrans" cxnId="{696EA1DB-E0F2-415D-81D9-7964C9E5E4D2}">
      <dgm:prSet/>
      <dgm:spPr/>
      <dgm:t>
        <a:bodyPr/>
        <a:lstStyle/>
        <a:p>
          <a:endParaRPr lang="fr-FR" sz="1300">
            <a:solidFill>
              <a:schemeClr val="tx1"/>
            </a:solidFill>
          </a:endParaRPr>
        </a:p>
      </dgm:t>
    </dgm:pt>
    <dgm:pt modelId="{A01790F9-01EC-4C17-AE8B-262FA6576666}" type="pres">
      <dgm:prSet presAssocID="{FD6B0537-FE09-4931-80F6-03C78DB9B186}" presName="diagram" presStyleCnt="0">
        <dgm:presLayoutVars>
          <dgm:dir/>
          <dgm:resizeHandles val="exact"/>
        </dgm:presLayoutVars>
      </dgm:prSet>
      <dgm:spPr/>
      <dgm:t>
        <a:bodyPr/>
        <a:lstStyle/>
        <a:p>
          <a:endParaRPr lang="fr-FR"/>
        </a:p>
      </dgm:t>
    </dgm:pt>
    <dgm:pt modelId="{56BB57CE-ECEA-422E-A0B3-5D4887466FD7}" type="pres">
      <dgm:prSet presAssocID="{B33A9AB9-14FA-41A5-8997-A0F52D8611F2}" presName="node" presStyleLbl="node1" presStyleIdx="0" presStyleCnt="3">
        <dgm:presLayoutVars>
          <dgm:bulletEnabled val="1"/>
        </dgm:presLayoutVars>
      </dgm:prSet>
      <dgm:spPr/>
      <dgm:t>
        <a:bodyPr/>
        <a:lstStyle/>
        <a:p>
          <a:endParaRPr lang="fr-FR"/>
        </a:p>
      </dgm:t>
    </dgm:pt>
    <dgm:pt modelId="{C23D7E3D-E77D-4038-AE39-0E24E7A25B7C}" type="pres">
      <dgm:prSet presAssocID="{CD228867-56E7-419E-AE22-4BE4DEC28699}" presName="sibTrans" presStyleCnt="0"/>
      <dgm:spPr/>
    </dgm:pt>
    <dgm:pt modelId="{8FB507E4-E09D-40D6-8CE5-E3DFE746BD51}" type="pres">
      <dgm:prSet presAssocID="{9204724E-5804-4E55-AC86-4CA7E1D3FB6C}" presName="node" presStyleLbl="node1" presStyleIdx="1" presStyleCnt="3">
        <dgm:presLayoutVars>
          <dgm:bulletEnabled val="1"/>
        </dgm:presLayoutVars>
      </dgm:prSet>
      <dgm:spPr/>
      <dgm:t>
        <a:bodyPr/>
        <a:lstStyle/>
        <a:p>
          <a:endParaRPr lang="fr-FR"/>
        </a:p>
      </dgm:t>
    </dgm:pt>
    <dgm:pt modelId="{D4438176-7718-4364-8788-974C326725AB}" type="pres">
      <dgm:prSet presAssocID="{9DC55ADB-47DF-4602-BC38-F14C2F7CDE16}" presName="sibTrans" presStyleCnt="0"/>
      <dgm:spPr/>
    </dgm:pt>
    <dgm:pt modelId="{02E5A4B6-27FD-4ED4-B9E1-8CD04488753A}" type="pres">
      <dgm:prSet presAssocID="{3AF9CA9E-BE7B-4A3D-AD08-20236B032B0E}" presName="node" presStyleLbl="node1" presStyleIdx="2" presStyleCnt="3">
        <dgm:presLayoutVars>
          <dgm:bulletEnabled val="1"/>
        </dgm:presLayoutVars>
      </dgm:prSet>
      <dgm:spPr/>
      <dgm:t>
        <a:bodyPr/>
        <a:lstStyle/>
        <a:p>
          <a:endParaRPr lang="fr-FR"/>
        </a:p>
      </dgm:t>
    </dgm:pt>
  </dgm:ptLst>
  <dgm:cxnLst>
    <dgm:cxn modelId="{696EA1DB-E0F2-415D-81D9-7964C9E5E4D2}" srcId="{FD6B0537-FE09-4931-80F6-03C78DB9B186}" destId="{3AF9CA9E-BE7B-4A3D-AD08-20236B032B0E}" srcOrd="2" destOrd="0" parTransId="{D2D541B6-560C-4373-B68F-D2DCC8E91444}" sibTransId="{81ED9536-21AA-4ECD-8D0D-BEEFB6CB38A5}"/>
    <dgm:cxn modelId="{EC37B09C-9628-49AF-81B4-EC78722D12BD}" type="presOf" srcId="{3AF9CA9E-BE7B-4A3D-AD08-20236B032B0E}" destId="{02E5A4B6-27FD-4ED4-B9E1-8CD04488753A}" srcOrd="0" destOrd="0" presId="urn:microsoft.com/office/officeart/2005/8/layout/default"/>
    <dgm:cxn modelId="{ABB8B3DC-CE77-48F5-9EB6-86F43CABE5DC}" type="presOf" srcId="{FD6B0537-FE09-4931-80F6-03C78DB9B186}" destId="{A01790F9-01EC-4C17-AE8B-262FA6576666}" srcOrd="0" destOrd="0" presId="urn:microsoft.com/office/officeart/2005/8/layout/default"/>
    <dgm:cxn modelId="{556D1E37-EA9E-49DD-9FDF-71592525031C}" srcId="{FD6B0537-FE09-4931-80F6-03C78DB9B186}" destId="{B33A9AB9-14FA-41A5-8997-A0F52D8611F2}" srcOrd="0" destOrd="0" parTransId="{0DF0A255-3A50-4D7F-B64C-ECB16FE0DF5F}" sibTransId="{CD228867-56E7-419E-AE22-4BE4DEC28699}"/>
    <dgm:cxn modelId="{FC67AA22-9514-40A2-BE05-0667141D1912}" srcId="{FD6B0537-FE09-4931-80F6-03C78DB9B186}" destId="{9204724E-5804-4E55-AC86-4CA7E1D3FB6C}" srcOrd="1" destOrd="0" parTransId="{0B8E6DE9-7894-4E39-A4C8-4572866AC11A}" sibTransId="{9DC55ADB-47DF-4602-BC38-F14C2F7CDE16}"/>
    <dgm:cxn modelId="{045D730D-30BF-4176-97C0-2FA71E35534D}" type="presOf" srcId="{B33A9AB9-14FA-41A5-8997-A0F52D8611F2}" destId="{56BB57CE-ECEA-422E-A0B3-5D4887466FD7}" srcOrd="0" destOrd="0" presId="urn:microsoft.com/office/officeart/2005/8/layout/default"/>
    <dgm:cxn modelId="{FA15A73E-CE3B-4949-A008-32EDC9855FF0}" type="presOf" srcId="{9204724E-5804-4E55-AC86-4CA7E1D3FB6C}" destId="{8FB507E4-E09D-40D6-8CE5-E3DFE746BD51}" srcOrd="0" destOrd="0" presId="urn:microsoft.com/office/officeart/2005/8/layout/default"/>
    <dgm:cxn modelId="{E49D657D-F355-41E3-9BCD-8001332D3D39}" type="presParOf" srcId="{A01790F9-01EC-4C17-AE8B-262FA6576666}" destId="{56BB57CE-ECEA-422E-A0B3-5D4887466FD7}" srcOrd="0" destOrd="0" presId="urn:microsoft.com/office/officeart/2005/8/layout/default"/>
    <dgm:cxn modelId="{C806BCFE-EA85-487E-9DB2-B6E5CA48D6A4}" type="presParOf" srcId="{A01790F9-01EC-4C17-AE8B-262FA6576666}" destId="{C23D7E3D-E77D-4038-AE39-0E24E7A25B7C}" srcOrd="1" destOrd="0" presId="urn:microsoft.com/office/officeart/2005/8/layout/default"/>
    <dgm:cxn modelId="{14D82282-F01C-4F42-9965-F5D5801D92F6}" type="presParOf" srcId="{A01790F9-01EC-4C17-AE8B-262FA6576666}" destId="{8FB507E4-E09D-40D6-8CE5-E3DFE746BD51}" srcOrd="2" destOrd="0" presId="urn:microsoft.com/office/officeart/2005/8/layout/default"/>
    <dgm:cxn modelId="{4571E219-AFAB-41D1-8D36-DBAC096D530D}" type="presParOf" srcId="{A01790F9-01EC-4C17-AE8B-262FA6576666}" destId="{D4438176-7718-4364-8788-974C326725AB}" srcOrd="3" destOrd="0" presId="urn:microsoft.com/office/officeart/2005/8/layout/default"/>
    <dgm:cxn modelId="{8D1C1FC8-94F4-49C2-8B8B-4128294EA529}" type="presParOf" srcId="{A01790F9-01EC-4C17-AE8B-262FA6576666}" destId="{02E5A4B6-27FD-4ED4-B9E1-8CD04488753A}" srcOrd="4" destOrd="0" presId="urn:microsoft.com/office/officeart/2005/8/layout/defaul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3717F67-C313-4026-8C3F-A214BDB6E00C}" type="doc">
      <dgm:prSet loTypeId="urn:microsoft.com/office/officeart/2005/8/layout/venn1" loCatId="relationship" qsTypeId="urn:microsoft.com/office/officeart/2005/8/quickstyle/simple1" qsCatId="simple" csTypeId="urn:microsoft.com/office/officeart/2005/8/colors/accent3_1" csCatId="accent3" phldr="1"/>
      <dgm:spPr/>
      <dgm:t>
        <a:bodyPr/>
        <a:lstStyle/>
        <a:p>
          <a:endParaRPr lang="fr-FR"/>
        </a:p>
      </dgm:t>
    </dgm:pt>
    <dgm:pt modelId="{A293F84F-C4CF-447F-AE19-FDCFC69E1700}">
      <dgm:prSet phldrT="[Texte]"/>
      <dgm:spPr/>
      <dgm:t>
        <a:bodyPr/>
        <a:lstStyle/>
        <a:p>
          <a:r>
            <a:rPr lang="fr-FR" dirty="0" smtClean="0"/>
            <a:t>Les projets d’accompagnement des publics de l’insertion par l’activité économique (IAE) sont exclus des présentes orientations de l’axe 1. Ils relèvent des délégations de gestion aux organismes intermédiaires et concernent notamment les PLIE au titre de l’axe 3.</a:t>
          </a:r>
        </a:p>
      </dgm:t>
    </dgm:pt>
    <dgm:pt modelId="{7CCD1396-53EF-4D33-A5A9-A8706108F753}" type="parTrans" cxnId="{26A8F96C-93A5-4B01-B4DA-2FD8B6182969}">
      <dgm:prSet/>
      <dgm:spPr/>
      <dgm:t>
        <a:bodyPr/>
        <a:lstStyle/>
        <a:p>
          <a:endParaRPr lang="fr-FR"/>
        </a:p>
      </dgm:t>
    </dgm:pt>
    <dgm:pt modelId="{8BEF8765-D7E4-4FD1-9F13-A0ED7289C188}" type="sibTrans" cxnId="{26A8F96C-93A5-4B01-B4DA-2FD8B6182969}">
      <dgm:prSet/>
      <dgm:spPr/>
      <dgm:t>
        <a:bodyPr/>
        <a:lstStyle/>
        <a:p>
          <a:endParaRPr lang="fr-FR"/>
        </a:p>
      </dgm:t>
    </dgm:pt>
    <dgm:pt modelId="{8BD70496-88AD-4C8D-BB4B-9A0A7FBBDA1D}" type="pres">
      <dgm:prSet presAssocID="{53717F67-C313-4026-8C3F-A214BDB6E00C}" presName="compositeShape" presStyleCnt="0">
        <dgm:presLayoutVars>
          <dgm:chMax val="7"/>
          <dgm:dir/>
          <dgm:resizeHandles val="exact"/>
        </dgm:presLayoutVars>
      </dgm:prSet>
      <dgm:spPr/>
      <dgm:t>
        <a:bodyPr/>
        <a:lstStyle/>
        <a:p>
          <a:endParaRPr lang="fr-FR"/>
        </a:p>
      </dgm:t>
    </dgm:pt>
    <dgm:pt modelId="{684611A4-C9C0-452C-B2AA-EFB237D3B447}" type="pres">
      <dgm:prSet presAssocID="{A293F84F-C4CF-447F-AE19-FDCFC69E1700}" presName="circ1TxSh" presStyleLbl="vennNode1" presStyleIdx="0" presStyleCnt="1"/>
      <dgm:spPr/>
      <dgm:t>
        <a:bodyPr/>
        <a:lstStyle/>
        <a:p>
          <a:endParaRPr lang="fr-FR"/>
        </a:p>
      </dgm:t>
    </dgm:pt>
  </dgm:ptLst>
  <dgm:cxnLst>
    <dgm:cxn modelId="{26A8F96C-93A5-4B01-B4DA-2FD8B6182969}" srcId="{53717F67-C313-4026-8C3F-A214BDB6E00C}" destId="{A293F84F-C4CF-447F-AE19-FDCFC69E1700}" srcOrd="0" destOrd="0" parTransId="{7CCD1396-53EF-4D33-A5A9-A8706108F753}" sibTransId="{8BEF8765-D7E4-4FD1-9F13-A0ED7289C188}"/>
    <dgm:cxn modelId="{D715CFB7-0D7C-4D56-A425-C87621AD49B3}" type="presOf" srcId="{A293F84F-C4CF-447F-AE19-FDCFC69E1700}" destId="{684611A4-C9C0-452C-B2AA-EFB237D3B447}" srcOrd="0" destOrd="0" presId="urn:microsoft.com/office/officeart/2005/8/layout/venn1"/>
    <dgm:cxn modelId="{825CBE03-4114-4EF8-8E90-84028BF4F0FB}" type="presOf" srcId="{53717F67-C313-4026-8C3F-A214BDB6E00C}" destId="{8BD70496-88AD-4C8D-BB4B-9A0A7FBBDA1D}" srcOrd="0" destOrd="0" presId="urn:microsoft.com/office/officeart/2005/8/layout/venn1"/>
    <dgm:cxn modelId="{CB242482-897B-490A-9CA0-3E75B0272CB3}" type="presParOf" srcId="{8BD70496-88AD-4C8D-BB4B-9A0A7FBBDA1D}" destId="{684611A4-C9C0-452C-B2AA-EFB237D3B447}" srcOrd="0" destOrd="0" presId="urn:microsoft.com/office/officeart/2005/8/layout/ven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9FA81EA-F8D3-4B97-AEE7-1BF1F512ECB5}"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fr-FR"/>
        </a:p>
      </dgm:t>
    </dgm:pt>
    <dgm:pt modelId="{CF76FF89-882E-41ED-9858-ECEC8E97D034}">
      <dgm:prSet phldrT="[Texte]" custT="1"/>
      <dgm:spPr/>
      <dgm:t>
        <a:bodyPr/>
        <a:lstStyle/>
        <a:p>
          <a:r>
            <a:rPr lang="fr-FR" sz="1400" dirty="0" smtClean="0">
              <a:solidFill>
                <a:schemeClr val="tx1"/>
              </a:solidFill>
            </a:rPr>
            <a:t>Accompagner vers l’emploi les demandeurs d’emploi et les inactifs et soutenir les mobilités professionnelles</a:t>
          </a:r>
          <a:endParaRPr lang="fr-FR" sz="1400" dirty="0">
            <a:solidFill>
              <a:schemeClr val="tx1"/>
            </a:solidFill>
            <a:latin typeface="Arial" panose="020B0604020202020204" pitchFamily="34" charset="0"/>
            <a:cs typeface="Arial" panose="020B0604020202020204" pitchFamily="34" charset="0"/>
          </a:endParaRPr>
        </a:p>
      </dgm:t>
    </dgm:pt>
    <dgm:pt modelId="{0B21EE7B-57A1-4524-A741-572A31590C02}" type="parTrans" cxnId="{8FD146C4-B21B-4E99-8D36-5486884C3E92}">
      <dgm:prSet/>
      <dgm:spPr/>
      <dgm:t>
        <a:bodyPr/>
        <a:lstStyle/>
        <a:p>
          <a:endParaRPr lang="fr-FR"/>
        </a:p>
      </dgm:t>
    </dgm:pt>
    <dgm:pt modelId="{4AC812A2-A99A-43E6-96FE-30B53A8012E6}" type="sibTrans" cxnId="{8FD146C4-B21B-4E99-8D36-5486884C3E92}">
      <dgm:prSet/>
      <dgm:spPr/>
      <dgm:t>
        <a:bodyPr/>
        <a:lstStyle/>
        <a:p>
          <a:endParaRPr lang="fr-FR"/>
        </a:p>
      </dgm:t>
    </dgm:pt>
    <dgm:pt modelId="{F43FA64B-2C21-4F58-BCA0-6A210EED04DF}">
      <dgm:prSet phldrT="[Texte]" custT="1"/>
      <dgm:spPr/>
      <dgm:t>
        <a:bodyPr/>
        <a:lstStyle/>
        <a:p>
          <a:r>
            <a:rPr lang="fr-FR" sz="1400" smtClean="0">
              <a:solidFill>
                <a:schemeClr val="tx1"/>
              </a:solidFill>
            </a:rPr>
            <a:t>Promouvoir un emploi durable et de qualité et soutenir la mobilité de la main-d’oeuvre</a:t>
          </a:r>
          <a:endParaRPr lang="fr-FR" sz="1400" dirty="0">
            <a:solidFill>
              <a:schemeClr val="tx1"/>
            </a:solidFill>
            <a:latin typeface="Arial" panose="020B0604020202020204" pitchFamily="34" charset="0"/>
            <a:cs typeface="Arial" panose="020B0604020202020204" pitchFamily="34" charset="0"/>
          </a:endParaRPr>
        </a:p>
      </dgm:t>
    </dgm:pt>
    <dgm:pt modelId="{AE6CF753-42F5-4577-886E-A61472A1BE1C}" type="parTrans" cxnId="{1BB796F8-19AD-4E1E-BF44-772DD2770B54}">
      <dgm:prSet/>
      <dgm:spPr/>
      <dgm:t>
        <a:bodyPr/>
        <a:lstStyle/>
        <a:p>
          <a:endParaRPr lang="fr-FR"/>
        </a:p>
      </dgm:t>
    </dgm:pt>
    <dgm:pt modelId="{3E89FBBF-9864-4898-9F04-51948D4961F1}" type="sibTrans" cxnId="{1BB796F8-19AD-4E1E-BF44-772DD2770B54}">
      <dgm:prSet/>
      <dgm:spPr/>
      <dgm:t>
        <a:bodyPr/>
        <a:lstStyle/>
        <a:p>
          <a:endParaRPr lang="fr-FR"/>
        </a:p>
      </dgm:t>
    </dgm:pt>
    <dgm:pt modelId="{62C71B41-C8D5-431A-AAFE-B4A5BBBE6EF8}">
      <dgm:prSet phldrT="[Texte]"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400" dirty="0" smtClean="0">
              <a:solidFill>
                <a:schemeClr val="tx1"/>
              </a:solidFill>
            </a:rPr>
            <a:t>L'emploi indépendant, l’entrepreneuriat et la création d’entreprises, y compris les micros, petites et moyennes entreprises innovantes et des entrepreneurs </a:t>
          </a:r>
        </a:p>
      </dgm:t>
    </dgm:pt>
    <dgm:pt modelId="{B1277360-9ED0-4618-8232-97F44EDE38CB}" type="parTrans" cxnId="{72F75D29-E860-4D60-B6A6-191108A8BB7E}">
      <dgm:prSet/>
      <dgm:spPr/>
      <dgm:t>
        <a:bodyPr/>
        <a:lstStyle/>
        <a:p>
          <a:endParaRPr lang="fr-FR"/>
        </a:p>
      </dgm:t>
    </dgm:pt>
    <dgm:pt modelId="{14B643E8-967F-4141-98F1-35C8CA2765A6}" type="sibTrans" cxnId="{72F75D29-E860-4D60-B6A6-191108A8BB7E}">
      <dgm:prSet/>
      <dgm:spPr/>
      <dgm:t>
        <a:bodyPr/>
        <a:lstStyle/>
        <a:p>
          <a:endParaRPr lang="fr-FR"/>
        </a:p>
      </dgm:t>
    </dgm:pt>
    <dgm:pt modelId="{A9A046F2-1029-450C-9D7B-6DA244839EB9}">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fr-FR" sz="1400" dirty="0" smtClean="0">
              <a:solidFill>
                <a:schemeClr val="tx1"/>
              </a:solidFill>
            </a:rPr>
            <a:t>Augmenter le nombre de créateurs et de repreneurs accompagnés</a:t>
          </a:r>
          <a:endParaRPr lang="fr-FR" sz="1400" dirty="0">
            <a:solidFill>
              <a:schemeClr val="tx1"/>
            </a:solidFill>
            <a:latin typeface="Arial" panose="020B0604020202020204" pitchFamily="34" charset="0"/>
            <a:cs typeface="Arial" panose="020B0604020202020204" pitchFamily="34" charset="0"/>
          </a:endParaRPr>
        </a:p>
      </dgm:t>
    </dgm:pt>
    <dgm:pt modelId="{38474D73-94A2-4908-A384-25177334C72C}" type="parTrans" cxnId="{A5AE5208-49F1-4E46-96B8-786842F222EB}">
      <dgm:prSet/>
      <dgm:spPr/>
      <dgm:t>
        <a:bodyPr/>
        <a:lstStyle/>
        <a:p>
          <a:endParaRPr lang="fr-FR"/>
        </a:p>
      </dgm:t>
    </dgm:pt>
    <dgm:pt modelId="{465B5338-B9FE-4E7D-AEE9-B94ED604C924}" type="sibTrans" cxnId="{A5AE5208-49F1-4E46-96B8-786842F222EB}">
      <dgm:prSet/>
      <dgm:spPr/>
      <dgm:t>
        <a:bodyPr/>
        <a:lstStyle/>
        <a:p>
          <a:endParaRPr lang="fr-FR"/>
        </a:p>
      </dgm:t>
    </dgm:pt>
    <dgm:pt modelId="{D123DBA3-2537-4B87-B99A-20A1F4E2C3A9}" type="pres">
      <dgm:prSet presAssocID="{D9FA81EA-F8D3-4B97-AEE7-1BF1F512ECB5}" presName="Name0" presStyleCnt="0">
        <dgm:presLayoutVars>
          <dgm:chMax val="7"/>
          <dgm:chPref val="7"/>
          <dgm:dir/>
        </dgm:presLayoutVars>
      </dgm:prSet>
      <dgm:spPr/>
      <dgm:t>
        <a:bodyPr/>
        <a:lstStyle/>
        <a:p>
          <a:endParaRPr lang="fr-FR"/>
        </a:p>
      </dgm:t>
    </dgm:pt>
    <dgm:pt modelId="{4C3DD68D-8090-4B3D-BE55-BF3128FFD74E}" type="pres">
      <dgm:prSet presAssocID="{D9FA81EA-F8D3-4B97-AEE7-1BF1F512ECB5}" presName="Name1" presStyleCnt="0"/>
      <dgm:spPr/>
      <dgm:t>
        <a:bodyPr/>
        <a:lstStyle/>
        <a:p>
          <a:endParaRPr lang="fr-FR"/>
        </a:p>
      </dgm:t>
    </dgm:pt>
    <dgm:pt modelId="{052DBEB9-41E4-42DE-93C3-9B112F5DE443}" type="pres">
      <dgm:prSet presAssocID="{D9FA81EA-F8D3-4B97-AEE7-1BF1F512ECB5}" presName="cycle" presStyleCnt="0"/>
      <dgm:spPr/>
      <dgm:t>
        <a:bodyPr/>
        <a:lstStyle/>
        <a:p>
          <a:endParaRPr lang="fr-FR"/>
        </a:p>
      </dgm:t>
    </dgm:pt>
    <dgm:pt modelId="{759A9CA2-05FF-4B52-A0B7-AD0EC8F41477}" type="pres">
      <dgm:prSet presAssocID="{D9FA81EA-F8D3-4B97-AEE7-1BF1F512ECB5}" presName="srcNode" presStyleLbl="node1" presStyleIdx="0" presStyleCnt="4"/>
      <dgm:spPr/>
      <dgm:t>
        <a:bodyPr/>
        <a:lstStyle/>
        <a:p>
          <a:endParaRPr lang="fr-FR"/>
        </a:p>
      </dgm:t>
    </dgm:pt>
    <dgm:pt modelId="{CEB54407-0AC5-421E-BE88-4C9892DC8F0A}" type="pres">
      <dgm:prSet presAssocID="{D9FA81EA-F8D3-4B97-AEE7-1BF1F512ECB5}" presName="conn" presStyleLbl="parChTrans1D2" presStyleIdx="0" presStyleCnt="1"/>
      <dgm:spPr/>
      <dgm:t>
        <a:bodyPr/>
        <a:lstStyle/>
        <a:p>
          <a:endParaRPr lang="fr-FR"/>
        </a:p>
      </dgm:t>
    </dgm:pt>
    <dgm:pt modelId="{2DC35B79-599B-4495-B829-0253C32EBCBB}" type="pres">
      <dgm:prSet presAssocID="{D9FA81EA-F8D3-4B97-AEE7-1BF1F512ECB5}" presName="extraNode" presStyleLbl="node1" presStyleIdx="0" presStyleCnt="4"/>
      <dgm:spPr/>
      <dgm:t>
        <a:bodyPr/>
        <a:lstStyle/>
        <a:p>
          <a:endParaRPr lang="fr-FR"/>
        </a:p>
      </dgm:t>
    </dgm:pt>
    <dgm:pt modelId="{EDE95C3E-738E-4E5D-BD80-94764395AC20}" type="pres">
      <dgm:prSet presAssocID="{D9FA81EA-F8D3-4B97-AEE7-1BF1F512ECB5}" presName="dstNode" presStyleLbl="node1" presStyleIdx="0" presStyleCnt="4"/>
      <dgm:spPr/>
      <dgm:t>
        <a:bodyPr/>
        <a:lstStyle/>
        <a:p>
          <a:endParaRPr lang="fr-FR"/>
        </a:p>
      </dgm:t>
    </dgm:pt>
    <dgm:pt modelId="{FE6374F2-9602-4091-A603-974FE60E1F44}" type="pres">
      <dgm:prSet presAssocID="{CF76FF89-882E-41ED-9858-ECEC8E97D034}" presName="text_1" presStyleLbl="node1" presStyleIdx="0" presStyleCnt="4">
        <dgm:presLayoutVars>
          <dgm:bulletEnabled val="1"/>
        </dgm:presLayoutVars>
      </dgm:prSet>
      <dgm:spPr/>
      <dgm:t>
        <a:bodyPr/>
        <a:lstStyle/>
        <a:p>
          <a:endParaRPr lang="fr-FR"/>
        </a:p>
      </dgm:t>
    </dgm:pt>
    <dgm:pt modelId="{D4C44D20-C6B5-46E3-8C23-86EB3D62A48B}" type="pres">
      <dgm:prSet presAssocID="{CF76FF89-882E-41ED-9858-ECEC8E97D034}" presName="accent_1" presStyleCnt="0"/>
      <dgm:spPr/>
      <dgm:t>
        <a:bodyPr/>
        <a:lstStyle/>
        <a:p>
          <a:endParaRPr lang="fr-FR"/>
        </a:p>
      </dgm:t>
    </dgm:pt>
    <dgm:pt modelId="{D7FB903A-58F1-4B8A-9591-1CA64C2D7F33}" type="pres">
      <dgm:prSet presAssocID="{CF76FF89-882E-41ED-9858-ECEC8E97D034}" presName="accentRepeatNode" presStyleLbl="solidFgAcc1" presStyleIdx="0" presStyleCnt="4"/>
      <dgm:spPr/>
      <dgm:t>
        <a:bodyPr/>
        <a:lstStyle/>
        <a:p>
          <a:endParaRPr lang="fr-FR"/>
        </a:p>
      </dgm:t>
    </dgm:pt>
    <dgm:pt modelId="{49F194A1-8933-4D4D-8F5E-B8D04B1C47B1}" type="pres">
      <dgm:prSet presAssocID="{F43FA64B-2C21-4F58-BCA0-6A210EED04DF}" presName="text_2" presStyleLbl="node1" presStyleIdx="1" presStyleCnt="4">
        <dgm:presLayoutVars>
          <dgm:bulletEnabled val="1"/>
        </dgm:presLayoutVars>
      </dgm:prSet>
      <dgm:spPr/>
      <dgm:t>
        <a:bodyPr/>
        <a:lstStyle/>
        <a:p>
          <a:endParaRPr lang="fr-FR"/>
        </a:p>
      </dgm:t>
    </dgm:pt>
    <dgm:pt modelId="{7F26B983-6A14-4E25-9978-2EE44C06EC9D}" type="pres">
      <dgm:prSet presAssocID="{F43FA64B-2C21-4F58-BCA0-6A210EED04DF}" presName="accent_2" presStyleCnt="0"/>
      <dgm:spPr/>
      <dgm:t>
        <a:bodyPr/>
        <a:lstStyle/>
        <a:p>
          <a:endParaRPr lang="fr-FR"/>
        </a:p>
      </dgm:t>
    </dgm:pt>
    <dgm:pt modelId="{FF309A7B-291A-4CB5-AD31-8C1BA671F7EC}" type="pres">
      <dgm:prSet presAssocID="{F43FA64B-2C21-4F58-BCA0-6A210EED04DF}" presName="accentRepeatNode" presStyleLbl="solidFgAcc1" presStyleIdx="1" presStyleCnt="4"/>
      <dgm:spPr/>
      <dgm:t>
        <a:bodyPr/>
        <a:lstStyle/>
        <a:p>
          <a:endParaRPr lang="fr-FR"/>
        </a:p>
      </dgm:t>
    </dgm:pt>
    <dgm:pt modelId="{ABDAA9E1-83FB-4334-A73F-17E7A1D5261B}" type="pres">
      <dgm:prSet presAssocID="{62C71B41-C8D5-431A-AAFE-B4A5BBBE6EF8}" presName="text_3" presStyleLbl="node1" presStyleIdx="2" presStyleCnt="4">
        <dgm:presLayoutVars>
          <dgm:bulletEnabled val="1"/>
        </dgm:presLayoutVars>
      </dgm:prSet>
      <dgm:spPr/>
      <dgm:t>
        <a:bodyPr/>
        <a:lstStyle/>
        <a:p>
          <a:endParaRPr lang="fr-FR"/>
        </a:p>
      </dgm:t>
    </dgm:pt>
    <dgm:pt modelId="{ED2F7C64-29C8-4603-9DC0-073BA45A0AF4}" type="pres">
      <dgm:prSet presAssocID="{62C71B41-C8D5-431A-AAFE-B4A5BBBE6EF8}" presName="accent_3" presStyleCnt="0"/>
      <dgm:spPr/>
      <dgm:t>
        <a:bodyPr/>
        <a:lstStyle/>
        <a:p>
          <a:endParaRPr lang="fr-FR"/>
        </a:p>
      </dgm:t>
    </dgm:pt>
    <dgm:pt modelId="{10115150-95D5-40CB-9B44-C383908E3C97}" type="pres">
      <dgm:prSet presAssocID="{62C71B41-C8D5-431A-AAFE-B4A5BBBE6EF8}" presName="accentRepeatNode" presStyleLbl="solidFgAcc1" presStyleIdx="2" presStyleCnt="4"/>
      <dgm:spPr/>
      <dgm:t>
        <a:bodyPr/>
        <a:lstStyle/>
        <a:p>
          <a:endParaRPr lang="fr-FR"/>
        </a:p>
      </dgm:t>
    </dgm:pt>
    <dgm:pt modelId="{1293EE44-CA5E-44EA-A205-299C346745E0}" type="pres">
      <dgm:prSet presAssocID="{A9A046F2-1029-450C-9D7B-6DA244839EB9}" presName="text_4" presStyleLbl="node1" presStyleIdx="3" presStyleCnt="4">
        <dgm:presLayoutVars>
          <dgm:bulletEnabled val="1"/>
        </dgm:presLayoutVars>
      </dgm:prSet>
      <dgm:spPr/>
      <dgm:t>
        <a:bodyPr/>
        <a:lstStyle/>
        <a:p>
          <a:endParaRPr lang="fr-FR"/>
        </a:p>
      </dgm:t>
    </dgm:pt>
    <dgm:pt modelId="{AB3BBAD3-6699-4C0A-8233-8DCE470885E3}" type="pres">
      <dgm:prSet presAssocID="{A9A046F2-1029-450C-9D7B-6DA244839EB9}" presName="accent_4" presStyleCnt="0"/>
      <dgm:spPr/>
      <dgm:t>
        <a:bodyPr/>
        <a:lstStyle/>
        <a:p>
          <a:endParaRPr lang="fr-FR"/>
        </a:p>
      </dgm:t>
    </dgm:pt>
    <dgm:pt modelId="{A53A8B0C-6F1F-4102-B788-A5F871D6E715}" type="pres">
      <dgm:prSet presAssocID="{A9A046F2-1029-450C-9D7B-6DA244839EB9}" presName="accentRepeatNode" presStyleLbl="solidFgAcc1" presStyleIdx="3" presStyleCnt="4"/>
      <dgm:spPr/>
      <dgm:t>
        <a:bodyPr/>
        <a:lstStyle/>
        <a:p>
          <a:endParaRPr lang="fr-FR"/>
        </a:p>
      </dgm:t>
    </dgm:pt>
  </dgm:ptLst>
  <dgm:cxnLst>
    <dgm:cxn modelId="{4E990C09-8DD7-4145-8AE5-D92FCAFBBD4B}" type="presOf" srcId="{A9A046F2-1029-450C-9D7B-6DA244839EB9}" destId="{1293EE44-CA5E-44EA-A205-299C346745E0}" srcOrd="0" destOrd="0" presId="urn:microsoft.com/office/officeart/2008/layout/VerticalCurvedList"/>
    <dgm:cxn modelId="{6D5592B6-FD13-4685-AF11-54BB87E43017}" type="presOf" srcId="{4AC812A2-A99A-43E6-96FE-30B53A8012E6}" destId="{CEB54407-0AC5-421E-BE88-4C9892DC8F0A}" srcOrd="0" destOrd="0" presId="urn:microsoft.com/office/officeart/2008/layout/VerticalCurvedList"/>
    <dgm:cxn modelId="{8FD146C4-B21B-4E99-8D36-5486884C3E92}" srcId="{D9FA81EA-F8D3-4B97-AEE7-1BF1F512ECB5}" destId="{CF76FF89-882E-41ED-9858-ECEC8E97D034}" srcOrd="0" destOrd="0" parTransId="{0B21EE7B-57A1-4524-A741-572A31590C02}" sibTransId="{4AC812A2-A99A-43E6-96FE-30B53A8012E6}"/>
    <dgm:cxn modelId="{1632E40C-D70E-49D4-B1E5-A28EC3FA4CA7}" type="presOf" srcId="{D9FA81EA-F8D3-4B97-AEE7-1BF1F512ECB5}" destId="{D123DBA3-2537-4B87-B99A-20A1F4E2C3A9}" srcOrd="0" destOrd="0" presId="urn:microsoft.com/office/officeart/2008/layout/VerticalCurvedList"/>
    <dgm:cxn modelId="{72F75D29-E860-4D60-B6A6-191108A8BB7E}" srcId="{D9FA81EA-F8D3-4B97-AEE7-1BF1F512ECB5}" destId="{62C71B41-C8D5-431A-AAFE-B4A5BBBE6EF8}" srcOrd="2" destOrd="0" parTransId="{B1277360-9ED0-4618-8232-97F44EDE38CB}" sibTransId="{14B643E8-967F-4141-98F1-35C8CA2765A6}"/>
    <dgm:cxn modelId="{DF76980E-2AE7-4D15-9223-F3D33D6DB211}" type="presOf" srcId="{F43FA64B-2C21-4F58-BCA0-6A210EED04DF}" destId="{49F194A1-8933-4D4D-8F5E-B8D04B1C47B1}" srcOrd="0" destOrd="0" presId="urn:microsoft.com/office/officeart/2008/layout/VerticalCurvedList"/>
    <dgm:cxn modelId="{1BB796F8-19AD-4E1E-BF44-772DD2770B54}" srcId="{D9FA81EA-F8D3-4B97-AEE7-1BF1F512ECB5}" destId="{F43FA64B-2C21-4F58-BCA0-6A210EED04DF}" srcOrd="1" destOrd="0" parTransId="{AE6CF753-42F5-4577-886E-A61472A1BE1C}" sibTransId="{3E89FBBF-9864-4898-9F04-51948D4961F1}"/>
    <dgm:cxn modelId="{A5AE5208-49F1-4E46-96B8-786842F222EB}" srcId="{D9FA81EA-F8D3-4B97-AEE7-1BF1F512ECB5}" destId="{A9A046F2-1029-450C-9D7B-6DA244839EB9}" srcOrd="3" destOrd="0" parTransId="{38474D73-94A2-4908-A384-25177334C72C}" sibTransId="{465B5338-B9FE-4E7D-AEE9-B94ED604C924}"/>
    <dgm:cxn modelId="{D6D40E21-CC3E-473F-AAB2-16D248E8B67B}" type="presOf" srcId="{62C71B41-C8D5-431A-AAFE-B4A5BBBE6EF8}" destId="{ABDAA9E1-83FB-4334-A73F-17E7A1D5261B}" srcOrd="0" destOrd="0" presId="urn:microsoft.com/office/officeart/2008/layout/VerticalCurvedList"/>
    <dgm:cxn modelId="{AD149BDD-49B6-46E6-9409-9A7080C99955}" type="presOf" srcId="{CF76FF89-882E-41ED-9858-ECEC8E97D034}" destId="{FE6374F2-9602-4091-A603-974FE60E1F44}" srcOrd="0" destOrd="0" presId="urn:microsoft.com/office/officeart/2008/layout/VerticalCurvedList"/>
    <dgm:cxn modelId="{E18087E7-3754-463B-B989-26F3338A6E2B}" type="presParOf" srcId="{D123DBA3-2537-4B87-B99A-20A1F4E2C3A9}" destId="{4C3DD68D-8090-4B3D-BE55-BF3128FFD74E}" srcOrd="0" destOrd="0" presId="urn:microsoft.com/office/officeart/2008/layout/VerticalCurvedList"/>
    <dgm:cxn modelId="{E33BD32E-2D0F-4022-A3CB-9E5156B98EAD}" type="presParOf" srcId="{4C3DD68D-8090-4B3D-BE55-BF3128FFD74E}" destId="{052DBEB9-41E4-42DE-93C3-9B112F5DE443}" srcOrd="0" destOrd="0" presId="urn:microsoft.com/office/officeart/2008/layout/VerticalCurvedList"/>
    <dgm:cxn modelId="{7191958B-CDFC-491C-82C0-2E9D54376B8E}" type="presParOf" srcId="{052DBEB9-41E4-42DE-93C3-9B112F5DE443}" destId="{759A9CA2-05FF-4B52-A0B7-AD0EC8F41477}" srcOrd="0" destOrd="0" presId="urn:microsoft.com/office/officeart/2008/layout/VerticalCurvedList"/>
    <dgm:cxn modelId="{8EF75C65-478A-4F49-92F0-FCA677BE18C9}" type="presParOf" srcId="{052DBEB9-41E4-42DE-93C3-9B112F5DE443}" destId="{CEB54407-0AC5-421E-BE88-4C9892DC8F0A}" srcOrd="1" destOrd="0" presId="urn:microsoft.com/office/officeart/2008/layout/VerticalCurvedList"/>
    <dgm:cxn modelId="{95380111-35C7-43DB-ADCC-0EFB1FFE038C}" type="presParOf" srcId="{052DBEB9-41E4-42DE-93C3-9B112F5DE443}" destId="{2DC35B79-599B-4495-B829-0253C32EBCBB}" srcOrd="2" destOrd="0" presId="urn:microsoft.com/office/officeart/2008/layout/VerticalCurvedList"/>
    <dgm:cxn modelId="{1BFE1A18-CC99-4350-BB9E-39458DF41634}" type="presParOf" srcId="{052DBEB9-41E4-42DE-93C3-9B112F5DE443}" destId="{EDE95C3E-738E-4E5D-BD80-94764395AC20}" srcOrd="3" destOrd="0" presId="urn:microsoft.com/office/officeart/2008/layout/VerticalCurvedList"/>
    <dgm:cxn modelId="{1982A851-1B2F-4EBA-963C-302C5160C4C7}" type="presParOf" srcId="{4C3DD68D-8090-4B3D-BE55-BF3128FFD74E}" destId="{FE6374F2-9602-4091-A603-974FE60E1F44}" srcOrd="1" destOrd="0" presId="urn:microsoft.com/office/officeart/2008/layout/VerticalCurvedList"/>
    <dgm:cxn modelId="{2E7D9959-7F4F-4279-AE99-3F84A6897C78}" type="presParOf" srcId="{4C3DD68D-8090-4B3D-BE55-BF3128FFD74E}" destId="{D4C44D20-C6B5-46E3-8C23-86EB3D62A48B}" srcOrd="2" destOrd="0" presId="urn:microsoft.com/office/officeart/2008/layout/VerticalCurvedList"/>
    <dgm:cxn modelId="{DE083A5B-DA8C-42EB-BBF8-AD27555435B3}" type="presParOf" srcId="{D4C44D20-C6B5-46E3-8C23-86EB3D62A48B}" destId="{D7FB903A-58F1-4B8A-9591-1CA64C2D7F33}" srcOrd="0" destOrd="0" presId="urn:microsoft.com/office/officeart/2008/layout/VerticalCurvedList"/>
    <dgm:cxn modelId="{67153227-F592-41E8-85A7-40B408EA3C71}" type="presParOf" srcId="{4C3DD68D-8090-4B3D-BE55-BF3128FFD74E}" destId="{49F194A1-8933-4D4D-8F5E-B8D04B1C47B1}" srcOrd="3" destOrd="0" presId="urn:microsoft.com/office/officeart/2008/layout/VerticalCurvedList"/>
    <dgm:cxn modelId="{B61C4EF0-8A95-4A50-A047-C08B36148739}" type="presParOf" srcId="{4C3DD68D-8090-4B3D-BE55-BF3128FFD74E}" destId="{7F26B983-6A14-4E25-9978-2EE44C06EC9D}" srcOrd="4" destOrd="0" presId="urn:microsoft.com/office/officeart/2008/layout/VerticalCurvedList"/>
    <dgm:cxn modelId="{336F8930-5A4C-4078-9FB1-B9A179982CCC}" type="presParOf" srcId="{7F26B983-6A14-4E25-9978-2EE44C06EC9D}" destId="{FF309A7B-291A-4CB5-AD31-8C1BA671F7EC}" srcOrd="0" destOrd="0" presId="urn:microsoft.com/office/officeart/2008/layout/VerticalCurvedList"/>
    <dgm:cxn modelId="{CDF5F511-21A2-41F9-9CC7-6E8F92F45EA1}" type="presParOf" srcId="{4C3DD68D-8090-4B3D-BE55-BF3128FFD74E}" destId="{ABDAA9E1-83FB-4334-A73F-17E7A1D5261B}" srcOrd="5" destOrd="0" presId="urn:microsoft.com/office/officeart/2008/layout/VerticalCurvedList"/>
    <dgm:cxn modelId="{E2D191E6-77AF-48D8-B7C5-C165CACB5494}" type="presParOf" srcId="{4C3DD68D-8090-4B3D-BE55-BF3128FFD74E}" destId="{ED2F7C64-29C8-4603-9DC0-073BA45A0AF4}" srcOrd="6" destOrd="0" presId="urn:microsoft.com/office/officeart/2008/layout/VerticalCurvedList"/>
    <dgm:cxn modelId="{7F5A1860-4215-4203-B3AA-4D9E6A0175A3}" type="presParOf" srcId="{ED2F7C64-29C8-4603-9DC0-073BA45A0AF4}" destId="{10115150-95D5-40CB-9B44-C383908E3C97}" srcOrd="0" destOrd="0" presId="urn:microsoft.com/office/officeart/2008/layout/VerticalCurvedList"/>
    <dgm:cxn modelId="{7AD36662-516D-48BC-9951-BE2696A1C697}" type="presParOf" srcId="{4C3DD68D-8090-4B3D-BE55-BF3128FFD74E}" destId="{1293EE44-CA5E-44EA-A205-299C346745E0}" srcOrd="7" destOrd="0" presId="urn:microsoft.com/office/officeart/2008/layout/VerticalCurvedList"/>
    <dgm:cxn modelId="{449331E0-F7F6-45F3-AFEC-959B0DD946DD}" type="presParOf" srcId="{4C3DD68D-8090-4B3D-BE55-BF3128FFD74E}" destId="{AB3BBAD3-6699-4C0A-8233-8DCE470885E3}" srcOrd="8" destOrd="0" presId="urn:microsoft.com/office/officeart/2008/layout/VerticalCurvedList"/>
    <dgm:cxn modelId="{D644A1EA-2365-4D6D-B2F8-2B78C916BB9B}" type="presParOf" srcId="{AB3BBAD3-6699-4C0A-8233-8DCE470885E3}" destId="{A53A8B0C-6F1F-4102-B788-A5F871D6E715}" srcOrd="0" destOrd="0" presId="urn:microsoft.com/office/officeart/2008/layout/VerticalCurvedList"/>
  </dgm:cxnLst>
  <dgm:bg/>
  <dgm:whole/>
  <dgm:extLst>
    <a:ext uri="http://schemas.microsoft.com/office/drawing/2008/diagram">
      <dsp:dataModelExt xmlns:dsp="http://schemas.microsoft.com/office/drawing/2008/diagram" relId="rId10"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B54407-0AC5-421E-BE88-4C9892DC8F0A}">
      <dsp:nvSpPr>
        <dsp:cNvPr id="0" name=""/>
        <dsp:cNvSpPr/>
      </dsp:nvSpPr>
      <dsp:spPr>
        <a:xfrm>
          <a:off x="-4640106" y="-711366"/>
          <a:ext cx="5527188" cy="5527188"/>
        </a:xfrm>
        <a:prstGeom prst="blockArc">
          <a:avLst>
            <a:gd name="adj1" fmla="val 18900000"/>
            <a:gd name="adj2" fmla="val 2700000"/>
            <a:gd name="adj3" fmla="val 391"/>
          </a:avLst>
        </a:pr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6374F2-9602-4091-A603-974FE60E1F44}">
      <dsp:nvSpPr>
        <dsp:cNvPr id="0" name=""/>
        <dsp:cNvSpPr/>
      </dsp:nvSpPr>
      <dsp:spPr>
        <a:xfrm>
          <a:off x="464619" y="315550"/>
          <a:ext cx="6824370" cy="63142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Accompagner vers l’emploi les demandeurs d’emploi et les inactifs et soutenir les mobilités professionnelles</a:t>
          </a:r>
          <a:endParaRPr lang="fr-FR" sz="1400" kern="1200" dirty="0">
            <a:solidFill>
              <a:schemeClr val="tx1"/>
            </a:solidFill>
            <a:latin typeface="Arial" panose="020B0604020202020204" pitchFamily="34" charset="0"/>
            <a:cs typeface="Arial" panose="020B0604020202020204" pitchFamily="34" charset="0"/>
          </a:endParaRPr>
        </a:p>
      </dsp:txBody>
      <dsp:txXfrm>
        <a:off x="464619" y="315550"/>
        <a:ext cx="6824370" cy="631429"/>
      </dsp:txXfrm>
    </dsp:sp>
    <dsp:sp modelId="{D7FB903A-58F1-4B8A-9591-1CA64C2D7F33}">
      <dsp:nvSpPr>
        <dsp:cNvPr id="0" name=""/>
        <dsp:cNvSpPr/>
      </dsp:nvSpPr>
      <dsp:spPr>
        <a:xfrm>
          <a:off x="69976" y="236621"/>
          <a:ext cx="789286" cy="789286"/>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F194A1-8933-4D4D-8F5E-B8D04B1C47B1}">
      <dsp:nvSpPr>
        <dsp:cNvPr id="0" name=""/>
        <dsp:cNvSpPr/>
      </dsp:nvSpPr>
      <dsp:spPr>
        <a:xfrm>
          <a:off x="826632" y="1262859"/>
          <a:ext cx="6462357" cy="631429"/>
        </a:xfrm>
        <a:prstGeom prst="rect">
          <a:avLst/>
        </a:prstGeom>
        <a:solidFill>
          <a:schemeClr val="accent2">
            <a:hueOff val="-2447042"/>
            <a:satOff val="10798"/>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Promouvoir un emploi durable et de qualité et soutenir la mobilité de la main-d'œuvre</a:t>
          </a:r>
          <a:endParaRPr lang="fr-FR" sz="1400" kern="1200" dirty="0">
            <a:solidFill>
              <a:schemeClr val="tx1"/>
            </a:solidFill>
            <a:latin typeface="Arial" panose="020B0604020202020204" pitchFamily="34" charset="0"/>
            <a:cs typeface="Arial" panose="020B0604020202020204" pitchFamily="34" charset="0"/>
          </a:endParaRPr>
        </a:p>
      </dsp:txBody>
      <dsp:txXfrm>
        <a:off x="826632" y="1262859"/>
        <a:ext cx="6462357" cy="631429"/>
      </dsp:txXfrm>
    </dsp:sp>
    <dsp:sp modelId="{FF309A7B-291A-4CB5-AD31-8C1BA671F7EC}">
      <dsp:nvSpPr>
        <dsp:cNvPr id="0" name=""/>
        <dsp:cNvSpPr/>
      </dsp:nvSpPr>
      <dsp:spPr>
        <a:xfrm>
          <a:off x="431989" y="1183930"/>
          <a:ext cx="789286" cy="789286"/>
        </a:xfrm>
        <a:prstGeom prst="ellipse">
          <a:avLst/>
        </a:prstGeom>
        <a:solidFill>
          <a:schemeClr val="lt1">
            <a:hueOff val="0"/>
            <a:satOff val="0"/>
            <a:lumOff val="0"/>
            <a:alphaOff val="0"/>
          </a:schemeClr>
        </a:solidFill>
        <a:ln w="25400" cap="flat" cmpd="sng" algn="ctr">
          <a:solidFill>
            <a:schemeClr val="accent2">
              <a:hueOff val="-2447042"/>
              <a:satOff val="10798"/>
              <a:lumOff val="-1830"/>
              <a:alphaOff val="0"/>
            </a:schemeClr>
          </a:solidFill>
          <a:prstDash val="solid"/>
        </a:ln>
        <a:effectLst/>
      </dsp:spPr>
      <dsp:style>
        <a:lnRef idx="2">
          <a:scrgbClr r="0" g="0" b="0"/>
        </a:lnRef>
        <a:fillRef idx="1">
          <a:scrgbClr r="0" g="0" b="0"/>
        </a:fillRef>
        <a:effectRef idx="0">
          <a:scrgbClr r="0" g="0" b="0"/>
        </a:effectRef>
        <a:fontRef idx="minor"/>
      </dsp:style>
    </dsp:sp>
    <dsp:sp modelId="{ABDAA9E1-83FB-4334-A73F-17E7A1D5261B}">
      <dsp:nvSpPr>
        <dsp:cNvPr id="0" name=""/>
        <dsp:cNvSpPr/>
      </dsp:nvSpPr>
      <dsp:spPr>
        <a:xfrm>
          <a:off x="826632" y="2210167"/>
          <a:ext cx="6462357" cy="631429"/>
        </a:xfrm>
        <a:prstGeom prst="rect">
          <a:avLst/>
        </a:prstGeom>
        <a:solidFill>
          <a:schemeClr val="accent2">
            <a:hueOff val="-4894083"/>
            <a:satOff val="21595"/>
            <a:lumOff val="-36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fr-FR" sz="1400" kern="1200" dirty="0" smtClean="0">
              <a:solidFill>
                <a:schemeClr val="tx1"/>
              </a:solidFill>
            </a:rPr>
            <a:t>L’accès à l’emploi pour les demandeurs d’emploi et les personnes inactives</a:t>
          </a:r>
          <a:endParaRPr lang="fr-FR" sz="1400" kern="1200" dirty="0">
            <a:solidFill>
              <a:schemeClr val="tx1"/>
            </a:solidFill>
            <a:latin typeface="Arial" panose="020B0604020202020204" pitchFamily="34" charset="0"/>
            <a:cs typeface="Arial" panose="020B0604020202020204" pitchFamily="34" charset="0"/>
          </a:endParaRPr>
        </a:p>
      </dsp:txBody>
      <dsp:txXfrm>
        <a:off x="826632" y="2210167"/>
        <a:ext cx="6462357" cy="631429"/>
      </dsp:txXfrm>
    </dsp:sp>
    <dsp:sp modelId="{10115150-95D5-40CB-9B44-C383908E3C97}">
      <dsp:nvSpPr>
        <dsp:cNvPr id="0" name=""/>
        <dsp:cNvSpPr/>
      </dsp:nvSpPr>
      <dsp:spPr>
        <a:xfrm>
          <a:off x="431989" y="2131238"/>
          <a:ext cx="789286" cy="789286"/>
        </a:xfrm>
        <a:prstGeom prst="ellipse">
          <a:avLst/>
        </a:prstGeom>
        <a:solidFill>
          <a:schemeClr val="lt1">
            <a:hueOff val="0"/>
            <a:satOff val="0"/>
            <a:lumOff val="0"/>
            <a:alphaOff val="0"/>
          </a:schemeClr>
        </a:solidFill>
        <a:ln w="25400" cap="flat" cmpd="sng" algn="ctr">
          <a:solidFill>
            <a:schemeClr val="accent2">
              <a:hueOff val="-4894083"/>
              <a:satOff val="21595"/>
              <a:lumOff val="-3660"/>
              <a:alphaOff val="0"/>
            </a:schemeClr>
          </a:solidFill>
          <a:prstDash val="solid"/>
        </a:ln>
        <a:effectLst/>
      </dsp:spPr>
      <dsp:style>
        <a:lnRef idx="2">
          <a:scrgbClr r="0" g="0" b="0"/>
        </a:lnRef>
        <a:fillRef idx="1">
          <a:scrgbClr r="0" g="0" b="0"/>
        </a:fillRef>
        <a:effectRef idx="0">
          <a:scrgbClr r="0" g="0" b="0"/>
        </a:effectRef>
        <a:fontRef idx="minor"/>
      </dsp:style>
    </dsp:sp>
    <dsp:sp modelId="{1293EE44-CA5E-44EA-A205-299C346745E0}">
      <dsp:nvSpPr>
        <dsp:cNvPr id="0" name=""/>
        <dsp:cNvSpPr/>
      </dsp:nvSpPr>
      <dsp:spPr>
        <a:xfrm>
          <a:off x="464619" y="3157475"/>
          <a:ext cx="6824370" cy="631429"/>
        </a:xfrm>
        <a:prstGeom prst="rect">
          <a:avLst/>
        </a:prstGeom>
        <a:solidFill>
          <a:schemeClr val="accent2">
            <a:hueOff val="-7341125"/>
            <a:satOff val="32393"/>
            <a:lumOff val="-5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Augmenter le nombre de participants demandeurs d’emploi ou inactifs accompagnés</a:t>
          </a:r>
        </a:p>
      </dsp:txBody>
      <dsp:txXfrm>
        <a:off x="464619" y="3157475"/>
        <a:ext cx="6824370" cy="631429"/>
      </dsp:txXfrm>
    </dsp:sp>
    <dsp:sp modelId="{A53A8B0C-6F1F-4102-B788-A5F871D6E715}">
      <dsp:nvSpPr>
        <dsp:cNvPr id="0" name=""/>
        <dsp:cNvSpPr/>
      </dsp:nvSpPr>
      <dsp:spPr>
        <a:xfrm>
          <a:off x="69976" y="3078547"/>
          <a:ext cx="789286" cy="789286"/>
        </a:xfrm>
        <a:prstGeom prst="ellipse">
          <a:avLst/>
        </a:prstGeom>
        <a:solidFill>
          <a:schemeClr val="lt1">
            <a:hueOff val="0"/>
            <a:satOff val="0"/>
            <a:lumOff val="0"/>
            <a:alphaOff val="0"/>
          </a:schemeClr>
        </a:solidFill>
        <a:ln w="25400" cap="flat" cmpd="sng" algn="ctr">
          <a:solidFill>
            <a:schemeClr val="accent2">
              <a:hueOff val="-7341125"/>
              <a:satOff val="32393"/>
              <a:lumOff val="-549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B54407-0AC5-421E-BE88-4C9892DC8F0A}">
      <dsp:nvSpPr>
        <dsp:cNvPr id="0" name=""/>
        <dsp:cNvSpPr/>
      </dsp:nvSpPr>
      <dsp:spPr>
        <a:xfrm>
          <a:off x="-4640106" y="-711366"/>
          <a:ext cx="5527188" cy="5527188"/>
        </a:xfrm>
        <a:prstGeom prst="blockArc">
          <a:avLst>
            <a:gd name="adj1" fmla="val 18900000"/>
            <a:gd name="adj2" fmla="val 2700000"/>
            <a:gd name="adj3" fmla="val 391"/>
          </a:avLst>
        </a:pr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6374F2-9602-4091-A603-974FE60E1F44}">
      <dsp:nvSpPr>
        <dsp:cNvPr id="0" name=""/>
        <dsp:cNvSpPr/>
      </dsp:nvSpPr>
      <dsp:spPr>
        <a:xfrm>
          <a:off x="464619" y="315550"/>
          <a:ext cx="6824370" cy="63142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Accompagner les demandeurs d’emploi et les inactifs, soutenir les mobilités professionnelles et développer l’entreprenariat</a:t>
          </a:r>
          <a:endParaRPr lang="fr-FR" sz="1400" kern="1200" dirty="0">
            <a:solidFill>
              <a:schemeClr val="tx1"/>
            </a:solidFill>
            <a:latin typeface="Arial" panose="020B0604020202020204" pitchFamily="34" charset="0"/>
            <a:cs typeface="Arial" panose="020B0604020202020204" pitchFamily="34" charset="0"/>
          </a:endParaRPr>
        </a:p>
      </dsp:txBody>
      <dsp:txXfrm>
        <a:off x="464619" y="315550"/>
        <a:ext cx="6824370" cy="631429"/>
      </dsp:txXfrm>
    </dsp:sp>
    <dsp:sp modelId="{D7FB903A-58F1-4B8A-9591-1CA64C2D7F33}">
      <dsp:nvSpPr>
        <dsp:cNvPr id="0" name=""/>
        <dsp:cNvSpPr/>
      </dsp:nvSpPr>
      <dsp:spPr>
        <a:xfrm>
          <a:off x="69976" y="236621"/>
          <a:ext cx="789286" cy="789286"/>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F194A1-8933-4D4D-8F5E-B8D04B1C47B1}">
      <dsp:nvSpPr>
        <dsp:cNvPr id="0" name=""/>
        <dsp:cNvSpPr/>
      </dsp:nvSpPr>
      <dsp:spPr>
        <a:xfrm>
          <a:off x="826632" y="1262859"/>
          <a:ext cx="6462357" cy="631429"/>
        </a:xfrm>
        <a:prstGeom prst="rect">
          <a:avLst/>
        </a:prstGeom>
        <a:solidFill>
          <a:schemeClr val="accent2">
            <a:hueOff val="-2447042"/>
            <a:satOff val="10798"/>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smtClean="0">
              <a:solidFill>
                <a:schemeClr val="tx1"/>
              </a:solidFill>
            </a:rPr>
            <a:t>Promouvoir un emploi durable et de qualité et soutenir la mobilité de la main-d’oeuvre</a:t>
          </a:r>
          <a:endParaRPr lang="fr-FR" sz="1400" kern="1200" dirty="0">
            <a:solidFill>
              <a:schemeClr val="tx1"/>
            </a:solidFill>
            <a:latin typeface="Arial" panose="020B0604020202020204" pitchFamily="34" charset="0"/>
            <a:cs typeface="Arial" panose="020B0604020202020204" pitchFamily="34" charset="0"/>
          </a:endParaRPr>
        </a:p>
      </dsp:txBody>
      <dsp:txXfrm>
        <a:off x="826632" y="1262859"/>
        <a:ext cx="6462357" cy="631429"/>
      </dsp:txXfrm>
    </dsp:sp>
    <dsp:sp modelId="{FF309A7B-291A-4CB5-AD31-8C1BA671F7EC}">
      <dsp:nvSpPr>
        <dsp:cNvPr id="0" name=""/>
        <dsp:cNvSpPr/>
      </dsp:nvSpPr>
      <dsp:spPr>
        <a:xfrm>
          <a:off x="431989" y="1183930"/>
          <a:ext cx="789286" cy="789286"/>
        </a:xfrm>
        <a:prstGeom prst="ellipse">
          <a:avLst/>
        </a:prstGeom>
        <a:solidFill>
          <a:schemeClr val="lt1">
            <a:hueOff val="0"/>
            <a:satOff val="0"/>
            <a:lumOff val="0"/>
            <a:alphaOff val="0"/>
          </a:schemeClr>
        </a:solidFill>
        <a:ln w="25400" cap="flat" cmpd="sng" algn="ctr">
          <a:solidFill>
            <a:schemeClr val="accent2">
              <a:hueOff val="-2447042"/>
              <a:satOff val="10798"/>
              <a:lumOff val="-1830"/>
              <a:alphaOff val="0"/>
            </a:schemeClr>
          </a:solidFill>
          <a:prstDash val="solid"/>
        </a:ln>
        <a:effectLst/>
      </dsp:spPr>
      <dsp:style>
        <a:lnRef idx="2">
          <a:scrgbClr r="0" g="0" b="0"/>
        </a:lnRef>
        <a:fillRef idx="1">
          <a:scrgbClr r="0" g="0" b="0"/>
        </a:fillRef>
        <a:effectRef idx="0">
          <a:scrgbClr r="0" g="0" b="0"/>
        </a:effectRef>
        <a:fontRef idx="minor"/>
      </dsp:style>
    </dsp:sp>
    <dsp:sp modelId="{ABDAA9E1-83FB-4334-A73F-17E7A1D5261B}">
      <dsp:nvSpPr>
        <dsp:cNvPr id="0" name=""/>
        <dsp:cNvSpPr/>
      </dsp:nvSpPr>
      <dsp:spPr>
        <a:xfrm>
          <a:off x="826632" y="2210167"/>
          <a:ext cx="6462357" cy="631429"/>
        </a:xfrm>
        <a:prstGeom prst="rect">
          <a:avLst/>
        </a:prstGeom>
        <a:solidFill>
          <a:schemeClr val="accent2">
            <a:hueOff val="-4894083"/>
            <a:satOff val="21595"/>
            <a:lumOff val="-36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fr-FR" sz="1400" kern="1200" dirty="0" smtClean="0">
              <a:solidFill>
                <a:schemeClr val="tx1"/>
              </a:solidFill>
            </a:rPr>
            <a:t>La réduction et la prévention du décrochage scolaire et la promotion de l’égalité d’accès à des programmes de développement</a:t>
          </a:r>
          <a:endParaRPr lang="fr-FR" sz="1400" kern="1200" dirty="0">
            <a:solidFill>
              <a:schemeClr val="tx1"/>
            </a:solidFill>
            <a:latin typeface="Arial" panose="020B0604020202020204" pitchFamily="34" charset="0"/>
            <a:cs typeface="Arial" panose="020B0604020202020204" pitchFamily="34" charset="0"/>
          </a:endParaRPr>
        </a:p>
      </dsp:txBody>
      <dsp:txXfrm>
        <a:off x="826632" y="2210167"/>
        <a:ext cx="6462357" cy="631429"/>
      </dsp:txXfrm>
    </dsp:sp>
    <dsp:sp modelId="{10115150-95D5-40CB-9B44-C383908E3C97}">
      <dsp:nvSpPr>
        <dsp:cNvPr id="0" name=""/>
        <dsp:cNvSpPr/>
      </dsp:nvSpPr>
      <dsp:spPr>
        <a:xfrm>
          <a:off x="431989" y="2131238"/>
          <a:ext cx="789286" cy="789286"/>
        </a:xfrm>
        <a:prstGeom prst="ellipse">
          <a:avLst/>
        </a:prstGeom>
        <a:solidFill>
          <a:schemeClr val="lt1">
            <a:hueOff val="0"/>
            <a:satOff val="0"/>
            <a:lumOff val="0"/>
            <a:alphaOff val="0"/>
          </a:schemeClr>
        </a:solidFill>
        <a:ln w="25400" cap="flat" cmpd="sng" algn="ctr">
          <a:solidFill>
            <a:schemeClr val="accent2">
              <a:hueOff val="-4894083"/>
              <a:satOff val="21595"/>
              <a:lumOff val="-3660"/>
              <a:alphaOff val="0"/>
            </a:schemeClr>
          </a:solidFill>
          <a:prstDash val="solid"/>
        </a:ln>
        <a:effectLst/>
      </dsp:spPr>
      <dsp:style>
        <a:lnRef idx="2">
          <a:scrgbClr r="0" g="0" b="0"/>
        </a:lnRef>
        <a:fillRef idx="1">
          <a:scrgbClr r="0" g="0" b="0"/>
        </a:fillRef>
        <a:effectRef idx="0">
          <a:scrgbClr r="0" g="0" b="0"/>
        </a:effectRef>
        <a:fontRef idx="minor"/>
      </dsp:style>
    </dsp:sp>
    <dsp:sp modelId="{1293EE44-CA5E-44EA-A205-299C346745E0}">
      <dsp:nvSpPr>
        <dsp:cNvPr id="0" name=""/>
        <dsp:cNvSpPr/>
      </dsp:nvSpPr>
      <dsp:spPr>
        <a:xfrm>
          <a:off x="464619" y="3157475"/>
          <a:ext cx="6824370" cy="631429"/>
        </a:xfrm>
        <a:prstGeom prst="rect">
          <a:avLst/>
        </a:prstGeom>
        <a:solidFill>
          <a:schemeClr val="accent2">
            <a:hueOff val="-7341125"/>
            <a:satOff val="32393"/>
            <a:lumOff val="-5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Augmenter le nombre des jeunes de moins de 25 ans participant à des actions de prévention de décrochage scolaire</a:t>
          </a:r>
        </a:p>
      </dsp:txBody>
      <dsp:txXfrm>
        <a:off x="464619" y="3157475"/>
        <a:ext cx="6824370" cy="631429"/>
      </dsp:txXfrm>
    </dsp:sp>
    <dsp:sp modelId="{A53A8B0C-6F1F-4102-B788-A5F871D6E715}">
      <dsp:nvSpPr>
        <dsp:cNvPr id="0" name=""/>
        <dsp:cNvSpPr/>
      </dsp:nvSpPr>
      <dsp:spPr>
        <a:xfrm>
          <a:off x="69976" y="3078547"/>
          <a:ext cx="789286" cy="789286"/>
        </a:xfrm>
        <a:prstGeom prst="ellipse">
          <a:avLst/>
        </a:prstGeom>
        <a:solidFill>
          <a:schemeClr val="lt1">
            <a:hueOff val="0"/>
            <a:satOff val="0"/>
            <a:lumOff val="0"/>
            <a:alphaOff val="0"/>
          </a:schemeClr>
        </a:solidFill>
        <a:ln w="25400" cap="flat" cmpd="sng" algn="ctr">
          <a:solidFill>
            <a:schemeClr val="accent2">
              <a:hueOff val="-7341125"/>
              <a:satOff val="32393"/>
              <a:lumOff val="-549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B54407-0AC5-421E-BE88-4C9892DC8F0A}">
      <dsp:nvSpPr>
        <dsp:cNvPr id="0" name=""/>
        <dsp:cNvSpPr/>
      </dsp:nvSpPr>
      <dsp:spPr>
        <a:xfrm>
          <a:off x="-4640106" y="-711366"/>
          <a:ext cx="5527188" cy="5527188"/>
        </a:xfrm>
        <a:prstGeom prst="blockArc">
          <a:avLst>
            <a:gd name="adj1" fmla="val 18900000"/>
            <a:gd name="adj2" fmla="val 2700000"/>
            <a:gd name="adj3" fmla="val 391"/>
          </a:avLst>
        </a:pr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6374F2-9602-4091-A603-974FE60E1F44}">
      <dsp:nvSpPr>
        <dsp:cNvPr id="0" name=""/>
        <dsp:cNvSpPr/>
      </dsp:nvSpPr>
      <dsp:spPr>
        <a:xfrm>
          <a:off x="464619" y="315550"/>
          <a:ext cx="6824370" cy="63142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Anticiper les mutations et sécuriser les parcours et les transitions professionnels</a:t>
          </a:r>
          <a:endParaRPr lang="fr-FR" sz="1400" kern="1200" dirty="0">
            <a:solidFill>
              <a:schemeClr val="tx1"/>
            </a:solidFill>
            <a:latin typeface="Arial" panose="020B0604020202020204" pitchFamily="34" charset="0"/>
            <a:cs typeface="Arial" panose="020B0604020202020204" pitchFamily="34" charset="0"/>
          </a:endParaRPr>
        </a:p>
      </dsp:txBody>
      <dsp:txXfrm>
        <a:off x="464619" y="315550"/>
        <a:ext cx="6824370" cy="631429"/>
      </dsp:txXfrm>
    </dsp:sp>
    <dsp:sp modelId="{D7FB903A-58F1-4B8A-9591-1CA64C2D7F33}">
      <dsp:nvSpPr>
        <dsp:cNvPr id="0" name=""/>
        <dsp:cNvSpPr/>
      </dsp:nvSpPr>
      <dsp:spPr>
        <a:xfrm>
          <a:off x="69976" y="236621"/>
          <a:ext cx="789286" cy="789286"/>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F194A1-8933-4D4D-8F5E-B8D04B1C47B1}">
      <dsp:nvSpPr>
        <dsp:cNvPr id="0" name=""/>
        <dsp:cNvSpPr/>
      </dsp:nvSpPr>
      <dsp:spPr>
        <a:xfrm>
          <a:off x="826632" y="1262859"/>
          <a:ext cx="6462357" cy="631429"/>
        </a:xfrm>
        <a:prstGeom prst="rect">
          <a:avLst/>
        </a:prstGeom>
        <a:solidFill>
          <a:schemeClr val="accent2">
            <a:hueOff val="-2447042"/>
            <a:satOff val="10798"/>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smtClean="0">
              <a:solidFill>
                <a:schemeClr val="tx1"/>
              </a:solidFill>
            </a:rPr>
            <a:t>Promouvoir un emploi durable et de qualité et soutenir la mobilité de la main-d’oeuvre</a:t>
          </a:r>
          <a:endParaRPr lang="fr-FR" sz="1400" kern="1200" dirty="0">
            <a:solidFill>
              <a:schemeClr val="tx1"/>
            </a:solidFill>
            <a:latin typeface="Arial" panose="020B0604020202020204" pitchFamily="34" charset="0"/>
            <a:cs typeface="Arial" panose="020B0604020202020204" pitchFamily="34" charset="0"/>
          </a:endParaRPr>
        </a:p>
      </dsp:txBody>
      <dsp:txXfrm>
        <a:off x="826632" y="1262859"/>
        <a:ext cx="6462357" cy="631429"/>
      </dsp:txXfrm>
    </dsp:sp>
    <dsp:sp modelId="{FF309A7B-291A-4CB5-AD31-8C1BA671F7EC}">
      <dsp:nvSpPr>
        <dsp:cNvPr id="0" name=""/>
        <dsp:cNvSpPr/>
      </dsp:nvSpPr>
      <dsp:spPr>
        <a:xfrm>
          <a:off x="431989" y="1183930"/>
          <a:ext cx="789286" cy="789286"/>
        </a:xfrm>
        <a:prstGeom prst="ellipse">
          <a:avLst/>
        </a:prstGeom>
        <a:solidFill>
          <a:schemeClr val="lt1">
            <a:hueOff val="0"/>
            <a:satOff val="0"/>
            <a:lumOff val="0"/>
            <a:alphaOff val="0"/>
          </a:schemeClr>
        </a:solidFill>
        <a:ln w="25400" cap="flat" cmpd="sng" algn="ctr">
          <a:solidFill>
            <a:schemeClr val="accent2">
              <a:hueOff val="-2447042"/>
              <a:satOff val="10798"/>
              <a:lumOff val="-1830"/>
              <a:alphaOff val="0"/>
            </a:schemeClr>
          </a:solidFill>
          <a:prstDash val="solid"/>
        </a:ln>
        <a:effectLst/>
      </dsp:spPr>
      <dsp:style>
        <a:lnRef idx="2">
          <a:scrgbClr r="0" g="0" b="0"/>
        </a:lnRef>
        <a:fillRef idx="1">
          <a:scrgbClr r="0" g="0" b="0"/>
        </a:fillRef>
        <a:effectRef idx="0">
          <a:scrgbClr r="0" g="0" b="0"/>
        </a:effectRef>
        <a:fontRef idx="minor"/>
      </dsp:style>
    </dsp:sp>
    <dsp:sp modelId="{ABDAA9E1-83FB-4334-A73F-17E7A1D5261B}">
      <dsp:nvSpPr>
        <dsp:cNvPr id="0" name=""/>
        <dsp:cNvSpPr/>
      </dsp:nvSpPr>
      <dsp:spPr>
        <a:xfrm>
          <a:off x="826632" y="2210167"/>
          <a:ext cx="6462357" cy="631429"/>
        </a:xfrm>
        <a:prstGeom prst="rect">
          <a:avLst/>
        </a:prstGeom>
        <a:solidFill>
          <a:schemeClr val="accent2">
            <a:hueOff val="-4894083"/>
            <a:satOff val="21595"/>
            <a:lumOff val="-36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L’adaptation au changement des travailleurs, des entreprises et des entrepreneurs</a:t>
          </a:r>
        </a:p>
      </dsp:txBody>
      <dsp:txXfrm>
        <a:off x="826632" y="2210167"/>
        <a:ext cx="6462357" cy="631429"/>
      </dsp:txXfrm>
    </dsp:sp>
    <dsp:sp modelId="{10115150-95D5-40CB-9B44-C383908E3C97}">
      <dsp:nvSpPr>
        <dsp:cNvPr id="0" name=""/>
        <dsp:cNvSpPr/>
      </dsp:nvSpPr>
      <dsp:spPr>
        <a:xfrm>
          <a:off x="431989" y="2131238"/>
          <a:ext cx="789286" cy="789286"/>
        </a:xfrm>
        <a:prstGeom prst="ellipse">
          <a:avLst/>
        </a:prstGeom>
        <a:solidFill>
          <a:schemeClr val="lt1">
            <a:hueOff val="0"/>
            <a:satOff val="0"/>
            <a:lumOff val="0"/>
            <a:alphaOff val="0"/>
          </a:schemeClr>
        </a:solidFill>
        <a:ln w="25400" cap="flat" cmpd="sng" algn="ctr">
          <a:solidFill>
            <a:schemeClr val="accent2">
              <a:hueOff val="-4894083"/>
              <a:satOff val="21595"/>
              <a:lumOff val="-3660"/>
              <a:alphaOff val="0"/>
            </a:schemeClr>
          </a:solidFill>
          <a:prstDash val="solid"/>
        </a:ln>
        <a:effectLst/>
      </dsp:spPr>
      <dsp:style>
        <a:lnRef idx="2">
          <a:scrgbClr r="0" g="0" b="0"/>
        </a:lnRef>
        <a:fillRef idx="1">
          <a:scrgbClr r="0" g="0" b="0"/>
        </a:fillRef>
        <a:effectRef idx="0">
          <a:scrgbClr r="0" g="0" b="0"/>
        </a:effectRef>
        <a:fontRef idx="minor"/>
      </dsp:style>
    </dsp:sp>
    <dsp:sp modelId="{1293EE44-CA5E-44EA-A205-299C346745E0}">
      <dsp:nvSpPr>
        <dsp:cNvPr id="0" name=""/>
        <dsp:cNvSpPr/>
      </dsp:nvSpPr>
      <dsp:spPr>
        <a:xfrm>
          <a:off x="464619" y="3157475"/>
          <a:ext cx="6824370" cy="631429"/>
        </a:xfrm>
        <a:prstGeom prst="rect">
          <a:avLst/>
        </a:prstGeom>
        <a:solidFill>
          <a:schemeClr val="accent2">
            <a:hueOff val="-7341125"/>
            <a:satOff val="32393"/>
            <a:lumOff val="-5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Améliorer la gestion de l’emploi et des compétences en appuyant les démarches d’anticipation et de gestion des mutations</a:t>
          </a:r>
        </a:p>
      </dsp:txBody>
      <dsp:txXfrm>
        <a:off x="464619" y="3157475"/>
        <a:ext cx="6824370" cy="631429"/>
      </dsp:txXfrm>
    </dsp:sp>
    <dsp:sp modelId="{A53A8B0C-6F1F-4102-B788-A5F871D6E715}">
      <dsp:nvSpPr>
        <dsp:cNvPr id="0" name=""/>
        <dsp:cNvSpPr/>
      </dsp:nvSpPr>
      <dsp:spPr>
        <a:xfrm>
          <a:off x="69976" y="3078547"/>
          <a:ext cx="789286" cy="789286"/>
        </a:xfrm>
        <a:prstGeom prst="ellipse">
          <a:avLst/>
        </a:prstGeom>
        <a:solidFill>
          <a:schemeClr val="lt1">
            <a:hueOff val="0"/>
            <a:satOff val="0"/>
            <a:lumOff val="0"/>
            <a:alphaOff val="0"/>
          </a:schemeClr>
        </a:solidFill>
        <a:ln w="25400" cap="flat" cmpd="sng" algn="ctr">
          <a:solidFill>
            <a:schemeClr val="accent2">
              <a:hueOff val="-7341125"/>
              <a:satOff val="32393"/>
              <a:lumOff val="-549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058800-DCD6-456E-8E8C-1EFD305FCEA1}">
      <dsp:nvSpPr>
        <dsp:cNvPr id="0" name=""/>
        <dsp:cNvSpPr/>
      </dsp:nvSpPr>
      <dsp:spPr>
        <a:xfrm>
          <a:off x="2285242" y="351005"/>
          <a:ext cx="6346493" cy="1119604"/>
        </a:xfrm>
        <a:prstGeom prst="rightArrow">
          <a:avLst>
            <a:gd name="adj1" fmla="val 75000"/>
            <a:gd name="adj2" fmla="val 50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fr-FR" sz="1800" kern="1200" dirty="0" smtClean="0"/>
            <a:t>Favoriser l’accès à l’emploi pour les demandeurs d’emploi et les personnes inactives grâce à des initiatives locales en faveur de l’emploi et au soutien à la mobilité professionnelle.</a:t>
          </a:r>
          <a:endParaRPr lang="fr-FR" sz="1800" kern="1200" dirty="0"/>
        </a:p>
      </dsp:txBody>
      <dsp:txXfrm>
        <a:off x="2285242" y="490956"/>
        <a:ext cx="5926642" cy="839703"/>
      </dsp:txXfrm>
    </dsp:sp>
    <dsp:sp modelId="{9D041329-6385-49FE-A3F7-8FD6E5E131AB}">
      <dsp:nvSpPr>
        <dsp:cNvPr id="0" name=""/>
        <dsp:cNvSpPr/>
      </dsp:nvSpPr>
      <dsp:spPr>
        <a:xfrm>
          <a:off x="361883" y="0"/>
          <a:ext cx="1923306" cy="192953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fr-FR" sz="2600" kern="1200" dirty="0" smtClean="0">
              <a:solidFill>
                <a:schemeClr val="tx1"/>
              </a:solidFill>
            </a:rPr>
            <a:t>Objectifs </a:t>
          </a:r>
          <a:r>
            <a:rPr lang="fr-FR" sz="1800" kern="1200" dirty="0" smtClean="0">
              <a:solidFill>
                <a:schemeClr val="tx1"/>
              </a:solidFill>
            </a:rPr>
            <a:t>Appel à projet 1</a:t>
          </a:r>
        </a:p>
        <a:p>
          <a:pPr lvl="0" algn="ctr" defTabSz="1155700">
            <a:lnSpc>
              <a:spcPct val="90000"/>
            </a:lnSpc>
            <a:spcBef>
              <a:spcPct val="0"/>
            </a:spcBef>
            <a:spcAft>
              <a:spcPct val="35000"/>
            </a:spcAft>
          </a:pPr>
          <a:r>
            <a:rPr lang="fr-FR" sz="2600" kern="1200" dirty="0" smtClean="0">
              <a:solidFill>
                <a:schemeClr val="tx1"/>
              </a:solidFill>
            </a:rPr>
            <a:t>DE et Inactifs</a:t>
          </a:r>
        </a:p>
      </dsp:txBody>
      <dsp:txXfrm>
        <a:off x="455771" y="93888"/>
        <a:ext cx="1735530" cy="1741756"/>
      </dsp:txXfrm>
    </dsp:sp>
    <dsp:sp modelId="{4E60CDED-FFD1-425C-AE1C-AC72197C5CCD}">
      <dsp:nvSpPr>
        <dsp:cNvPr id="0" name=""/>
        <dsp:cNvSpPr/>
      </dsp:nvSpPr>
      <dsp:spPr>
        <a:xfrm>
          <a:off x="2285242" y="2335488"/>
          <a:ext cx="6346493" cy="1119604"/>
        </a:xfrm>
        <a:prstGeom prst="rightArrow">
          <a:avLst>
            <a:gd name="adj1" fmla="val 75000"/>
            <a:gd name="adj2" fmla="val 50000"/>
          </a:avLst>
        </a:prstGeom>
        <a:solidFill>
          <a:schemeClr val="accent2">
            <a:tint val="40000"/>
            <a:alpha val="90000"/>
            <a:hueOff val="-7405413"/>
            <a:satOff val="26848"/>
            <a:lumOff val="-714"/>
            <a:alphaOff val="0"/>
          </a:schemeClr>
        </a:solidFill>
        <a:ln w="25400" cap="flat" cmpd="sng" algn="ctr">
          <a:solidFill>
            <a:schemeClr val="accent2">
              <a:tint val="40000"/>
              <a:alpha val="90000"/>
              <a:hueOff val="-7405413"/>
              <a:satOff val="26848"/>
              <a:lumOff val="-7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fr-FR" sz="1800" kern="1200" dirty="0" smtClean="0"/>
            <a:t>Activer et accompagner les jeunes les plus en difficulté vers l’emploi</a:t>
          </a:r>
          <a:endParaRPr lang="fr-FR" sz="1800" kern="1200" dirty="0"/>
        </a:p>
      </dsp:txBody>
      <dsp:txXfrm>
        <a:off x="2285242" y="2475439"/>
        <a:ext cx="5926642" cy="839703"/>
      </dsp:txXfrm>
    </dsp:sp>
    <dsp:sp modelId="{F9CB29EB-A937-452B-903E-DE2CEDB878FA}">
      <dsp:nvSpPr>
        <dsp:cNvPr id="0" name=""/>
        <dsp:cNvSpPr/>
      </dsp:nvSpPr>
      <dsp:spPr>
        <a:xfrm>
          <a:off x="361883" y="1985485"/>
          <a:ext cx="1923306" cy="1819609"/>
        </a:xfrm>
        <a:prstGeom prst="roundRect">
          <a:avLst/>
        </a:prstGeom>
        <a:solidFill>
          <a:schemeClr val="accent2">
            <a:hueOff val="-7341125"/>
            <a:satOff val="32393"/>
            <a:lumOff val="-5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fr-FR" sz="2600" kern="1200" dirty="0" smtClean="0">
              <a:solidFill>
                <a:schemeClr val="tx1"/>
              </a:solidFill>
            </a:rPr>
            <a:t>Objectif </a:t>
          </a:r>
          <a:r>
            <a:rPr lang="fr-FR" sz="1800" kern="1200" dirty="0" smtClean="0">
              <a:solidFill>
                <a:schemeClr val="tx1"/>
              </a:solidFill>
            </a:rPr>
            <a:t>Appel à projet 2 </a:t>
          </a:r>
          <a:endParaRPr lang="fr-FR" sz="2000" kern="1200" dirty="0" smtClean="0">
            <a:solidFill>
              <a:schemeClr val="tx1"/>
            </a:solidFill>
          </a:endParaRPr>
        </a:p>
        <a:p>
          <a:pPr lvl="0" algn="ctr" defTabSz="1155700">
            <a:lnSpc>
              <a:spcPct val="90000"/>
            </a:lnSpc>
            <a:spcBef>
              <a:spcPct val="0"/>
            </a:spcBef>
            <a:spcAft>
              <a:spcPct val="35000"/>
            </a:spcAft>
          </a:pPr>
          <a:r>
            <a:rPr lang="fr-FR" sz="2600" kern="1200" dirty="0" smtClean="0">
              <a:solidFill>
                <a:schemeClr val="tx1"/>
              </a:solidFill>
            </a:rPr>
            <a:t> Jeunes</a:t>
          </a:r>
        </a:p>
      </dsp:txBody>
      <dsp:txXfrm>
        <a:off x="450709" y="2074311"/>
        <a:ext cx="1745654" cy="164195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B54407-0AC5-421E-BE88-4C9892DC8F0A}">
      <dsp:nvSpPr>
        <dsp:cNvPr id="0" name=""/>
        <dsp:cNvSpPr/>
      </dsp:nvSpPr>
      <dsp:spPr>
        <a:xfrm>
          <a:off x="-4640106" y="-711366"/>
          <a:ext cx="5527188" cy="5527188"/>
        </a:xfrm>
        <a:prstGeom prst="blockArc">
          <a:avLst>
            <a:gd name="adj1" fmla="val 18900000"/>
            <a:gd name="adj2" fmla="val 2700000"/>
            <a:gd name="adj3" fmla="val 391"/>
          </a:avLst>
        </a:pr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6374F2-9602-4091-A603-974FE60E1F44}">
      <dsp:nvSpPr>
        <dsp:cNvPr id="0" name=""/>
        <dsp:cNvSpPr/>
      </dsp:nvSpPr>
      <dsp:spPr>
        <a:xfrm>
          <a:off x="464619" y="315550"/>
          <a:ext cx="6824370" cy="63142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Anticiper les mutations et sécuriser les parcours et les transitions professionnels</a:t>
          </a:r>
        </a:p>
      </dsp:txBody>
      <dsp:txXfrm>
        <a:off x="464619" y="315550"/>
        <a:ext cx="6824370" cy="631429"/>
      </dsp:txXfrm>
    </dsp:sp>
    <dsp:sp modelId="{D7FB903A-58F1-4B8A-9591-1CA64C2D7F33}">
      <dsp:nvSpPr>
        <dsp:cNvPr id="0" name=""/>
        <dsp:cNvSpPr/>
      </dsp:nvSpPr>
      <dsp:spPr>
        <a:xfrm>
          <a:off x="69976" y="236621"/>
          <a:ext cx="789286" cy="789286"/>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F194A1-8933-4D4D-8F5E-B8D04B1C47B1}">
      <dsp:nvSpPr>
        <dsp:cNvPr id="0" name=""/>
        <dsp:cNvSpPr/>
      </dsp:nvSpPr>
      <dsp:spPr>
        <a:xfrm>
          <a:off x="826632" y="1262859"/>
          <a:ext cx="6462357" cy="631429"/>
        </a:xfrm>
        <a:prstGeom prst="rect">
          <a:avLst/>
        </a:prstGeom>
        <a:solidFill>
          <a:schemeClr val="accent2">
            <a:hueOff val="-2447042"/>
            <a:satOff val="10798"/>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Promouvoir un emploi durable et de qualité et soutenir la mobilité de la main-d'œuvre</a:t>
          </a:r>
          <a:endParaRPr lang="fr-FR" sz="1400" kern="1200" dirty="0">
            <a:solidFill>
              <a:schemeClr val="tx1"/>
            </a:solidFill>
            <a:latin typeface="Arial" panose="020B0604020202020204" pitchFamily="34" charset="0"/>
            <a:cs typeface="Arial" panose="020B0604020202020204" pitchFamily="34" charset="0"/>
          </a:endParaRPr>
        </a:p>
      </dsp:txBody>
      <dsp:txXfrm>
        <a:off x="826632" y="1262859"/>
        <a:ext cx="6462357" cy="631429"/>
      </dsp:txXfrm>
    </dsp:sp>
    <dsp:sp modelId="{FF309A7B-291A-4CB5-AD31-8C1BA671F7EC}">
      <dsp:nvSpPr>
        <dsp:cNvPr id="0" name=""/>
        <dsp:cNvSpPr/>
      </dsp:nvSpPr>
      <dsp:spPr>
        <a:xfrm>
          <a:off x="431989" y="1183930"/>
          <a:ext cx="789286" cy="789286"/>
        </a:xfrm>
        <a:prstGeom prst="ellipse">
          <a:avLst/>
        </a:prstGeom>
        <a:solidFill>
          <a:schemeClr val="lt1">
            <a:hueOff val="0"/>
            <a:satOff val="0"/>
            <a:lumOff val="0"/>
            <a:alphaOff val="0"/>
          </a:schemeClr>
        </a:solidFill>
        <a:ln w="25400" cap="flat" cmpd="sng" algn="ctr">
          <a:solidFill>
            <a:schemeClr val="accent2">
              <a:hueOff val="-2447042"/>
              <a:satOff val="10798"/>
              <a:lumOff val="-1830"/>
              <a:alphaOff val="0"/>
            </a:schemeClr>
          </a:solidFill>
          <a:prstDash val="solid"/>
        </a:ln>
        <a:effectLst/>
      </dsp:spPr>
      <dsp:style>
        <a:lnRef idx="2">
          <a:scrgbClr r="0" g="0" b="0"/>
        </a:lnRef>
        <a:fillRef idx="1">
          <a:scrgbClr r="0" g="0" b="0"/>
        </a:fillRef>
        <a:effectRef idx="0">
          <a:scrgbClr r="0" g="0" b="0"/>
        </a:effectRef>
        <a:fontRef idx="minor"/>
      </dsp:style>
    </dsp:sp>
    <dsp:sp modelId="{ABDAA9E1-83FB-4334-A73F-17E7A1D5261B}">
      <dsp:nvSpPr>
        <dsp:cNvPr id="0" name=""/>
        <dsp:cNvSpPr/>
      </dsp:nvSpPr>
      <dsp:spPr>
        <a:xfrm>
          <a:off x="826632" y="2210167"/>
          <a:ext cx="6462357" cy="631429"/>
        </a:xfrm>
        <a:prstGeom prst="rect">
          <a:avLst/>
        </a:prstGeom>
        <a:solidFill>
          <a:schemeClr val="accent2">
            <a:hueOff val="-4894083"/>
            <a:satOff val="21595"/>
            <a:lumOff val="-36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fr-FR" sz="1400" kern="1200" dirty="0" smtClean="0">
              <a:solidFill>
                <a:schemeClr val="tx1"/>
              </a:solidFill>
            </a:rPr>
            <a:t>L’adaptation au changement des travailleurs, des entreprises et des entrepreneurs</a:t>
          </a:r>
          <a:endParaRPr lang="fr-FR" sz="1400" kern="1200" dirty="0">
            <a:solidFill>
              <a:schemeClr val="tx1"/>
            </a:solidFill>
            <a:latin typeface="Arial" panose="020B0604020202020204" pitchFamily="34" charset="0"/>
            <a:cs typeface="Arial" panose="020B0604020202020204" pitchFamily="34" charset="0"/>
          </a:endParaRPr>
        </a:p>
      </dsp:txBody>
      <dsp:txXfrm>
        <a:off x="826632" y="2210167"/>
        <a:ext cx="6462357" cy="631429"/>
      </dsp:txXfrm>
    </dsp:sp>
    <dsp:sp modelId="{10115150-95D5-40CB-9B44-C383908E3C97}">
      <dsp:nvSpPr>
        <dsp:cNvPr id="0" name=""/>
        <dsp:cNvSpPr/>
      </dsp:nvSpPr>
      <dsp:spPr>
        <a:xfrm>
          <a:off x="431989" y="2131238"/>
          <a:ext cx="789286" cy="789286"/>
        </a:xfrm>
        <a:prstGeom prst="ellipse">
          <a:avLst/>
        </a:prstGeom>
        <a:solidFill>
          <a:schemeClr val="lt1">
            <a:hueOff val="0"/>
            <a:satOff val="0"/>
            <a:lumOff val="0"/>
            <a:alphaOff val="0"/>
          </a:schemeClr>
        </a:solidFill>
        <a:ln w="25400" cap="flat" cmpd="sng" algn="ctr">
          <a:solidFill>
            <a:schemeClr val="accent2">
              <a:hueOff val="-4894083"/>
              <a:satOff val="21595"/>
              <a:lumOff val="-3660"/>
              <a:alphaOff val="0"/>
            </a:schemeClr>
          </a:solidFill>
          <a:prstDash val="solid"/>
        </a:ln>
        <a:effectLst/>
      </dsp:spPr>
      <dsp:style>
        <a:lnRef idx="2">
          <a:scrgbClr r="0" g="0" b="0"/>
        </a:lnRef>
        <a:fillRef idx="1">
          <a:scrgbClr r="0" g="0" b="0"/>
        </a:fillRef>
        <a:effectRef idx="0">
          <a:scrgbClr r="0" g="0" b="0"/>
        </a:effectRef>
        <a:fontRef idx="minor"/>
      </dsp:style>
    </dsp:sp>
    <dsp:sp modelId="{1293EE44-CA5E-44EA-A205-299C346745E0}">
      <dsp:nvSpPr>
        <dsp:cNvPr id="0" name=""/>
        <dsp:cNvSpPr/>
      </dsp:nvSpPr>
      <dsp:spPr>
        <a:xfrm>
          <a:off x="464619" y="3157475"/>
          <a:ext cx="6824370" cy="631429"/>
        </a:xfrm>
        <a:prstGeom prst="rect">
          <a:avLst/>
        </a:prstGeom>
        <a:solidFill>
          <a:schemeClr val="accent2">
            <a:hueOff val="-7341125"/>
            <a:satOff val="32393"/>
            <a:lumOff val="-5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Mobiliser les entreprises, notamment les PME et les branches pour développer l’égalité salariale et professionnelle</a:t>
          </a:r>
        </a:p>
      </dsp:txBody>
      <dsp:txXfrm>
        <a:off x="464619" y="3157475"/>
        <a:ext cx="6824370" cy="631429"/>
      </dsp:txXfrm>
    </dsp:sp>
    <dsp:sp modelId="{A53A8B0C-6F1F-4102-B788-A5F871D6E715}">
      <dsp:nvSpPr>
        <dsp:cNvPr id="0" name=""/>
        <dsp:cNvSpPr/>
      </dsp:nvSpPr>
      <dsp:spPr>
        <a:xfrm>
          <a:off x="69976" y="3078547"/>
          <a:ext cx="789286" cy="789286"/>
        </a:xfrm>
        <a:prstGeom prst="ellipse">
          <a:avLst/>
        </a:prstGeom>
        <a:solidFill>
          <a:schemeClr val="lt1">
            <a:hueOff val="0"/>
            <a:satOff val="0"/>
            <a:lumOff val="0"/>
            <a:alphaOff val="0"/>
          </a:schemeClr>
        </a:solidFill>
        <a:ln w="25400" cap="flat" cmpd="sng" algn="ctr">
          <a:solidFill>
            <a:schemeClr val="accent2">
              <a:hueOff val="-7341125"/>
              <a:satOff val="32393"/>
              <a:lumOff val="-549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B54407-0AC5-421E-BE88-4C9892DC8F0A}">
      <dsp:nvSpPr>
        <dsp:cNvPr id="0" name=""/>
        <dsp:cNvSpPr/>
      </dsp:nvSpPr>
      <dsp:spPr>
        <a:xfrm>
          <a:off x="-4640106" y="-711366"/>
          <a:ext cx="5527188" cy="5527188"/>
        </a:xfrm>
        <a:prstGeom prst="blockArc">
          <a:avLst>
            <a:gd name="adj1" fmla="val 18900000"/>
            <a:gd name="adj2" fmla="val 2700000"/>
            <a:gd name="adj3" fmla="val 391"/>
          </a:avLst>
        </a:pr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6374F2-9602-4091-A603-974FE60E1F44}">
      <dsp:nvSpPr>
        <dsp:cNvPr id="0" name=""/>
        <dsp:cNvSpPr/>
      </dsp:nvSpPr>
      <dsp:spPr>
        <a:xfrm>
          <a:off x="464619" y="315550"/>
          <a:ext cx="6824370" cy="63142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latin typeface="Arial" panose="020B0604020202020204" pitchFamily="34" charset="0"/>
              <a:cs typeface="Arial" panose="020B0604020202020204" pitchFamily="34" charset="0"/>
            </a:rPr>
            <a:t>Anticiper les mutations et sécuriser les parcours professionnels</a:t>
          </a:r>
          <a:r>
            <a:rPr lang="fr-FR" sz="1400" b="1" kern="1200" dirty="0" smtClean="0">
              <a:solidFill>
                <a:schemeClr val="tx1"/>
              </a:solidFill>
              <a:latin typeface="Arial" panose="020B0604020202020204" pitchFamily="34" charset="0"/>
              <a:cs typeface="Arial" panose="020B0604020202020204" pitchFamily="34" charset="0"/>
            </a:rPr>
            <a:t> </a:t>
          </a:r>
          <a:endParaRPr lang="fr-FR" sz="1400" kern="1200" dirty="0">
            <a:solidFill>
              <a:schemeClr val="tx1"/>
            </a:solidFill>
            <a:latin typeface="Arial" panose="020B0604020202020204" pitchFamily="34" charset="0"/>
            <a:cs typeface="Arial" panose="020B0604020202020204" pitchFamily="34" charset="0"/>
          </a:endParaRPr>
        </a:p>
      </dsp:txBody>
      <dsp:txXfrm>
        <a:off x="464619" y="315550"/>
        <a:ext cx="6824370" cy="631429"/>
      </dsp:txXfrm>
    </dsp:sp>
    <dsp:sp modelId="{D7FB903A-58F1-4B8A-9591-1CA64C2D7F33}">
      <dsp:nvSpPr>
        <dsp:cNvPr id="0" name=""/>
        <dsp:cNvSpPr/>
      </dsp:nvSpPr>
      <dsp:spPr>
        <a:xfrm>
          <a:off x="69976" y="236621"/>
          <a:ext cx="789286" cy="789286"/>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F194A1-8933-4D4D-8F5E-B8D04B1C47B1}">
      <dsp:nvSpPr>
        <dsp:cNvPr id="0" name=""/>
        <dsp:cNvSpPr/>
      </dsp:nvSpPr>
      <dsp:spPr>
        <a:xfrm>
          <a:off x="826632" y="1262859"/>
          <a:ext cx="6462357" cy="631429"/>
        </a:xfrm>
        <a:prstGeom prst="rect">
          <a:avLst/>
        </a:prstGeom>
        <a:solidFill>
          <a:schemeClr val="accent2">
            <a:hueOff val="-2447042"/>
            <a:satOff val="10798"/>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latin typeface="Arial" panose="020B0604020202020204" pitchFamily="34" charset="0"/>
              <a:cs typeface="Arial" panose="020B0604020202020204" pitchFamily="34" charset="0"/>
            </a:rPr>
            <a:t>Promouvoir un emploi durable et de qualité et soutenir la mobilité de la main-d’œuvre</a:t>
          </a:r>
          <a:r>
            <a:rPr lang="fr-FR" sz="1400" b="1" kern="1200" dirty="0" smtClean="0">
              <a:solidFill>
                <a:schemeClr val="tx1"/>
              </a:solidFill>
              <a:latin typeface="Arial" panose="020B0604020202020204" pitchFamily="34" charset="0"/>
              <a:cs typeface="Arial" panose="020B0604020202020204" pitchFamily="34" charset="0"/>
            </a:rPr>
            <a:t> </a:t>
          </a:r>
          <a:endParaRPr lang="fr-FR" sz="1400" kern="1200" dirty="0">
            <a:solidFill>
              <a:schemeClr val="tx1"/>
            </a:solidFill>
            <a:latin typeface="Arial" panose="020B0604020202020204" pitchFamily="34" charset="0"/>
            <a:cs typeface="Arial" panose="020B0604020202020204" pitchFamily="34" charset="0"/>
          </a:endParaRPr>
        </a:p>
      </dsp:txBody>
      <dsp:txXfrm>
        <a:off x="826632" y="1262859"/>
        <a:ext cx="6462357" cy="631429"/>
      </dsp:txXfrm>
    </dsp:sp>
    <dsp:sp modelId="{FF309A7B-291A-4CB5-AD31-8C1BA671F7EC}">
      <dsp:nvSpPr>
        <dsp:cNvPr id="0" name=""/>
        <dsp:cNvSpPr/>
      </dsp:nvSpPr>
      <dsp:spPr>
        <a:xfrm>
          <a:off x="431989" y="1183930"/>
          <a:ext cx="789286" cy="789286"/>
        </a:xfrm>
        <a:prstGeom prst="ellipse">
          <a:avLst/>
        </a:prstGeom>
        <a:solidFill>
          <a:schemeClr val="lt1">
            <a:hueOff val="0"/>
            <a:satOff val="0"/>
            <a:lumOff val="0"/>
            <a:alphaOff val="0"/>
          </a:schemeClr>
        </a:solidFill>
        <a:ln w="25400" cap="flat" cmpd="sng" algn="ctr">
          <a:solidFill>
            <a:schemeClr val="accent2">
              <a:hueOff val="-2447042"/>
              <a:satOff val="10798"/>
              <a:lumOff val="-1830"/>
              <a:alphaOff val="0"/>
            </a:schemeClr>
          </a:solidFill>
          <a:prstDash val="solid"/>
        </a:ln>
        <a:effectLst/>
      </dsp:spPr>
      <dsp:style>
        <a:lnRef idx="2">
          <a:scrgbClr r="0" g="0" b="0"/>
        </a:lnRef>
        <a:fillRef idx="1">
          <a:scrgbClr r="0" g="0" b="0"/>
        </a:fillRef>
        <a:effectRef idx="0">
          <a:scrgbClr r="0" g="0" b="0"/>
        </a:effectRef>
        <a:fontRef idx="minor"/>
      </dsp:style>
    </dsp:sp>
    <dsp:sp modelId="{ABDAA9E1-83FB-4334-A73F-17E7A1D5261B}">
      <dsp:nvSpPr>
        <dsp:cNvPr id="0" name=""/>
        <dsp:cNvSpPr/>
      </dsp:nvSpPr>
      <dsp:spPr>
        <a:xfrm>
          <a:off x="826632" y="2210167"/>
          <a:ext cx="6462357" cy="631429"/>
        </a:xfrm>
        <a:prstGeom prst="rect">
          <a:avLst/>
        </a:prstGeom>
        <a:solidFill>
          <a:schemeClr val="accent2">
            <a:hueOff val="-4894083"/>
            <a:satOff val="21595"/>
            <a:lumOff val="-36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latin typeface="Arial" panose="020B0604020202020204" pitchFamily="34" charset="0"/>
              <a:cs typeface="Arial" panose="020B0604020202020204" pitchFamily="34" charset="0"/>
            </a:rPr>
            <a:t>L’adaptation au changement des travailleurs, des entreprises et des entrepreneurs </a:t>
          </a:r>
          <a:endParaRPr lang="fr-FR" sz="1400" kern="1200" dirty="0" smtClean="0">
            <a:solidFill>
              <a:schemeClr val="tx1"/>
            </a:solidFill>
          </a:endParaRPr>
        </a:p>
      </dsp:txBody>
      <dsp:txXfrm>
        <a:off x="826632" y="2210167"/>
        <a:ext cx="6462357" cy="631429"/>
      </dsp:txXfrm>
    </dsp:sp>
    <dsp:sp modelId="{10115150-95D5-40CB-9B44-C383908E3C97}">
      <dsp:nvSpPr>
        <dsp:cNvPr id="0" name=""/>
        <dsp:cNvSpPr/>
      </dsp:nvSpPr>
      <dsp:spPr>
        <a:xfrm>
          <a:off x="431989" y="2131238"/>
          <a:ext cx="789286" cy="789286"/>
        </a:xfrm>
        <a:prstGeom prst="ellipse">
          <a:avLst/>
        </a:prstGeom>
        <a:solidFill>
          <a:schemeClr val="lt1">
            <a:hueOff val="0"/>
            <a:satOff val="0"/>
            <a:lumOff val="0"/>
            <a:alphaOff val="0"/>
          </a:schemeClr>
        </a:solidFill>
        <a:ln w="25400" cap="flat" cmpd="sng" algn="ctr">
          <a:solidFill>
            <a:schemeClr val="accent2">
              <a:hueOff val="-4894083"/>
              <a:satOff val="21595"/>
              <a:lumOff val="-3660"/>
              <a:alphaOff val="0"/>
            </a:schemeClr>
          </a:solidFill>
          <a:prstDash val="solid"/>
        </a:ln>
        <a:effectLst/>
      </dsp:spPr>
      <dsp:style>
        <a:lnRef idx="2">
          <a:scrgbClr r="0" g="0" b="0"/>
        </a:lnRef>
        <a:fillRef idx="1">
          <a:scrgbClr r="0" g="0" b="0"/>
        </a:fillRef>
        <a:effectRef idx="0">
          <a:scrgbClr r="0" g="0" b="0"/>
        </a:effectRef>
        <a:fontRef idx="minor"/>
      </dsp:style>
    </dsp:sp>
    <dsp:sp modelId="{1293EE44-CA5E-44EA-A205-299C346745E0}">
      <dsp:nvSpPr>
        <dsp:cNvPr id="0" name=""/>
        <dsp:cNvSpPr/>
      </dsp:nvSpPr>
      <dsp:spPr>
        <a:xfrm>
          <a:off x="464619" y="3157475"/>
          <a:ext cx="6824370" cy="631429"/>
        </a:xfrm>
        <a:prstGeom prst="rect">
          <a:avLst/>
        </a:prstGeom>
        <a:solidFill>
          <a:schemeClr val="accent2">
            <a:hueOff val="-7341125"/>
            <a:satOff val="32393"/>
            <a:lumOff val="-5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latin typeface="Arial" panose="020B0604020202020204" pitchFamily="34" charset="0"/>
              <a:cs typeface="Arial" panose="020B0604020202020204" pitchFamily="34" charset="0"/>
            </a:rPr>
            <a:t>Former les actifs occupés (salariés, entrepreneurs, indépendants, …) qui bénéficient le moins de la formation, en particulier les moins qualifiés, les femmes et les séniors </a:t>
          </a:r>
          <a:endParaRPr lang="fr-FR" sz="1400" kern="1200" dirty="0" smtClean="0">
            <a:solidFill>
              <a:schemeClr val="tx1"/>
            </a:solidFill>
          </a:endParaRPr>
        </a:p>
      </dsp:txBody>
      <dsp:txXfrm>
        <a:off x="464619" y="3157475"/>
        <a:ext cx="6824370" cy="631429"/>
      </dsp:txXfrm>
    </dsp:sp>
    <dsp:sp modelId="{A53A8B0C-6F1F-4102-B788-A5F871D6E715}">
      <dsp:nvSpPr>
        <dsp:cNvPr id="0" name=""/>
        <dsp:cNvSpPr/>
      </dsp:nvSpPr>
      <dsp:spPr>
        <a:xfrm>
          <a:off x="69976" y="3078547"/>
          <a:ext cx="789286" cy="789286"/>
        </a:xfrm>
        <a:prstGeom prst="ellipse">
          <a:avLst/>
        </a:prstGeom>
        <a:solidFill>
          <a:schemeClr val="lt1">
            <a:hueOff val="0"/>
            <a:satOff val="0"/>
            <a:lumOff val="0"/>
            <a:alphaOff val="0"/>
          </a:schemeClr>
        </a:solidFill>
        <a:ln w="25400" cap="flat" cmpd="sng" algn="ctr">
          <a:solidFill>
            <a:schemeClr val="accent2">
              <a:hueOff val="-7341125"/>
              <a:satOff val="32393"/>
              <a:lumOff val="-549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C318B-ADB8-4DE5-A461-FD43F38B8BD1}">
      <dsp:nvSpPr>
        <dsp:cNvPr id="0" name=""/>
        <dsp:cNvSpPr/>
      </dsp:nvSpPr>
      <dsp:spPr>
        <a:xfrm>
          <a:off x="123427" y="130"/>
          <a:ext cx="1223874" cy="1223874"/>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fr-FR" sz="1700" kern="1200" dirty="0" smtClean="0">
              <a:solidFill>
                <a:schemeClr val="tx1"/>
              </a:solidFill>
            </a:rPr>
            <a:t>DE et Inactifs</a:t>
          </a:r>
        </a:p>
        <a:p>
          <a:pPr lvl="0" algn="ctr" defTabSz="755650">
            <a:lnSpc>
              <a:spcPct val="90000"/>
            </a:lnSpc>
            <a:spcBef>
              <a:spcPct val="0"/>
            </a:spcBef>
            <a:spcAft>
              <a:spcPct val="35000"/>
            </a:spcAft>
          </a:pPr>
          <a:r>
            <a:rPr lang="fr-FR" sz="1700" kern="1200" dirty="0" smtClean="0">
              <a:solidFill>
                <a:schemeClr val="tx1"/>
              </a:solidFill>
            </a:rPr>
            <a:t>5 M€</a:t>
          </a:r>
          <a:endParaRPr lang="fr-FR" sz="1700" kern="1200" dirty="0">
            <a:solidFill>
              <a:schemeClr val="tx1"/>
            </a:solidFill>
          </a:endParaRPr>
        </a:p>
      </dsp:txBody>
      <dsp:txXfrm>
        <a:off x="302659" y="179362"/>
        <a:ext cx="865410" cy="865410"/>
      </dsp:txXfrm>
    </dsp:sp>
    <dsp:sp modelId="{11A99F35-A3DF-4E1C-99AE-7F17D4C3125E}">
      <dsp:nvSpPr>
        <dsp:cNvPr id="0" name=""/>
        <dsp:cNvSpPr/>
      </dsp:nvSpPr>
      <dsp:spPr>
        <a:xfrm>
          <a:off x="1446680" y="257144"/>
          <a:ext cx="709847" cy="709847"/>
        </a:xfrm>
        <a:prstGeom prst="mathPlus">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FR" sz="1100" kern="1200"/>
        </a:p>
      </dsp:txBody>
      <dsp:txXfrm>
        <a:off x="1540770" y="528589"/>
        <a:ext cx="521667" cy="166957"/>
      </dsp:txXfrm>
    </dsp:sp>
    <dsp:sp modelId="{8A1E2828-3B35-46DB-95A4-AD25EDEA7DAC}">
      <dsp:nvSpPr>
        <dsp:cNvPr id="0" name=""/>
        <dsp:cNvSpPr/>
      </dsp:nvSpPr>
      <dsp:spPr>
        <a:xfrm>
          <a:off x="2255905" y="130"/>
          <a:ext cx="1223874" cy="1223874"/>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fr-FR" sz="1700" kern="1200" dirty="0" smtClean="0">
              <a:solidFill>
                <a:schemeClr val="tx1"/>
              </a:solidFill>
            </a:rPr>
            <a:t>Jeunes </a:t>
          </a:r>
        </a:p>
        <a:p>
          <a:pPr lvl="0" algn="ctr" defTabSz="755650">
            <a:lnSpc>
              <a:spcPct val="90000"/>
            </a:lnSpc>
            <a:spcBef>
              <a:spcPct val="0"/>
            </a:spcBef>
            <a:spcAft>
              <a:spcPct val="35000"/>
            </a:spcAft>
          </a:pPr>
          <a:r>
            <a:rPr lang="fr-FR" sz="1700" kern="1200" dirty="0" smtClean="0">
              <a:solidFill>
                <a:schemeClr val="tx1"/>
              </a:solidFill>
            </a:rPr>
            <a:t>2 M€</a:t>
          </a:r>
          <a:endParaRPr lang="fr-FR" sz="1700" kern="1200" dirty="0">
            <a:solidFill>
              <a:schemeClr val="tx1"/>
            </a:solidFill>
          </a:endParaRPr>
        </a:p>
      </dsp:txBody>
      <dsp:txXfrm>
        <a:off x="2435137" y="179362"/>
        <a:ext cx="865410" cy="865410"/>
      </dsp:txXfrm>
    </dsp:sp>
    <dsp:sp modelId="{1602B050-7A26-452D-949D-4C4DAD7AF21D}">
      <dsp:nvSpPr>
        <dsp:cNvPr id="0" name=""/>
        <dsp:cNvSpPr/>
      </dsp:nvSpPr>
      <dsp:spPr>
        <a:xfrm>
          <a:off x="3579158" y="257144"/>
          <a:ext cx="709847" cy="709847"/>
        </a:xfrm>
        <a:prstGeom prst="mathEqual">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a:off x="3673248" y="403372"/>
        <a:ext cx="521667" cy="417391"/>
      </dsp:txXfrm>
    </dsp:sp>
    <dsp:sp modelId="{0621080C-2CD5-44AA-A07B-5B63F6979361}">
      <dsp:nvSpPr>
        <dsp:cNvPr id="0" name=""/>
        <dsp:cNvSpPr/>
      </dsp:nvSpPr>
      <dsp:spPr>
        <a:xfrm>
          <a:off x="4388384" y="130"/>
          <a:ext cx="1223874" cy="1223874"/>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fr-FR" sz="1700" kern="1200" dirty="0" smtClean="0">
              <a:solidFill>
                <a:schemeClr val="tx1"/>
              </a:solidFill>
            </a:rPr>
            <a:t>OS Unique</a:t>
          </a:r>
        </a:p>
        <a:p>
          <a:pPr lvl="0" algn="ctr" defTabSz="755650">
            <a:lnSpc>
              <a:spcPct val="90000"/>
            </a:lnSpc>
            <a:spcBef>
              <a:spcPct val="0"/>
            </a:spcBef>
            <a:spcAft>
              <a:spcPct val="35000"/>
            </a:spcAft>
          </a:pPr>
          <a:r>
            <a:rPr lang="fr-FR" sz="1700" kern="1200" dirty="0" smtClean="0">
              <a:solidFill>
                <a:schemeClr val="tx1"/>
              </a:solidFill>
            </a:rPr>
            <a:t>7 M€</a:t>
          </a:r>
          <a:endParaRPr lang="fr-FR" sz="1700" kern="1200" dirty="0">
            <a:solidFill>
              <a:schemeClr val="tx1"/>
            </a:solidFill>
          </a:endParaRPr>
        </a:p>
      </dsp:txBody>
      <dsp:txXfrm>
        <a:off x="4567616" y="179362"/>
        <a:ext cx="865410" cy="865410"/>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B54407-0AC5-421E-BE88-4C9892DC8F0A}">
      <dsp:nvSpPr>
        <dsp:cNvPr id="0" name=""/>
        <dsp:cNvSpPr/>
      </dsp:nvSpPr>
      <dsp:spPr>
        <a:xfrm>
          <a:off x="-4640106" y="-711366"/>
          <a:ext cx="5527188" cy="5527188"/>
        </a:xfrm>
        <a:prstGeom prst="blockArc">
          <a:avLst>
            <a:gd name="adj1" fmla="val 18900000"/>
            <a:gd name="adj2" fmla="val 2700000"/>
            <a:gd name="adj3" fmla="val 391"/>
          </a:avLst>
        </a:pr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6374F2-9602-4091-A603-974FE60E1F44}">
      <dsp:nvSpPr>
        <dsp:cNvPr id="0" name=""/>
        <dsp:cNvSpPr/>
      </dsp:nvSpPr>
      <dsp:spPr>
        <a:xfrm>
          <a:off x="464619" y="315550"/>
          <a:ext cx="6824370" cy="63142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b="0" kern="1200" dirty="0" smtClean="0">
              <a:solidFill>
                <a:schemeClr val="tx1"/>
              </a:solidFill>
            </a:rPr>
            <a:t>Accompagner vers l’emploi les demandeurs d’emploi et les inactifs et soutenir les mobilités professionnelles</a:t>
          </a:r>
          <a:endParaRPr lang="fr-FR" sz="1400" b="0" kern="1200" dirty="0">
            <a:solidFill>
              <a:schemeClr val="tx1"/>
            </a:solidFill>
            <a:latin typeface="Arial" panose="020B0604020202020204" pitchFamily="34" charset="0"/>
            <a:cs typeface="Arial" panose="020B0604020202020204" pitchFamily="34" charset="0"/>
          </a:endParaRPr>
        </a:p>
      </dsp:txBody>
      <dsp:txXfrm>
        <a:off x="464619" y="315550"/>
        <a:ext cx="6824370" cy="631429"/>
      </dsp:txXfrm>
    </dsp:sp>
    <dsp:sp modelId="{D7FB903A-58F1-4B8A-9591-1CA64C2D7F33}">
      <dsp:nvSpPr>
        <dsp:cNvPr id="0" name=""/>
        <dsp:cNvSpPr/>
      </dsp:nvSpPr>
      <dsp:spPr>
        <a:xfrm>
          <a:off x="69976" y="236621"/>
          <a:ext cx="789286" cy="789286"/>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F194A1-8933-4D4D-8F5E-B8D04B1C47B1}">
      <dsp:nvSpPr>
        <dsp:cNvPr id="0" name=""/>
        <dsp:cNvSpPr/>
      </dsp:nvSpPr>
      <dsp:spPr>
        <a:xfrm>
          <a:off x="826632" y="1262859"/>
          <a:ext cx="6462357" cy="631429"/>
        </a:xfrm>
        <a:prstGeom prst="rect">
          <a:avLst/>
        </a:prstGeom>
        <a:solidFill>
          <a:schemeClr val="accent2">
            <a:hueOff val="-2447042"/>
            <a:satOff val="10798"/>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b="0" kern="1200" smtClean="0">
              <a:solidFill>
                <a:schemeClr val="tx1"/>
              </a:solidFill>
            </a:rPr>
            <a:t>Promouvoir un emploi durable et de qualité et soutenir la mobilité de la main-d’oeuvre</a:t>
          </a:r>
          <a:endParaRPr lang="fr-FR" sz="1400" b="0" kern="1200" dirty="0">
            <a:solidFill>
              <a:schemeClr val="tx1"/>
            </a:solidFill>
            <a:latin typeface="Arial" panose="020B0604020202020204" pitchFamily="34" charset="0"/>
            <a:cs typeface="Arial" panose="020B0604020202020204" pitchFamily="34" charset="0"/>
          </a:endParaRPr>
        </a:p>
      </dsp:txBody>
      <dsp:txXfrm>
        <a:off x="826632" y="1262859"/>
        <a:ext cx="6462357" cy="631429"/>
      </dsp:txXfrm>
    </dsp:sp>
    <dsp:sp modelId="{FF309A7B-291A-4CB5-AD31-8C1BA671F7EC}">
      <dsp:nvSpPr>
        <dsp:cNvPr id="0" name=""/>
        <dsp:cNvSpPr/>
      </dsp:nvSpPr>
      <dsp:spPr>
        <a:xfrm>
          <a:off x="431989" y="1183930"/>
          <a:ext cx="789286" cy="789286"/>
        </a:xfrm>
        <a:prstGeom prst="ellipse">
          <a:avLst/>
        </a:prstGeom>
        <a:solidFill>
          <a:schemeClr val="lt1">
            <a:hueOff val="0"/>
            <a:satOff val="0"/>
            <a:lumOff val="0"/>
            <a:alphaOff val="0"/>
          </a:schemeClr>
        </a:solidFill>
        <a:ln w="25400" cap="flat" cmpd="sng" algn="ctr">
          <a:solidFill>
            <a:schemeClr val="accent2">
              <a:hueOff val="-2447042"/>
              <a:satOff val="10798"/>
              <a:lumOff val="-1830"/>
              <a:alphaOff val="0"/>
            </a:schemeClr>
          </a:solidFill>
          <a:prstDash val="solid"/>
        </a:ln>
        <a:effectLst/>
      </dsp:spPr>
      <dsp:style>
        <a:lnRef idx="2">
          <a:scrgbClr r="0" g="0" b="0"/>
        </a:lnRef>
        <a:fillRef idx="1">
          <a:scrgbClr r="0" g="0" b="0"/>
        </a:fillRef>
        <a:effectRef idx="0">
          <a:scrgbClr r="0" g="0" b="0"/>
        </a:effectRef>
        <a:fontRef idx="minor"/>
      </dsp:style>
    </dsp:sp>
    <dsp:sp modelId="{ABDAA9E1-83FB-4334-A73F-17E7A1D5261B}">
      <dsp:nvSpPr>
        <dsp:cNvPr id="0" name=""/>
        <dsp:cNvSpPr/>
      </dsp:nvSpPr>
      <dsp:spPr>
        <a:xfrm>
          <a:off x="826632" y="2210167"/>
          <a:ext cx="6462357" cy="631429"/>
        </a:xfrm>
        <a:prstGeom prst="rect">
          <a:avLst/>
        </a:prstGeom>
        <a:solidFill>
          <a:schemeClr val="accent2">
            <a:hueOff val="-4894083"/>
            <a:satOff val="21595"/>
            <a:lumOff val="-36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b="0" kern="1200" dirty="0" smtClean="0">
              <a:solidFill>
                <a:schemeClr val="tx1"/>
              </a:solidFill>
            </a:rPr>
            <a:t>L’adaptation au changement des travailleurs, des entreprises et des entrepreneurs</a:t>
          </a:r>
        </a:p>
      </dsp:txBody>
      <dsp:txXfrm>
        <a:off x="826632" y="2210167"/>
        <a:ext cx="6462357" cy="631429"/>
      </dsp:txXfrm>
    </dsp:sp>
    <dsp:sp modelId="{10115150-95D5-40CB-9B44-C383908E3C97}">
      <dsp:nvSpPr>
        <dsp:cNvPr id="0" name=""/>
        <dsp:cNvSpPr/>
      </dsp:nvSpPr>
      <dsp:spPr>
        <a:xfrm>
          <a:off x="431989" y="2131238"/>
          <a:ext cx="789286" cy="789286"/>
        </a:xfrm>
        <a:prstGeom prst="ellipse">
          <a:avLst/>
        </a:prstGeom>
        <a:solidFill>
          <a:schemeClr val="lt1">
            <a:hueOff val="0"/>
            <a:satOff val="0"/>
            <a:lumOff val="0"/>
            <a:alphaOff val="0"/>
          </a:schemeClr>
        </a:solidFill>
        <a:ln w="25400" cap="flat" cmpd="sng" algn="ctr">
          <a:solidFill>
            <a:schemeClr val="accent2">
              <a:hueOff val="-4894083"/>
              <a:satOff val="21595"/>
              <a:lumOff val="-3660"/>
              <a:alphaOff val="0"/>
            </a:schemeClr>
          </a:solidFill>
          <a:prstDash val="solid"/>
        </a:ln>
        <a:effectLst/>
      </dsp:spPr>
      <dsp:style>
        <a:lnRef idx="2">
          <a:scrgbClr r="0" g="0" b="0"/>
        </a:lnRef>
        <a:fillRef idx="1">
          <a:scrgbClr r="0" g="0" b="0"/>
        </a:fillRef>
        <a:effectRef idx="0">
          <a:scrgbClr r="0" g="0" b="0"/>
        </a:effectRef>
        <a:fontRef idx="minor"/>
      </dsp:style>
    </dsp:sp>
    <dsp:sp modelId="{1293EE44-CA5E-44EA-A205-299C346745E0}">
      <dsp:nvSpPr>
        <dsp:cNvPr id="0" name=""/>
        <dsp:cNvSpPr/>
      </dsp:nvSpPr>
      <dsp:spPr>
        <a:xfrm>
          <a:off x="464619" y="3157475"/>
          <a:ext cx="6824370" cy="631429"/>
        </a:xfrm>
        <a:prstGeom prst="rect">
          <a:avLst/>
        </a:prstGeom>
        <a:solidFill>
          <a:schemeClr val="accent2">
            <a:hueOff val="-7341125"/>
            <a:satOff val="32393"/>
            <a:lumOff val="-5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b="0" kern="1200" dirty="0" smtClean="0">
              <a:solidFill>
                <a:schemeClr val="tx1"/>
              </a:solidFill>
            </a:rPr>
            <a:t>Développer l’emploi, via la gestion des compétences, dans les bassins d’emploi touchés par les restructurations pour les entreprises non couvertes par les conventions de revitalisation</a:t>
          </a:r>
        </a:p>
      </dsp:txBody>
      <dsp:txXfrm>
        <a:off x="464619" y="3157475"/>
        <a:ext cx="6824370" cy="631429"/>
      </dsp:txXfrm>
    </dsp:sp>
    <dsp:sp modelId="{A53A8B0C-6F1F-4102-B788-A5F871D6E715}">
      <dsp:nvSpPr>
        <dsp:cNvPr id="0" name=""/>
        <dsp:cNvSpPr/>
      </dsp:nvSpPr>
      <dsp:spPr>
        <a:xfrm>
          <a:off x="69976" y="3078547"/>
          <a:ext cx="789286" cy="789286"/>
        </a:xfrm>
        <a:prstGeom prst="ellipse">
          <a:avLst/>
        </a:prstGeom>
        <a:solidFill>
          <a:schemeClr val="lt1">
            <a:hueOff val="0"/>
            <a:satOff val="0"/>
            <a:lumOff val="0"/>
            <a:alphaOff val="0"/>
          </a:schemeClr>
        </a:solidFill>
        <a:ln w="25400" cap="flat" cmpd="sng" algn="ctr">
          <a:solidFill>
            <a:schemeClr val="accent2">
              <a:hueOff val="-7341125"/>
              <a:satOff val="32393"/>
              <a:lumOff val="-549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B54407-0AC5-421E-BE88-4C9892DC8F0A}">
      <dsp:nvSpPr>
        <dsp:cNvPr id="0" name=""/>
        <dsp:cNvSpPr/>
      </dsp:nvSpPr>
      <dsp:spPr>
        <a:xfrm>
          <a:off x="-4640106" y="-711366"/>
          <a:ext cx="5527188" cy="5527188"/>
        </a:xfrm>
        <a:prstGeom prst="blockArc">
          <a:avLst>
            <a:gd name="adj1" fmla="val 18900000"/>
            <a:gd name="adj2" fmla="val 2700000"/>
            <a:gd name="adj3" fmla="val 391"/>
          </a:avLst>
        </a:pr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6374F2-9602-4091-A603-974FE60E1F44}">
      <dsp:nvSpPr>
        <dsp:cNvPr id="0" name=""/>
        <dsp:cNvSpPr/>
      </dsp:nvSpPr>
      <dsp:spPr>
        <a:xfrm>
          <a:off x="464619" y="315550"/>
          <a:ext cx="6824370" cy="63142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Anticiper les mutations et sécuriser les parcours et les transitions professionnelles</a:t>
          </a:r>
          <a:endParaRPr lang="fr-FR" sz="1400" kern="1200" dirty="0">
            <a:solidFill>
              <a:schemeClr val="tx1"/>
            </a:solidFill>
            <a:latin typeface="Arial" panose="020B0604020202020204" pitchFamily="34" charset="0"/>
            <a:cs typeface="Arial" panose="020B0604020202020204" pitchFamily="34" charset="0"/>
          </a:endParaRPr>
        </a:p>
      </dsp:txBody>
      <dsp:txXfrm>
        <a:off x="464619" y="315550"/>
        <a:ext cx="6824370" cy="631429"/>
      </dsp:txXfrm>
    </dsp:sp>
    <dsp:sp modelId="{D7FB903A-58F1-4B8A-9591-1CA64C2D7F33}">
      <dsp:nvSpPr>
        <dsp:cNvPr id="0" name=""/>
        <dsp:cNvSpPr/>
      </dsp:nvSpPr>
      <dsp:spPr>
        <a:xfrm>
          <a:off x="69976" y="236621"/>
          <a:ext cx="789286" cy="789286"/>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F194A1-8933-4D4D-8F5E-B8D04B1C47B1}">
      <dsp:nvSpPr>
        <dsp:cNvPr id="0" name=""/>
        <dsp:cNvSpPr/>
      </dsp:nvSpPr>
      <dsp:spPr>
        <a:xfrm>
          <a:off x="826632" y="1262859"/>
          <a:ext cx="6462357" cy="631429"/>
        </a:xfrm>
        <a:prstGeom prst="rect">
          <a:avLst/>
        </a:prstGeom>
        <a:solidFill>
          <a:schemeClr val="accent2">
            <a:hueOff val="-2447042"/>
            <a:satOff val="10798"/>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smtClean="0">
              <a:solidFill>
                <a:schemeClr val="tx1"/>
              </a:solidFill>
            </a:rPr>
            <a:t>Promouvoir un emploi durable et de qualité et soutenir la mobilité de la main-d’oeuvre</a:t>
          </a:r>
          <a:endParaRPr lang="fr-FR" sz="1400" kern="1200" dirty="0">
            <a:solidFill>
              <a:schemeClr val="tx1"/>
            </a:solidFill>
            <a:latin typeface="Arial" panose="020B0604020202020204" pitchFamily="34" charset="0"/>
            <a:cs typeface="Arial" panose="020B0604020202020204" pitchFamily="34" charset="0"/>
          </a:endParaRPr>
        </a:p>
      </dsp:txBody>
      <dsp:txXfrm>
        <a:off x="826632" y="1262859"/>
        <a:ext cx="6462357" cy="631429"/>
      </dsp:txXfrm>
    </dsp:sp>
    <dsp:sp modelId="{FF309A7B-291A-4CB5-AD31-8C1BA671F7EC}">
      <dsp:nvSpPr>
        <dsp:cNvPr id="0" name=""/>
        <dsp:cNvSpPr/>
      </dsp:nvSpPr>
      <dsp:spPr>
        <a:xfrm>
          <a:off x="431989" y="1183930"/>
          <a:ext cx="789286" cy="789286"/>
        </a:xfrm>
        <a:prstGeom prst="ellipse">
          <a:avLst/>
        </a:prstGeom>
        <a:solidFill>
          <a:schemeClr val="lt1">
            <a:hueOff val="0"/>
            <a:satOff val="0"/>
            <a:lumOff val="0"/>
            <a:alphaOff val="0"/>
          </a:schemeClr>
        </a:solidFill>
        <a:ln w="25400" cap="flat" cmpd="sng" algn="ctr">
          <a:solidFill>
            <a:schemeClr val="accent2">
              <a:hueOff val="-2447042"/>
              <a:satOff val="10798"/>
              <a:lumOff val="-1830"/>
              <a:alphaOff val="0"/>
            </a:schemeClr>
          </a:solidFill>
          <a:prstDash val="solid"/>
        </a:ln>
        <a:effectLst/>
      </dsp:spPr>
      <dsp:style>
        <a:lnRef idx="2">
          <a:scrgbClr r="0" g="0" b="0"/>
        </a:lnRef>
        <a:fillRef idx="1">
          <a:scrgbClr r="0" g="0" b="0"/>
        </a:fillRef>
        <a:effectRef idx="0">
          <a:scrgbClr r="0" g="0" b="0"/>
        </a:effectRef>
        <a:fontRef idx="minor"/>
      </dsp:style>
    </dsp:sp>
    <dsp:sp modelId="{ABDAA9E1-83FB-4334-A73F-17E7A1D5261B}">
      <dsp:nvSpPr>
        <dsp:cNvPr id="0" name=""/>
        <dsp:cNvSpPr/>
      </dsp:nvSpPr>
      <dsp:spPr>
        <a:xfrm>
          <a:off x="826632" y="2210167"/>
          <a:ext cx="6462357" cy="631429"/>
        </a:xfrm>
        <a:prstGeom prst="rect">
          <a:avLst/>
        </a:prstGeom>
        <a:solidFill>
          <a:schemeClr val="accent2">
            <a:hueOff val="-4894083"/>
            <a:satOff val="21595"/>
            <a:lumOff val="-36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fr-FR" sz="1400" kern="1200" dirty="0" smtClean="0">
              <a:solidFill>
                <a:schemeClr val="tx1"/>
              </a:solidFill>
            </a:rPr>
            <a:t>Le vieillissement actif et en bonne santé</a:t>
          </a:r>
          <a:endParaRPr lang="fr-FR" sz="1400" kern="1200" dirty="0">
            <a:solidFill>
              <a:schemeClr val="tx1"/>
            </a:solidFill>
            <a:latin typeface="Arial" panose="020B0604020202020204" pitchFamily="34" charset="0"/>
            <a:cs typeface="Arial" panose="020B0604020202020204" pitchFamily="34" charset="0"/>
          </a:endParaRPr>
        </a:p>
      </dsp:txBody>
      <dsp:txXfrm>
        <a:off x="826632" y="2210167"/>
        <a:ext cx="6462357" cy="631429"/>
      </dsp:txXfrm>
    </dsp:sp>
    <dsp:sp modelId="{10115150-95D5-40CB-9B44-C383908E3C97}">
      <dsp:nvSpPr>
        <dsp:cNvPr id="0" name=""/>
        <dsp:cNvSpPr/>
      </dsp:nvSpPr>
      <dsp:spPr>
        <a:xfrm>
          <a:off x="431989" y="2131238"/>
          <a:ext cx="789286" cy="789286"/>
        </a:xfrm>
        <a:prstGeom prst="ellipse">
          <a:avLst/>
        </a:prstGeom>
        <a:solidFill>
          <a:schemeClr val="lt1">
            <a:hueOff val="0"/>
            <a:satOff val="0"/>
            <a:lumOff val="0"/>
            <a:alphaOff val="0"/>
          </a:schemeClr>
        </a:solidFill>
        <a:ln w="25400" cap="flat" cmpd="sng" algn="ctr">
          <a:solidFill>
            <a:schemeClr val="accent2">
              <a:hueOff val="-4894083"/>
              <a:satOff val="21595"/>
              <a:lumOff val="-3660"/>
              <a:alphaOff val="0"/>
            </a:schemeClr>
          </a:solidFill>
          <a:prstDash val="solid"/>
        </a:ln>
        <a:effectLst/>
      </dsp:spPr>
      <dsp:style>
        <a:lnRef idx="2">
          <a:scrgbClr r="0" g="0" b="0"/>
        </a:lnRef>
        <a:fillRef idx="1">
          <a:scrgbClr r="0" g="0" b="0"/>
        </a:fillRef>
        <a:effectRef idx="0">
          <a:scrgbClr r="0" g="0" b="0"/>
        </a:effectRef>
        <a:fontRef idx="minor"/>
      </dsp:style>
    </dsp:sp>
    <dsp:sp modelId="{1293EE44-CA5E-44EA-A205-299C346745E0}">
      <dsp:nvSpPr>
        <dsp:cNvPr id="0" name=""/>
        <dsp:cNvSpPr/>
      </dsp:nvSpPr>
      <dsp:spPr>
        <a:xfrm>
          <a:off x="464619" y="3157475"/>
          <a:ext cx="6824370" cy="631429"/>
        </a:xfrm>
        <a:prstGeom prst="rect">
          <a:avLst/>
        </a:prstGeom>
        <a:solidFill>
          <a:schemeClr val="accent2">
            <a:hueOff val="-7341125"/>
            <a:satOff val="32393"/>
            <a:lumOff val="-5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Mettre en place des actions de gestion des âges en entreprises visant à améliorer les conditions de travail des séniors</a:t>
          </a:r>
        </a:p>
      </dsp:txBody>
      <dsp:txXfrm>
        <a:off x="464619" y="3157475"/>
        <a:ext cx="6824370" cy="631429"/>
      </dsp:txXfrm>
    </dsp:sp>
    <dsp:sp modelId="{A53A8B0C-6F1F-4102-B788-A5F871D6E715}">
      <dsp:nvSpPr>
        <dsp:cNvPr id="0" name=""/>
        <dsp:cNvSpPr/>
      </dsp:nvSpPr>
      <dsp:spPr>
        <a:xfrm>
          <a:off x="69976" y="3078547"/>
          <a:ext cx="789286" cy="789286"/>
        </a:xfrm>
        <a:prstGeom prst="ellipse">
          <a:avLst/>
        </a:prstGeom>
        <a:solidFill>
          <a:schemeClr val="lt1">
            <a:hueOff val="0"/>
            <a:satOff val="0"/>
            <a:lumOff val="0"/>
            <a:alphaOff val="0"/>
          </a:schemeClr>
        </a:solidFill>
        <a:ln w="25400" cap="flat" cmpd="sng" algn="ctr">
          <a:solidFill>
            <a:schemeClr val="accent2">
              <a:hueOff val="-7341125"/>
              <a:satOff val="32393"/>
              <a:lumOff val="-549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3B7533-A5CF-4FCE-AD76-3C049F0E83CD}">
      <dsp:nvSpPr>
        <dsp:cNvPr id="0" name=""/>
        <dsp:cNvSpPr/>
      </dsp:nvSpPr>
      <dsp:spPr>
        <a:xfrm>
          <a:off x="2741" y="711412"/>
          <a:ext cx="5804947" cy="800757"/>
        </a:xfrm>
        <a:prstGeom prst="roundRect">
          <a:avLst>
            <a:gd name="adj" fmla="val 10000"/>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fr-FR" sz="2100" b="1" kern="1200" dirty="0" smtClean="0"/>
            <a:t>Action 1 - L’accompagnement personnalisé à la recherche d’emploi </a:t>
          </a:r>
          <a:endParaRPr lang="fr-FR" sz="2100" kern="1200" dirty="0"/>
        </a:p>
      </dsp:txBody>
      <dsp:txXfrm>
        <a:off x="26194" y="734865"/>
        <a:ext cx="5758041" cy="753851"/>
      </dsp:txXfrm>
    </dsp:sp>
    <dsp:sp modelId="{0473A218-C4D8-42B2-ABFD-CF7C5AE398E6}">
      <dsp:nvSpPr>
        <dsp:cNvPr id="0" name=""/>
        <dsp:cNvSpPr/>
      </dsp:nvSpPr>
      <dsp:spPr>
        <a:xfrm>
          <a:off x="2741" y="1797312"/>
          <a:ext cx="1384842" cy="259515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Assurer une dynamique vers l’emploi partagée entre le conseiller et la personne en mettant en place un suivi et un accompagnement adapté</a:t>
          </a:r>
          <a:endParaRPr lang="fr-FR" sz="1300" kern="1200" dirty="0">
            <a:solidFill>
              <a:schemeClr val="tx1"/>
            </a:solidFill>
          </a:endParaRPr>
        </a:p>
      </dsp:txBody>
      <dsp:txXfrm>
        <a:off x="43302" y="1837873"/>
        <a:ext cx="1303720" cy="2514028"/>
      </dsp:txXfrm>
    </dsp:sp>
    <dsp:sp modelId="{302F935E-2DCF-4B3D-9054-8DE71C628E8E}">
      <dsp:nvSpPr>
        <dsp:cNvPr id="0" name=""/>
        <dsp:cNvSpPr/>
      </dsp:nvSpPr>
      <dsp:spPr>
        <a:xfrm>
          <a:off x="1476109" y="1797312"/>
          <a:ext cx="1384842" cy="259515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Mettre en œuvre une stratégie pertinente d’accès à l’emploi au regard de la réalité du marché du travail </a:t>
          </a:r>
          <a:endParaRPr lang="fr-FR" sz="1300" kern="1200" dirty="0">
            <a:solidFill>
              <a:schemeClr val="tx1"/>
            </a:solidFill>
          </a:endParaRPr>
        </a:p>
      </dsp:txBody>
      <dsp:txXfrm>
        <a:off x="1516670" y="1837873"/>
        <a:ext cx="1303720" cy="2514028"/>
      </dsp:txXfrm>
    </dsp:sp>
    <dsp:sp modelId="{10623BEF-D62D-485A-977C-A52D4AC64F32}">
      <dsp:nvSpPr>
        <dsp:cNvPr id="0" name=""/>
        <dsp:cNvSpPr/>
      </dsp:nvSpPr>
      <dsp:spPr>
        <a:xfrm>
          <a:off x="2949478" y="1797312"/>
          <a:ext cx="1384842" cy="259515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Initier des démarches de médiation afin de sécuriser et pérenniser le recrutement en ayant recours au tutorat et au parrainage </a:t>
          </a:r>
          <a:endParaRPr lang="fr-FR" sz="1300" kern="1200" dirty="0">
            <a:solidFill>
              <a:schemeClr val="tx1"/>
            </a:solidFill>
          </a:endParaRPr>
        </a:p>
      </dsp:txBody>
      <dsp:txXfrm>
        <a:off x="2990039" y="1837873"/>
        <a:ext cx="1303720" cy="2514028"/>
      </dsp:txXfrm>
    </dsp:sp>
    <dsp:sp modelId="{902B8909-2319-4E4B-8396-57EF8743FED5}">
      <dsp:nvSpPr>
        <dsp:cNvPr id="0" name=""/>
        <dsp:cNvSpPr/>
      </dsp:nvSpPr>
      <dsp:spPr>
        <a:xfrm>
          <a:off x="4422846" y="1797312"/>
          <a:ext cx="1384842" cy="2595150"/>
        </a:xfrm>
        <a:prstGeom prst="roundRect">
          <a:avLst>
            <a:gd name="adj" fmla="val 10000"/>
          </a:avLst>
        </a:prstGeom>
        <a:solidFill>
          <a:schemeClr val="accent3">
            <a:hueOff val="0"/>
            <a:satOff val="0"/>
            <a:lumOff val="0"/>
            <a:alpha val="49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Proposer un accompagnement global individualisé des jeunes</a:t>
          </a:r>
          <a:endParaRPr lang="fr-FR" sz="1300" kern="1200" dirty="0">
            <a:solidFill>
              <a:schemeClr val="tx1"/>
            </a:solidFill>
          </a:endParaRPr>
        </a:p>
      </dsp:txBody>
      <dsp:txXfrm>
        <a:off x="4463407" y="1837873"/>
        <a:ext cx="1303720" cy="2514028"/>
      </dsp:txXfrm>
    </dsp:sp>
    <dsp:sp modelId="{12026265-9492-4377-915C-F69080CD4CDD}">
      <dsp:nvSpPr>
        <dsp:cNvPr id="0" name=""/>
        <dsp:cNvSpPr/>
      </dsp:nvSpPr>
      <dsp:spPr>
        <a:xfrm>
          <a:off x="5984740" y="711412"/>
          <a:ext cx="2858210" cy="800757"/>
        </a:xfrm>
        <a:prstGeom prst="roundRect">
          <a:avLst>
            <a:gd name="adj" fmla="val 10000"/>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fr-FR" sz="2100" b="1" kern="1200" dirty="0" smtClean="0"/>
            <a:t>Action 2 - L’aide à la mobilité géographique</a:t>
          </a:r>
          <a:endParaRPr lang="fr-FR" sz="2100" kern="1200" dirty="0"/>
        </a:p>
      </dsp:txBody>
      <dsp:txXfrm>
        <a:off x="6008193" y="734865"/>
        <a:ext cx="2811304" cy="753851"/>
      </dsp:txXfrm>
    </dsp:sp>
    <dsp:sp modelId="{A7B5B127-859A-4E8C-B694-1D697AEA6DED}">
      <dsp:nvSpPr>
        <dsp:cNvPr id="0" name=""/>
        <dsp:cNvSpPr/>
      </dsp:nvSpPr>
      <dsp:spPr>
        <a:xfrm>
          <a:off x="5984740" y="1797312"/>
          <a:ext cx="1384842" cy="259515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Elaborer des démarches territoriales de soutien à la mobilité dans les cas où celle-ci constitue un frein à l’accès à l’emploi </a:t>
          </a:r>
          <a:endParaRPr lang="fr-FR" sz="1300" kern="1200" dirty="0">
            <a:solidFill>
              <a:schemeClr val="tx1"/>
            </a:solidFill>
          </a:endParaRPr>
        </a:p>
      </dsp:txBody>
      <dsp:txXfrm>
        <a:off x="6025301" y="1837873"/>
        <a:ext cx="1303720" cy="2514028"/>
      </dsp:txXfrm>
    </dsp:sp>
    <dsp:sp modelId="{80C021D8-FF28-4457-9EC8-76360F548864}">
      <dsp:nvSpPr>
        <dsp:cNvPr id="0" name=""/>
        <dsp:cNvSpPr/>
      </dsp:nvSpPr>
      <dsp:spPr>
        <a:xfrm>
          <a:off x="7458109" y="1797312"/>
          <a:ext cx="1384842" cy="259515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Informer, guider et conseiller les demandeurs d’emploi sur les opportunités d’emploi dans l’espace économique européen par un accompagnement de la mobilité transnationale</a:t>
          </a:r>
          <a:endParaRPr lang="fr-FR" sz="1300" kern="1200" dirty="0">
            <a:solidFill>
              <a:schemeClr val="tx1"/>
            </a:solidFill>
          </a:endParaRPr>
        </a:p>
      </dsp:txBody>
      <dsp:txXfrm>
        <a:off x="7498670" y="1837873"/>
        <a:ext cx="1303720" cy="251402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360D7A-6B93-46F0-9055-8EA5D49F7A15}">
      <dsp:nvSpPr>
        <dsp:cNvPr id="0" name=""/>
        <dsp:cNvSpPr/>
      </dsp:nvSpPr>
      <dsp:spPr>
        <a:xfrm>
          <a:off x="1837578" y="0"/>
          <a:ext cx="2244170" cy="486156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fr-FR" sz="1800" kern="1200" dirty="0" smtClean="0">
              <a:solidFill>
                <a:schemeClr val="tx1"/>
              </a:solidFill>
            </a:rPr>
            <a:t>Appel à projets 1</a:t>
          </a:r>
        </a:p>
        <a:p>
          <a:pPr lvl="0" algn="ctr" defTabSz="800100">
            <a:lnSpc>
              <a:spcPct val="90000"/>
            </a:lnSpc>
            <a:spcBef>
              <a:spcPct val="0"/>
            </a:spcBef>
            <a:spcAft>
              <a:spcPct val="35000"/>
            </a:spcAft>
          </a:pPr>
          <a:r>
            <a:rPr lang="fr-FR" sz="2800" b="1" kern="1200" dirty="0" smtClean="0">
              <a:solidFill>
                <a:schemeClr val="tx1"/>
              </a:solidFill>
              <a:latin typeface="+mj-lt"/>
              <a:cs typeface="Arial" panose="020B0604020202020204" pitchFamily="34" charset="0"/>
            </a:rPr>
            <a:t>Demandeurs d’Emploi et Inactifs</a:t>
          </a:r>
          <a:endParaRPr lang="fr-FR" sz="2800" b="1" kern="1200" dirty="0">
            <a:solidFill>
              <a:schemeClr val="tx1"/>
            </a:solidFill>
            <a:latin typeface="+mj-lt"/>
            <a:cs typeface="Arial" panose="020B0604020202020204" pitchFamily="34" charset="0"/>
          </a:endParaRPr>
        </a:p>
      </dsp:txBody>
      <dsp:txXfrm>
        <a:off x="1947129" y="109551"/>
        <a:ext cx="2025068" cy="4642466"/>
      </dsp:txXfrm>
    </dsp:sp>
    <dsp:sp modelId="{EBA713DC-EEFF-4E76-9ED1-AFA2BE4AB795}">
      <dsp:nvSpPr>
        <dsp:cNvPr id="0" name=""/>
        <dsp:cNvSpPr/>
      </dsp:nvSpPr>
      <dsp:spPr>
        <a:xfrm rot="19313748">
          <a:off x="4014862" y="1357144"/>
          <a:ext cx="627714" cy="0"/>
        </a:xfrm>
        <a:custGeom>
          <a:avLst/>
          <a:gdLst/>
          <a:ahLst/>
          <a:cxnLst/>
          <a:rect l="0" t="0" r="0" b="0"/>
          <a:pathLst>
            <a:path>
              <a:moveTo>
                <a:pt x="0" y="0"/>
              </a:moveTo>
              <a:lnTo>
                <a:pt x="627714"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0AA322-198A-48D0-9E69-539BAD3B8514}">
      <dsp:nvSpPr>
        <dsp:cNvPr id="0" name=""/>
        <dsp:cNvSpPr/>
      </dsp:nvSpPr>
      <dsp:spPr>
        <a:xfrm>
          <a:off x="4462149" y="-105425"/>
          <a:ext cx="1845115" cy="1268890"/>
        </a:xfrm>
        <a:prstGeom prst="roundRect">
          <a:avLst/>
        </a:prstGeom>
        <a:solidFill>
          <a:schemeClr val="accent3">
            <a:hueOff val="1180837"/>
            <a:satOff val="-9211"/>
            <a:lumOff val="-2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r>
            <a:rPr lang="fr-FR" sz="1400" kern="1200" dirty="0" smtClean="0">
              <a:solidFill>
                <a:schemeClr val="tx1"/>
              </a:solidFill>
            </a:rPr>
            <a:t> Personnes habitant les quartiers prioritaires de la politique de la ville à la recherche d’un emploi </a:t>
          </a:r>
          <a:endParaRPr lang="fr-FR" sz="1400" kern="1200" dirty="0">
            <a:solidFill>
              <a:schemeClr val="tx1"/>
            </a:solidFill>
          </a:endParaRPr>
        </a:p>
      </dsp:txBody>
      <dsp:txXfrm>
        <a:off x="4524091" y="-43483"/>
        <a:ext cx="1721231" cy="1145006"/>
      </dsp:txXfrm>
    </dsp:sp>
    <dsp:sp modelId="{D67DDF7B-7096-4642-B6C7-2CDEA64048FB}">
      <dsp:nvSpPr>
        <dsp:cNvPr id="0" name=""/>
        <dsp:cNvSpPr/>
      </dsp:nvSpPr>
      <dsp:spPr>
        <a:xfrm rot="20712905">
          <a:off x="4065836" y="2011988"/>
          <a:ext cx="961195" cy="0"/>
        </a:xfrm>
        <a:custGeom>
          <a:avLst/>
          <a:gdLst/>
          <a:ahLst/>
          <a:cxnLst/>
          <a:rect l="0" t="0" r="0" b="0"/>
          <a:pathLst>
            <a:path>
              <a:moveTo>
                <a:pt x="0" y="0"/>
              </a:moveTo>
              <a:lnTo>
                <a:pt x="961195"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19CF04-D174-498A-9092-C5ECB0766E9A}">
      <dsp:nvSpPr>
        <dsp:cNvPr id="0" name=""/>
        <dsp:cNvSpPr/>
      </dsp:nvSpPr>
      <dsp:spPr>
        <a:xfrm>
          <a:off x="5011119" y="1248268"/>
          <a:ext cx="1682059" cy="838205"/>
        </a:xfrm>
        <a:prstGeom prst="roundRect">
          <a:avLst/>
        </a:prstGeom>
        <a:solidFill>
          <a:schemeClr val="accent3">
            <a:hueOff val="2361675"/>
            <a:satOff val="-18422"/>
            <a:lumOff val="-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r>
            <a:rPr lang="fr-FR" sz="1400" kern="1200" dirty="0" smtClean="0">
              <a:solidFill>
                <a:schemeClr val="tx1"/>
              </a:solidFill>
            </a:rPr>
            <a:t>Femmes en congé parental ou sortant de congé parental </a:t>
          </a:r>
          <a:endParaRPr lang="fr-FR" sz="1400" kern="1200" dirty="0">
            <a:solidFill>
              <a:schemeClr val="tx1"/>
            </a:solidFill>
          </a:endParaRPr>
        </a:p>
      </dsp:txBody>
      <dsp:txXfrm>
        <a:off x="5052037" y="1289186"/>
        <a:ext cx="1600223" cy="756369"/>
      </dsp:txXfrm>
    </dsp:sp>
    <dsp:sp modelId="{81BF7A7D-4738-4033-84D6-19073FA941EC}">
      <dsp:nvSpPr>
        <dsp:cNvPr id="0" name=""/>
        <dsp:cNvSpPr/>
      </dsp:nvSpPr>
      <dsp:spPr>
        <a:xfrm rot="345754">
          <a:off x="4079388" y="2590915"/>
          <a:ext cx="934097" cy="0"/>
        </a:xfrm>
        <a:custGeom>
          <a:avLst/>
          <a:gdLst/>
          <a:ahLst/>
          <a:cxnLst/>
          <a:rect l="0" t="0" r="0" b="0"/>
          <a:pathLst>
            <a:path>
              <a:moveTo>
                <a:pt x="0" y="0"/>
              </a:moveTo>
              <a:lnTo>
                <a:pt x="934097"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0AFCC7-DBC4-45C9-AD8E-AADA6307B2EE}">
      <dsp:nvSpPr>
        <dsp:cNvPr id="0" name=""/>
        <dsp:cNvSpPr/>
      </dsp:nvSpPr>
      <dsp:spPr>
        <a:xfrm>
          <a:off x="5011126" y="2256390"/>
          <a:ext cx="1774338" cy="941898"/>
        </a:xfrm>
        <a:prstGeom prst="roundRect">
          <a:avLst/>
        </a:prstGeom>
        <a:solidFill>
          <a:schemeClr val="accent3">
            <a:hueOff val="3542512"/>
            <a:satOff val="-27632"/>
            <a:lumOff val="-7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r>
            <a:rPr lang="fr-FR" sz="1400" kern="1200" dirty="0" smtClean="0">
              <a:solidFill>
                <a:schemeClr val="tx1"/>
              </a:solidFill>
            </a:rPr>
            <a:t>Personnes confrontées à la récurrence du chômage </a:t>
          </a:r>
          <a:endParaRPr lang="fr-FR" sz="1400" kern="1200" dirty="0">
            <a:solidFill>
              <a:schemeClr val="tx1"/>
            </a:solidFill>
          </a:endParaRPr>
        </a:p>
      </dsp:txBody>
      <dsp:txXfrm>
        <a:off x="5057106" y="2302370"/>
        <a:ext cx="1682378" cy="849938"/>
      </dsp:txXfrm>
    </dsp:sp>
    <dsp:sp modelId="{E628EB8C-0A86-44C4-8682-667078EE6C4B}">
      <dsp:nvSpPr>
        <dsp:cNvPr id="0" name=""/>
        <dsp:cNvSpPr/>
      </dsp:nvSpPr>
      <dsp:spPr>
        <a:xfrm rot="1337761">
          <a:off x="4044200" y="3081435"/>
          <a:ext cx="1004458" cy="0"/>
        </a:xfrm>
        <a:custGeom>
          <a:avLst/>
          <a:gdLst/>
          <a:ahLst/>
          <a:cxnLst/>
          <a:rect l="0" t="0" r="0" b="0"/>
          <a:pathLst>
            <a:path>
              <a:moveTo>
                <a:pt x="0" y="0"/>
              </a:moveTo>
              <a:lnTo>
                <a:pt x="1004458"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D31B71-5365-422A-904D-B652E06D63A5}">
      <dsp:nvSpPr>
        <dsp:cNvPr id="0" name=""/>
        <dsp:cNvSpPr/>
      </dsp:nvSpPr>
      <dsp:spPr>
        <a:xfrm>
          <a:off x="5011109" y="3264495"/>
          <a:ext cx="1794178" cy="750664"/>
        </a:xfrm>
        <a:prstGeom prst="roundRect">
          <a:avLst/>
        </a:prstGeom>
        <a:solidFill>
          <a:schemeClr val="accent3">
            <a:hueOff val="4723350"/>
            <a:satOff val="-36843"/>
            <a:lumOff val="-9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r>
            <a:rPr lang="fr-FR" sz="1400" kern="1200" dirty="0" smtClean="0">
              <a:solidFill>
                <a:schemeClr val="tx1"/>
              </a:solidFill>
            </a:rPr>
            <a:t>Personnes en activité réduite subie</a:t>
          </a:r>
          <a:endParaRPr lang="fr-FR" sz="1400" kern="1200" dirty="0">
            <a:solidFill>
              <a:schemeClr val="tx1"/>
            </a:solidFill>
          </a:endParaRPr>
        </a:p>
      </dsp:txBody>
      <dsp:txXfrm>
        <a:off x="5047753" y="3301139"/>
        <a:ext cx="1720890" cy="677376"/>
      </dsp:txXfrm>
    </dsp:sp>
    <dsp:sp modelId="{B7D39144-A28A-4AFE-9D22-43DE45658944}">
      <dsp:nvSpPr>
        <dsp:cNvPr id="0" name=""/>
        <dsp:cNvSpPr/>
      </dsp:nvSpPr>
      <dsp:spPr>
        <a:xfrm rot="2342340">
          <a:off x="3899522" y="3854730"/>
          <a:ext cx="1632244" cy="0"/>
        </a:xfrm>
        <a:custGeom>
          <a:avLst/>
          <a:gdLst/>
          <a:ahLst/>
          <a:cxnLst/>
          <a:rect l="0" t="0" r="0" b="0"/>
          <a:pathLst>
            <a:path>
              <a:moveTo>
                <a:pt x="0" y="0"/>
              </a:moveTo>
              <a:lnTo>
                <a:pt x="1632244"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B6B3BF-853D-4E02-AA75-080E971201CC}">
      <dsp:nvSpPr>
        <dsp:cNvPr id="0" name=""/>
        <dsp:cNvSpPr/>
      </dsp:nvSpPr>
      <dsp:spPr>
        <a:xfrm>
          <a:off x="4953088" y="4368764"/>
          <a:ext cx="1296149" cy="408084"/>
        </a:xfrm>
        <a:prstGeom prst="roundRect">
          <a:avLst/>
        </a:prstGeom>
        <a:solidFill>
          <a:schemeClr val="accent3">
            <a:hueOff val="5904187"/>
            <a:satOff val="-46054"/>
            <a:lumOff val="-1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r>
            <a:rPr lang="fr-FR" sz="1400" kern="1200" dirty="0" smtClean="0">
              <a:solidFill>
                <a:schemeClr val="tx1"/>
              </a:solidFill>
            </a:rPr>
            <a:t>Seniors</a:t>
          </a:r>
          <a:endParaRPr lang="fr-FR" sz="1400" kern="1200" dirty="0">
            <a:solidFill>
              <a:schemeClr val="tx1"/>
            </a:solidFill>
          </a:endParaRPr>
        </a:p>
      </dsp:txBody>
      <dsp:txXfrm>
        <a:off x="4973009" y="4388685"/>
        <a:ext cx="1256307" cy="36824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F8ADBF-F040-4584-8746-64C8FF86B3B5}">
      <dsp:nvSpPr>
        <dsp:cNvPr id="0" name=""/>
        <dsp:cNvSpPr/>
      </dsp:nvSpPr>
      <dsp:spPr>
        <a:xfrm>
          <a:off x="485197" y="2205"/>
          <a:ext cx="1461806" cy="87708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Entreprises </a:t>
          </a:r>
          <a:endParaRPr lang="fr-FR" sz="1300" kern="1200" dirty="0">
            <a:solidFill>
              <a:schemeClr val="tx1"/>
            </a:solidFill>
          </a:endParaRPr>
        </a:p>
      </dsp:txBody>
      <dsp:txXfrm>
        <a:off x="485197" y="2205"/>
        <a:ext cx="1461806" cy="877083"/>
      </dsp:txXfrm>
    </dsp:sp>
    <dsp:sp modelId="{CBFA50D5-6BD6-4E7D-86AC-DC82AEC4A61A}">
      <dsp:nvSpPr>
        <dsp:cNvPr id="0" name=""/>
        <dsp:cNvSpPr/>
      </dsp:nvSpPr>
      <dsp:spPr>
        <a:xfrm>
          <a:off x="2093184" y="2205"/>
          <a:ext cx="1461806" cy="87708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Branches professionnelles </a:t>
          </a:r>
          <a:endParaRPr lang="fr-FR" sz="1300" kern="1200" dirty="0">
            <a:solidFill>
              <a:schemeClr val="tx1"/>
            </a:solidFill>
          </a:endParaRPr>
        </a:p>
      </dsp:txBody>
      <dsp:txXfrm>
        <a:off x="2093184" y="2205"/>
        <a:ext cx="1461806" cy="877083"/>
      </dsp:txXfrm>
    </dsp:sp>
    <dsp:sp modelId="{29BE74D3-E5A9-4B5A-887E-4005DABA2832}">
      <dsp:nvSpPr>
        <dsp:cNvPr id="0" name=""/>
        <dsp:cNvSpPr/>
      </dsp:nvSpPr>
      <dsp:spPr>
        <a:xfrm>
          <a:off x="485197" y="1025469"/>
          <a:ext cx="1461806" cy="877083"/>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Chambres consulaires </a:t>
          </a:r>
          <a:endParaRPr lang="fr-FR" sz="1300" kern="1200" dirty="0">
            <a:solidFill>
              <a:schemeClr val="tx1"/>
            </a:solidFill>
          </a:endParaRPr>
        </a:p>
      </dsp:txBody>
      <dsp:txXfrm>
        <a:off x="485197" y="1025469"/>
        <a:ext cx="1461806" cy="877083"/>
      </dsp:txXfrm>
    </dsp:sp>
    <dsp:sp modelId="{17B615F5-94AF-444C-87C1-0F2787CAE2DB}">
      <dsp:nvSpPr>
        <dsp:cNvPr id="0" name=""/>
        <dsp:cNvSpPr/>
      </dsp:nvSpPr>
      <dsp:spPr>
        <a:xfrm>
          <a:off x="2093184" y="1025469"/>
          <a:ext cx="1461806" cy="877083"/>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Collectivités territoriales </a:t>
          </a:r>
          <a:endParaRPr lang="fr-FR" sz="1300" kern="1200" dirty="0">
            <a:solidFill>
              <a:schemeClr val="tx1"/>
            </a:solidFill>
          </a:endParaRPr>
        </a:p>
      </dsp:txBody>
      <dsp:txXfrm>
        <a:off x="2093184" y="1025469"/>
        <a:ext cx="1461806" cy="877083"/>
      </dsp:txXfrm>
    </dsp:sp>
    <dsp:sp modelId="{DAD4EF4E-46DC-4C88-A03B-E7A09FE98E74}">
      <dsp:nvSpPr>
        <dsp:cNvPr id="0" name=""/>
        <dsp:cNvSpPr/>
      </dsp:nvSpPr>
      <dsp:spPr>
        <a:xfrm>
          <a:off x="485197" y="2048734"/>
          <a:ext cx="1461806" cy="877083"/>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OPCA </a:t>
          </a:r>
          <a:endParaRPr lang="fr-FR" sz="1300" kern="1200" dirty="0">
            <a:solidFill>
              <a:schemeClr val="tx1"/>
            </a:solidFill>
          </a:endParaRPr>
        </a:p>
      </dsp:txBody>
      <dsp:txXfrm>
        <a:off x="485197" y="2048734"/>
        <a:ext cx="1461806" cy="877083"/>
      </dsp:txXfrm>
    </dsp:sp>
    <dsp:sp modelId="{423B47EA-B303-47EB-A9E0-546BB6C2FCEA}">
      <dsp:nvSpPr>
        <dsp:cNvPr id="0" name=""/>
        <dsp:cNvSpPr/>
      </dsp:nvSpPr>
      <dsp:spPr>
        <a:xfrm>
          <a:off x="2093184" y="2048734"/>
          <a:ext cx="1461806" cy="87708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Partenaires sociaux </a:t>
          </a:r>
          <a:endParaRPr lang="fr-FR" sz="1300" kern="1200" dirty="0">
            <a:solidFill>
              <a:schemeClr val="tx1"/>
            </a:solidFill>
          </a:endParaRPr>
        </a:p>
      </dsp:txBody>
      <dsp:txXfrm>
        <a:off x="2093184" y="2048734"/>
        <a:ext cx="1461806" cy="877083"/>
      </dsp:txXfrm>
    </dsp:sp>
    <dsp:sp modelId="{5929B0BD-BAA8-4D0C-AAD9-A0C1B4972E3B}">
      <dsp:nvSpPr>
        <dsp:cNvPr id="0" name=""/>
        <dsp:cNvSpPr/>
      </dsp:nvSpPr>
      <dsp:spPr>
        <a:xfrm>
          <a:off x="485197" y="3071998"/>
          <a:ext cx="1461806" cy="87708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ARACT </a:t>
          </a:r>
          <a:endParaRPr lang="fr-FR" sz="1300" kern="1200" dirty="0">
            <a:solidFill>
              <a:schemeClr val="tx1"/>
            </a:solidFill>
          </a:endParaRPr>
        </a:p>
      </dsp:txBody>
      <dsp:txXfrm>
        <a:off x="485197" y="3071998"/>
        <a:ext cx="1461806" cy="877083"/>
      </dsp:txXfrm>
    </dsp:sp>
    <dsp:sp modelId="{1B8AD930-C938-4357-9BE9-27895F1C8E87}">
      <dsp:nvSpPr>
        <dsp:cNvPr id="0" name=""/>
        <dsp:cNvSpPr/>
      </dsp:nvSpPr>
      <dsp:spPr>
        <a:xfrm>
          <a:off x="2093184" y="3071998"/>
          <a:ext cx="1461806" cy="877083"/>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Centre d’information des femmes et des familles (CIDFF)</a:t>
          </a:r>
          <a:endParaRPr lang="fr-FR" sz="1300" kern="1200" dirty="0">
            <a:solidFill>
              <a:schemeClr val="tx1"/>
            </a:solidFill>
          </a:endParaRPr>
        </a:p>
      </dsp:txBody>
      <dsp:txXfrm>
        <a:off x="2093184" y="3071998"/>
        <a:ext cx="1461806" cy="87708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BB57CE-ECEA-422E-A0B3-5D4887466FD7}">
      <dsp:nvSpPr>
        <dsp:cNvPr id="0" name=""/>
        <dsp:cNvSpPr/>
      </dsp:nvSpPr>
      <dsp:spPr>
        <a:xfrm>
          <a:off x="1033139" y="147"/>
          <a:ext cx="1975496" cy="118529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Associations</a:t>
          </a:r>
          <a:endParaRPr lang="fr-FR" sz="1300" kern="1200" dirty="0">
            <a:solidFill>
              <a:schemeClr val="tx1"/>
            </a:solidFill>
          </a:endParaRPr>
        </a:p>
      </dsp:txBody>
      <dsp:txXfrm>
        <a:off x="1033139" y="147"/>
        <a:ext cx="1975496" cy="1185297"/>
      </dsp:txXfrm>
    </dsp:sp>
    <dsp:sp modelId="{8FB507E4-E09D-40D6-8CE5-E3DFE746BD51}">
      <dsp:nvSpPr>
        <dsp:cNvPr id="0" name=""/>
        <dsp:cNvSpPr/>
      </dsp:nvSpPr>
      <dsp:spPr>
        <a:xfrm>
          <a:off x="1033139" y="1382995"/>
          <a:ext cx="1975496" cy="118529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Missions locales</a:t>
          </a:r>
          <a:endParaRPr lang="fr-FR" sz="1300" kern="1200" dirty="0">
            <a:solidFill>
              <a:schemeClr val="tx1"/>
            </a:solidFill>
          </a:endParaRPr>
        </a:p>
      </dsp:txBody>
      <dsp:txXfrm>
        <a:off x="1033139" y="1382995"/>
        <a:ext cx="1975496" cy="1185297"/>
      </dsp:txXfrm>
    </dsp:sp>
    <dsp:sp modelId="{02E5A4B6-27FD-4ED4-B9E1-8CD04488753A}">
      <dsp:nvSpPr>
        <dsp:cNvPr id="0" name=""/>
        <dsp:cNvSpPr/>
      </dsp:nvSpPr>
      <dsp:spPr>
        <a:xfrm>
          <a:off x="1033139" y="2765842"/>
          <a:ext cx="1975496" cy="118529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smtClean="0">
              <a:solidFill>
                <a:schemeClr val="tx1"/>
              </a:solidFill>
            </a:rPr>
            <a:t>GIP Académique</a:t>
          </a:r>
          <a:endParaRPr lang="fr-FR" sz="1300" kern="1200" dirty="0">
            <a:solidFill>
              <a:schemeClr val="tx1"/>
            </a:solidFill>
          </a:endParaRPr>
        </a:p>
      </dsp:txBody>
      <dsp:txXfrm>
        <a:off x="1033139" y="2765842"/>
        <a:ext cx="1975496" cy="118529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4611A4-C9C0-452C-B2AA-EFB237D3B447}">
      <dsp:nvSpPr>
        <dsp:cNvPr id="0" name=""/>
        <dsp:cNvSpPr/>
      </dsp:nvSpPr>
      <dsp:spPr>
        <a:xfrm>
          <a:off x="2124236" y="0"/>
          <a:ext cx="4032448" cy="4032448"/>
        </a:xfrm>
        <a:prstGeom prst="ellipse">
          <a:avLst/>
        </a:prstGeom>
        <a:solidFill>
          <a:schemeClr val="lt1">
            <a:alpha val="50000"/>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fr-FR" sz="1800" kern="1200" dirty="0" smtClean="0"/>
            <a:t>Les projets d’accompagnement des publics de l’insertion par l’activité économique (IAE) sont exclus des présentes orientations de l’axe 1. Ils relèvent des délégations de gestion aux organismes intermédiaires et concernent notamment les PLIE au titre de l’axe 3.</a:t>
          </a:r>
        </a:p>
      </dsp:txBody>
      <dsp:txXfrm>
        <a:off x="2714774" y="590538"/>
        <a:ext cx="2851372" cy="285137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B54407-0AC5-421E-BE88-4C9892DC8F0A}">
      <dsp:nvSpPr>
        <dsp:cNvPr id="0" name=""/>
        <dsp:cNvSpPr/>
      </dsp:nvSpPr>
      <dsp:spPr>
        <a:xfrm>
          <a:off x="-4640106" y="-711366"/>
          <a:ext cx="5527188" cy="5527188"/>
        </a:xfrm>
        <a:prstGeom prst="blockArc">
          <a:avLst>
            <a:gd name="adj1" fmla="val 18900000"/>
            <a:gd name="adj2" fmla="val 2700000"/>
            <a:gd name="adj3" fmla="val 391"/>
          </a:avLst>
        </a:pr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6374F2-9602-4091-A603-974FE60E1F44}">
      <dsp:nvSpPr>
        <dsp:cNvPr id="0" name=""/>
        <dsp:cNvSpPr/>
      </dsp:nvSpPr>
      <dsp:spPr>
        <a:xfrm>
          <a:off x="464619" y="315550"/>
          <a:ext cx="6824370" cy="63142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Accompagner vers l’emploi les demandeurs d’emploi et les inactifs et soutenir les mobilités professionnelles</a:t>
          </a:r>
          <a:endParaRPr lang="fr-FR" sz="1400" kern="1200" dirty="0">
            <a:solidFill>
              <a:schemeClr val="tx1"/>
            </a:solidFill>
            <a:latin typeface="Arial" panose="020B0604020202020204" pitchFamily="34" charset="0"/>
            <a:cs typeface="Arial" panose="020B0604020202020204" pitchFamily="34" charset="0"/>
          </a:endParaRPr>
        </a:p>
      </dsp:txBody>
      <dsp:txXfrm>
        <a:off x="464619" y="315550"/>
        <a:ext cx="6824370" cy="631429"/>
      </dsp:txXfrm>
    </dsp:sp>
    <dsp:sp modelId="{D7FB903A-58F1-4B8A-9591-1CA64C2D7F33}">
      <dsp:nvSpPr>
        <dsp:cNvPr id="0" name=""/>
        <dsp:cNvSpPr/>
      </dsp:nvSpPr>
      <dsp:spPr>
        <a:xfrm>
          <a:off x="69976" y="236621"/>
          <a:ext cx="789286" cy="789286"/>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F194A1-8933-4D4D-8F5E-B8D04B1C47B1}">
      <dsp:nvSpPr>
        <dsp:cNvPr id="0" name=""/>
        <dsp:cNvSpPr/>
      </dsp:nvSpPr>
      <dsp:spPr>
        <a:xfrm>
          <a:off x="826632" y="1262859"/>
          <a:ext cx="6462357" cy="631429"/>
        </a:xfrm>
        <a:prstGeom prst="rect">
          <a:avLst/>
        </a:prstGeom>
        <a:solidFill>
          <a:schemeClr val="accent2">
            <a:hueOff val="-2447042"/>
            <a:satOff val="10798"/>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lvl="0" algn="l" defTabSz="622300">
            <a:lnSpc>
              <a:spcPct val="90000"/>
            </a:lnSpc>
            <a:spcBef>
              <a:spcPct val="0"/>
            </a:spcBef>
            <a:spcAft>
              <a:spcPct val="35000"/>
            </a:spcAft>
          </a:pPr>
          <a:r>
            <a:rPr lang="fr-FR" sz="1400" kern="1200" smtClean="0">
              <a:solidFill>
                <a:schemeClr val="tx1"/>
              </a:solidFill>
            </a:rPr>
            <a:t>Promouvoir un emploi durable et de qualité et soutenir la mobilité de la main-d’oeuvre</a:t>
          </a:r>
          <a:endParaRPr lang="fr-FR" sz="1400" kern="1200" dirty="0">
            <a:solidFill>
              <a:schemeClr val="tx1"/>
            </a:solidFill>
            <a:latin typeface="Arial" panose="020B0604020202020204" pitchFamily="34" charset="0"/>
            <a:cs typeface="Arial" panose="020B0604020202020204" pitchFamily="34" charset="0"/>
          </a:endParaRPr>
        </a:p>
      </dsp:txBody>
      <dsp:txXfrm>
        <a:off x="826632" y="1262859"/>
        <a:ext cx="6462357" cy="631429"/>
      </dsp:txXfrm>
    </dsp:sp>
    <dsp:sp modelId="{FF309A7B-291A-4CB5-AD31-8C1BA671F7EC}">
      <dsp:nvSpPr>
        <dsp:cNvPr id="0" name=""/>
        <dsp:cNvSpPr/>
      </dsp:nvSpPr>
      <dsp:spPr>
        <a:xfrm>
          <a:off x="431989" y="1183930"/>
          <a:ext cx="789286" cy="789286"/>
        </a:xfrm>
        <a:prstGeom prst="ellipse">
          <a:avLst/>
        </a:prstGeom>
        <a:solidFill>
          <a:schemeClr val="lt1">
            <a:hueOff val="0"/>
            <a:satOff val="0"/>
            <a:lumOff val="0"/>
            <a:alphaOff val="0"/>
          </a:schemeClr>
        </a:solidFill>
        <a:ln w="25400" cap="flat" cmpd="sng" algn="ctr">
          <a:solidFill>
            <a:schemeClr val="accent2">
              <a:hueOff val="-2447042"/>
              <a:satOff val="10798"/>
              <a:lumOff val="-1830"/>
              <a:alphaOff val="0"/>
            </a:schemeClr>
          </a:solidFill>
          <a:prstDash val="solid"/>
        </a:ln>
        <a:effectLst/>
      </dsp:spPr>
      <dsp:style>
        <a:lnRef idx="2">
          <a:scrgbClr r="0" g="0" b="0"/>
        </a:lnRef>
        <a:fillRef idx="1">
          <a:scrgbClr r="0" g="0" b="0"/>
        </a:fillRef>
        <a:effectRef idx="0">
          <a:scrgbClr r="0" g="0" b="0"/>
        </a:effectRef>
        <a:fontRef idx="minor"/>
      </dsp:style>
    </dsp:sp>
    <dsp:sp modelId="{ABDAA9E1-83FB-4334-A73F-17E7A1D5261B}">
      <dsp:nvSpPr>
        <dsp:cNvPr id="0" name=""/>
        <dsp:cNvSpPr/>
      </dsp:nvSpPr>
      <dsp:spPr>
        <a:xfrm>
          <a:off x="826632" y="2210167"/>
          <a:ext cx="6462357" cy="631429"/>
        </a:xfrm>
        <a:prstGeom prst="rect">
          <a:avLst/>
        </a:prstGeom>
        <a:solidFill>
          <a:schemeClr val="accent2">
            <a:hueOff val="-4894083"/>
            <a:satOff val="21595"/>
            <a:lumOff val="-36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fr-FR" sz="1400" kern="1200" dirty="0" smtClean="0">
              <a:solidFill>
                <a:schemeClr val="tx1"/>
              </a:solidFill>
            </a:rPr>
            <a:t>L'emploi indépendant, l’entrepreneuriat et la création d’entreprises, y compris les micros, petites et moyennes entreprises innovantes et des entrepreneurs </a:t>
          </a:r>
        </a:p>
      </dsp:txBody>
      <dsp:txXfrm>
        <a:off x="826632" y="2210167"/>
        <a:ext cx="6462357" cy="631429"/>
      </dsp:txXfrm>
    </dsp:sp>
    <dsp:sp modelId="{10115150-95D5-40CB-9B44-C383908E3C97}">
      <dsp:nvSpPr>
        <dsp:cNvPr id="0" name=""/>
        <dsp:cNvSpPr/>
      </dsp:nvSpPr>
      <dsp:spPr>
        <a:xfrm>
          <a:off x="431989" y="2131238"/>
          <a:ext cx="789286" cy="789286"/>
        </a:xfrm>
        <a:prstGeom prst="ellipse">
          <a:avLst/>
        </a:prstGeom>
        <a:solidFill>
          <a:schemeClr val="lt1">
            <a:hueOff val="0"/>
            <a:satOff val="0"/>
            <a:lumOff val="0"/>
            <a:alphaOff val="0"/>
          </a:schemeClr>
        </a:solidFill>
        <a:ln w="25400" cap="flat" cmpd="sng" algn="ctr">
          <a:solidFill>
            <a:schemeClr val="accent2">
              <a:hueOff val="-4894083"/>
              <a:satOff val="21595"/>
              <a:lumOff val="-3660"/>
              <a:alphaOff val="0"/>
            </a:schemeClr>
          </a:solidFill>
          <a:prstDash val="solid"/>
        </a:ln>
        <a:effectLst/>
      </dsp:spPr>
      <dsp:style>
        <a:lnRef idx="2">
          <a:scrgbClr r="0" g="0" b="0"/>
        </a:lnRef>
        <a:fillRef idx="1">
          <a:scrgbClr r="0" g="0" b="0"/>
        </a:fillRef>
        <a:effectRef idx="0">
          <a:scrgbClr r="0" g="0" b="0"/>
        </a:effectRef>
        <a:fontRef idx="minor"/>
      </dsp:style>
    </dsp:sp>
    <dsp:sp modelId="{1293EE44-CA5E-44EA-A205-299C346745E0}">
      <dsp:nvSpPr>
        <dsp:cNvPr id="0" name=""/>
        <dsp:cNvSpPr/>
      </dsp:nvSpPr>
      <dsp:spPr>
        <a:xfrm>
          <a:off x="464619" y="3157475"/>
          <a:ext cx="6824370" cy="631429"/>
        </a:xfrm>
        <a:prstGeom prst="rect">
          <a:avLst/>
        </a:prstGeom>
        <a:solidFill>
          <a:schemeClr val="accent2">
            <a:hueOff val="-7341125"/>
            <a:satOff val="32393"/>
            <a:lumOff val="-5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1197" tIns="35560" rIns="35560" bIns="355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fr-FR" sz="1400" kern="1200" dirty="0" smtClean="0">
              <a:solidFill>
                <a:schemeClr val="tx1"/>
              </a:solidFill>
            </a:rPr>
            <a:t>Augmenter le nombre de créateurs et de repreneurs accompagnés</a:t>
          </a:r>
          <a:endParaRPr lang="fr-FR" sz="1400" kern="1200" dirty="0">
            <a:solidFill>
              <a:schemeClr val="tx1"/>
            </a:solidFill>
            <a:latin typeface="Arial" panose="020B0604020202020204" pitchFamily="34" charset="0"/>
            <a:cs typeface="Arial" panose="020B0604020202020204" pitchFamily="34" charset="0"/>
          </a:endParaRPr>
        </a:p>
      </dsp:txBody>
      <dsp:txXfrm>
        <a:off x="464619" y="3157475"/>
        <a:ext cx="6824370" cy="631429"/>
      </dsp:txXfrm>
    </dsp:sp>
    <dsp:sp modelId="{A53A8B0C-6F1F-4102-B788-A5F871D6E715}">
      <dsp:nvSpPr>
        <dsp:cNvPr id="0" name=""/>
        <dsp:cNvSpPr/>
      </dsp:nvSpPr>
      <dsp:spPr>
        <a:xfrm>
          <a:off x="69976" y="3078547"/>
          <a:ext cx="789286" cy="789286"/>
        </a:xfrm>
        <a:prstGeom prst="ellipse">
          <a:avLst/>
        </a:prstGeom>
        <a:solidFill>
          <a:schemeClr val="lt1">
            <a:hueOff val="0"/>
            <a:satOff val="0"/>
            <a:lumOff val="0"/>
            <a:alphaOff val="0"/>
          </a:schemeClr>
        </a:solidFill>
        <a:ln w="25400" cap="flat" cmpd="sng" algn="ctr">
          <a:solidFill>
            <a:schemeClr val="accent2">
              <a:hueOff val="-7341125"/>
              <a:satOff val="32393"/>
              <a:lumOff val="-549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8.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6.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37A183-B29F-4491-ABAF-9F61EF06E038}" type="datetimeFigureOut">
              <a:rPr lang="fr-FR" smtClean="0"/>
              <a:t>26/05/2016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E50521-EA8A-406F-ACE5-D12BE3DC72DE}" type="slidenum">
              <a:rPr lang="fr-FR" smtClean="0"/>
              <a:t>‹N°›</a:t>
            </a:fld>
            <a:endParaRPr lang="fr-FR"/>
          </a:p>
        </p:txBody>
      </p:sp>
    </p:spTree>
    <p:extLst>
      <p:ext uri="{BB962C8B-B14F-4D97-AF65-F5344CB8AC3E}">
        <p14:creationId xmlns:p14="http://schemas.microsoft.com/office/powerpoint/2010/main" val="2597632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les actions cofinancées en Provence Alpes Côte d’Azur pour la période 2016-2018 visent :</a:t>
            </a:r>
          </a:p>
          <a:p>
            <a:pPr lvl="0"/>
            <a:r>
              <a:rPr lang="fr-FR" sz="1200" kern="1200" dirty="0" smtClean="0">
                <a:solidFill>
                  <a:schemeClr val="tx1"/>
                </a:solidFill>
                <a:effectLst/>
                <a:latin typeface="+mn-lt"/>
                <a:ea typeface="+mn-ea"/>
                <a:cs typeface="+mn-cs"/>
              </a:rPr>
              <a:t>une meilleure prise en compte par l’ensemble des acteurs économiques notamment les entreprises et les branches professionnelles de l’égalité salariale et professionnelle entre les femmes et les hommes, notamment au travers des accords d’égalité professionnelle ;</a:t>
            </a:r>
          </a:p>
          <a:p>
            <a:pPr lvl="0"/>
            <a:r>
              <a:rPr lang="fr-FR" sz="1200" kern="1200" dirty="0" smtClean="0">
                <a:solidFill>
                  <a:schemeClr val="tx1"/>
                </a:solidFill>
                <a:effectLst/>
                <a:latin typeface="+mn-lt"/>
                <a:ea typeface="+mn-ea"/>
                <a:cs typeface="+mn-cs"/>
              </a:rPr>
              <a:t>un développement de la mixité des filières et des métiers en favorisant l’accès à des emplois plus diversifiés et de meilleure qualité pour les femmes ;</a:t>
            </a:r>
          </a:p>
          <a:p>
            <a:pPr lvl="0"/>
            <a:r>
              <a:rPr lang="fr-FR" sz="1200" kern="1200" dirty="0" smtClean="0">
                <a:solidFill>
                  <a:schemeClr val="tx1"/>
                </a:solidFill>
                <a:effectLst/>
                <a:latin typeface="+mn-lt"/>
                <a:ea typeface="+mn-ea"/>
                <a:cs typeface="+mn-cs"/>
              </a:rPr>
              <a:t>une meilleure articulation des temps entre vie professionnelle et vie privée.</a:t>
            </a:r>
          </a:p>
          <a:p>
            <a:r>
              <a:rPr lang="fr-FR" sz="1200" kern="1200" dirty="0" smtClean="0">
                <a:solidFill>
                  <a:schemeClr val="tx1"/>
                </a:solidFill>
                <a:effectLst/>
                <a:latin typeface="+mn-lt"/>
                <a:ea typeface="+mn-ea"/>
                <a:cs typeface="+mn-cs"/>
              </a:rPr>
              <a:t>Une attention particulière sera portée sur des mesures innovantes et notamment sur des nouvelles pratiques visant l’égalité salariale et professionnelle. </a:t>
            </a: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les actions soutenues concernent l’accompagnement des dirigeants d’entreprises (chefs d’entreprise et encadrement) sur les axes suivants </a:t>
            </a: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A9E50521-EA8A-406F-ACE5-D12BE3DC72DE}" type="slidenum">
              <a:rPr lang="fr-FR" smtClean="0"/>
              <a:t>4</a:t>
            </a:fld>
            <a:endParaRPr lang="fr-FR"/>
          </a:p>
        </p:txBody>
      </p:sp>
    </p:spTree>
    <p:extLst>
      <p:ext uri="{BB962C8B-B14F-4D97-AF65-F5344CB8AC3E}">
        <p14:creationId xmlns:p14="http://schemas.microsoft.com/office/powerpoint/2010/main" val="33255983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A9E50521-EA8A-406F-ACE5-D12BE3DC72DE}" type="slidenum">
              <a:rPr lang="fr-FR" smtClean="0"/>
              <a:t>17</a:t>
            </a:fld>
            <a:endParaRPr lang="fr-FR"/>
          </a:p>
        </p:txBody>
      </p:sp>
    </p:spTree>
    <p:extLst>
      <p:ext uri="{BB962C8B-B14F-4D97-AF65-F5344CB8AC3E}">
        <p14:creationId xmlns:p14="http://schemas.microsoft.com/office/powerpoint/2010/main" val="33255983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9E50521-EA8A-406F-ACE5-D12BE3DC72DE}" type="slidenum">
              <a:rPr lang="fr-FR" smtClean="0"/>
              <a:t>18</a:t>
            </a:fld>
            <a:endParaRPr lang="fr-FR"/>
          </a:p>
        </p:txBody>
      </p:sp>
    </p:spTree>
    <p:extLst>
      <p:ext uri="{BB962C8B-B14F-4D97-AF65-F5344CB8AC3E}">
        <p14:creationId xmlns:p14="http://schemas.microsoft.com/office/powerpoint/2010/main" val="10575231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les actions cofinancées en Provence Alpes Côte d’Azur pour la période 2016-2018 visent :</a:t>
            </a:r>
          </a:p>
          <a:p>
            <a:pPr lvl="0"/>
            <a:r>
              <a:rPr lang="fr-FR" sz="1200" kern="1200" dirty="0" smtClean="0">
                <a:solidFill>
                  <a:schemeClr val="tx1"/>
                </a:solidFill>
                <a:effectLst/>
                <a:latin typeface="+mn-lt"/>
                <a:ea typeface="+mn-ea"/>
                <a:cs typeface="+mn-cs"/>
              </a:rPr>
              <a:t>une meilleure prise en compte par l’ensemble des acteurs économiques notamment les entreprises et les branches professionnelles de l’égalité salariale et professionnelle entre les femmes et les hommes, notamment au travers des accords d’égalité professionnelle ;</a:t>
            </a:r>
          </a:p>
          <a:p>
            <a:pPr lvl="0"/>
            <a:r>
              <a:rPr lang="fr-FR" sz="1200" kern="1200" dirty="0" smtClean="0">
                <a:solidFill>
                  <a:schemeClr val="tx1"/>
                </a:solidFill>
                <a:effectLst/>
                <a:latin typeface="+mn-lt"/>
                <a:ea typeface="+mn-ea"/>
                <a:cs typeface="+mn-cs"/>
              </a:rPr>
              <a:t>un développement de la mixité des filières et des métiers en favorisant l’accès à des emplois plus diversifiés et de meilleure qualité pour les femmes ;</a:t>
            </a:r>
          </a:p>
          <a:p>
            <a:pPr lvl="0"/>
            <a:r>
              <a:rPr lang="fr-FR" sz="1200" kern="1200" dirty="0" smtClean="0">
                <a:solidFill>
                  <a:schemeClr val="tx1"/>
                </a:solidFill>
                <a:effectLst/>
                <a:latin typeface="+mn-lt"/>
                <a:ea typeface="+mn-ea"/>
                <a:cs typeface="+mn-cs"/>
              </a:rPr>
              <a:t>une meilleure articulation des temps entre vie professionnelle et vie privée.</a:t>
            </a:r>
          </a:p>
          <a:p>
            <a:r>
              <a:rPr lang="fr-FR" sz="1200" kern="1200" dirty="0" smtClean="0">
                <a:solidFill>
                  <a:schemeClr val="tx1"/>
                </a:solidFill>
                <a:effectLst/>
                <a:latin typeface="+mn-lt"/>
                <a:ea typeface="+mn-ea"/>
                <a:cs typeface="+mn-cs"/>
              </a:rPr>
              <a:t>Une attention particulière sera portée sur des mesures innovantes et notamment sur des nouvelles pratiques visant l’égalité salariale et professionnelle. </a:t>
            </a: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les actions soutenues concernent l’accompagnement des dirigeants d’entreprises (chefs d’entreprise et encadrement) sur les axes suivants </a:t>
            </a: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A9E50521-EA8A-406F-ACE5-D12BE3DC72DE}" type="slidenum">
              <a:rPr lang="fr-FR" smtClean="0"/>
              <a:t>27</a:t>
            </a:fld>
            <a:endParaRPr lang="fr-FR"/>
          </a:p>
        </p:txBody>
      </p:sp>
    </p:spTree>
    <p:extLst>
      <p:ext uri="{BB962C8B-B14F-4D97-AF65-F5344CB8AC3E}">
        <p14:creationId xmlns:p14="http://schemas.microsoft.com/office/powerpoint/2010/main" val="33255983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9E50521-EA8A-406F-ACE5-D12BE3DC72DE}" type="slidenum">
              <a:rPr lang="fr-FR" smtClean="0"/>
              <a:t>28</a:t>
            </a:fld>
            <a:endParaRPr lang="fr-FR"/>
          </a:p>
        </p:txBody>
      </p:sp>
    </p:spTree>
    <p:extLst>
      <p:ext uri="{BB962C8B-B14F-4D97-AF65-F5344CB8AC3E}">
        <p14:creationId xmlns:p14="http://schemas.microsoft.com/office/powerpoint/2010/main" val="10575231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200" b="0" dirty="0" smtClean="0">
              <a:solidFill>
                <a:schemeClr val="bg1"/>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b="0" dirty="0" smtClean="0">
              <a:solidFill>
                <a:schemeClr val="bg1"/>
              </a:solidFill>
            </a:endParaRPr>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E4B9F843-4FDC-45ED-9084-3370625DD934}" type="slidenum">
              <a:rPr lang="fr-FR" smtClean="0"/>
              <a:t>30</a:t>
            </a:fld>
            <a:endParaRPr lang="fr-FR"/>
          </a:p>
        </p:txBody>
      </p:sp>
    </p:spTree>
    <p:extLst>
      <p:ext uri="{BB962C8B-B14F-4D97-AF65-F5344CB8AC3E}">
        <p14:creationId xmlns:p14="http://schemas.microsoft.com/office/powerpoint/2010/main" val="2327666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4B9F843-4FDC-45ED-9084-3370625DD934}" type="slidenum">
              <a:rPr lang="fr-FR" smtClean="0"/>
              <a:t>31</a:t>
            </a:fld>
            <a:endParaRPr lang="fr-FR"/>
          </a:p>
        </p:txBody>
      </p:sp>
    </p:spTree>
    <p:extLst>
      <p:ext uri="{BB962C8B-B14F-4D97-AF65-F5344CB8AC3E}">
        <p14:creationId xmlns:p14="http://schemas.microsoft.com/office/powerpoint/2010/main" val="1792495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4B9F843-4FDC-45ED-9084-3370625DD934}" type="slidenum">
              <a:rPr lang="fr-FR" smtClean="0"/>
              <a:t>33</a:t>
            </a:fld>
            <a:endParaRPr lang="fr-FR"/>
          </a:p>
        </p:txBody>
      </p:sp>
    </p:spTree>
    <p:extLst>
      <p:ext uri="{BB962C8B-B14F-4D97-AF65-F5344CB8AC3E}">
        <p14:creationId xmlns:p14="http://schemas.microsoft.com/office/powerpoint/2010/main" val="15093333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La loi du 18 janvier 2005 prévoit pour les entreprise</a:t>
            </a:r>
            <a:r>
              <a:rPr lang="fr-FR" baseline="0" dirty="0" smtClean="0"/>
              <a:t> de plus de 1000 salariés qui procèdent à un licenciement économiques affectant par son ampleur l’équilibre des bassins d’emploi, l’obligation de contribuer  à la création  et au développement des emplois afin d’</a:t>
            </a:r>
            <a:r>
              <a:rPr lang="fr-FR" baseline="0" dirty="0" err="1" smtClean="0"/>
              <a:t>attenuer</a:t>
            </a:r>
            <a:r>
              <a:rPr lang="fr-FR" baseline="0" dirty="0" smtClean="0"/>
              <a:t> les effets sur les bassins d’emploi,</a:t>
            </a:r>
            <a:r>
              <a:rPr lang="fr-FR" dirty="0" smtClean="0"/>
              <a:t> ceci prend la forme d’une convention de revitalisation.</a:t>
            </a:r>
            <a:endParaRPr lang="fr-FR" baseline="0" dirty="0" smtClean="0"/>
          </a:p>
          <a:p>
            <a:r>
              <a:rPr lang="fr-FR" baseline="0" dirty="0" smtClean="0"/>
              <a:t>Les bassins d’emploi concernés par des restructurations d’entreprises de moins de 1000 salariés</a:t>
            </a:r>
            <a:r>
              <a:rPr lang="fr-FR" dirty="0" smtClean="0"/>
              <a:t> ne sont pas concerné</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EF9289DD-11F7-41F9-B4B3-E06BAB91C962}" type="slidenum">
              <a:rPr lang="fr-FR" smtClean="0"/>
              <a:t>35</a:t>
            </a:fld>
            <a:endParaRPr lang="fr-FR"/>
          </a:p>
        </p:txBody>
      </p:sp>
    </p:spTree>
    <p:extLst>
      <p:ext uri="{BB962C8B-B14F-4D97-AF65-F5344CB8AC3E}">
        <p14:creationId xmlns:p14="http://schemas.microsoft.com/office/powerpoint/2010/main" val="7951254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Cet</a:t>
            </a:r>
            <a:r>
              <a:rPr lang="fr-FR" baseline="0" dirty="0" smtClean="0"/>
              <a:t> appel a projet relève de l’axe 1 …..</a:t>
            </a:r>
            <a:endParaRPr lang="fr-FR" dirty="0"/>
          </a:p>
        </p:txBody>
      </p:sp>
      <p:sp>
        <p:nvSpPr>
          <p:cNvPr id="4" name="Espace réservé du numéro de diapositive 3"/>
          <p:cNvSpPr>
            <a:spLocks noGrp="1"/>
          </p:cNvSpPr>
          <p:nvPr>
            <p:ph type="sldNum" sz="quarter" idx="10"/>
          </p:nvPr>
        </p:nvSpPr>
        <p:spPr/>
        <p:txBody>
          <a:bodyPr/>
          <a:lstStyle/>
          <a:p>
            <a:fld id="{EF9289DD-11F7-41F9-B4B3-E06BAB91C962}" type="slidenum">
              <a:rPr lang="fr-FR" smtClean="0"/>
              <a:t>36</a:t>
            </a:fld>
            <a:endParaRPr lang="fr-FR"/>
          </a:p>
        </p:txBody>
      </p:sp>
    </p:spTree>
    <p:extLst>
      <p:ext uri="{BB962C8B-B14F-4D97-AF65-F5344CB8AC3E}">
        <p14:creationId xmlns:p14="http://schemas.microsoft.com/office/powerpoint/2010/main" val="30186074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L’objectif est de ……………………</a:t>
            </a:r>
          </a:p>
          <a:p>
            <a:endParaRPr lang="fr-FR" dirty="0" smtClean="0"/>
          </a:p>
          <a:p>
            <a:r>
              <a:rPr lang="fr-FR" dirty="0" smtClean="0"/>
              <a:t>En développant et coordonnant des démarches…………………</a:t>
            </a:r>
          </a:p>
          <a:p>
            <a:r>
              <a:rPr lang="fr-FR" dirty="0" smtClean="0"/>
              <a:t>Par le soutien…. Le pilotage…</a:t>
            </a:r>
          </a:p>
          <a:p>
            <a:endParaRPr lang="fr-FR" dirty="0" smtClean="0"/>
          </a:p>
          <a:p>
            <a:r>
              <a:rPr lang="fr-FR" dirty="0" smtClean="0"/>
              <a:t>En réduisant les effets</a:t>
            </a:r>
            <a:r>
              <a:rPr lang="fr-FR" baseline="0" dirty="0" smtClean="0"/>
              <a:t> des licenciements ……..</a:t>
            </a:r>
          </a:p>
          <a:p>
            <a:r>
              <a:rPr lang="fr-FR" dirty="0" smtClean="0"/>
              <a:t>Par l’appui ….</a:t>
            </a:r>
          </a:p>
          <a:p>
            <a:r>
              <a:rPr lang="fr-FR" dirty="0" smtClean="0"/>
              <a:t>Et des actions</a:t>
            </a:r>
            <a:endParaRPr lang="fr-FR" dirty="0"/>
          </a:p>
        </p:txBody>
      </p:sp>
      <p:sp>
        <p:nvSpPr>
          <p:cNvPr id="4" name="Espace réservé du numéro de diapositive 3"/>
          <p:cNvSpPr>
            <a:spLocks noGrp="1"/>
          </p:cNvSpPr>
          <p:nvPr>
            <p:ph type="sldNum" sz="quarter" idx="10"/>
          </p:nvPr>
        </p:nvSpPr>
        <p:spPr/>
        <p:txBody>
          <a:bodyPr/>
          <a:lstStyle/>
          <a:p>
            <a:fld id="{EF9289DD-11F7-41F9-B4B3-E06BAB91C962}" type="slidenum">
              <a:rPr lang="fr-FR" smtClean="0"/>
              <a:t>37</a:t>
            </a:fld>
            <a:endParaRPr lang="fr-FR"/>
          </a:p>
        </p:txBody>
      </p:sp>
    </p:spTree>
    <p:extLst>
      <p:ext uri="{BB962C8B-B14F-4D97-AF65-F5344CB8AC3E}">
        <p14:creationId xmlns:p14="http://schemas.microsoft.com/office/powerpoint/2010/main" val="1249885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les actions cofinancées en Provence Alpes Côte d’Azur pour la période 2016-2018 visent :</a:t>
            </a:r>
          </a:p>
          <a:p>
            <a:pPr lvl="0"/>
            <a:r>
              <a:rPr lang="fr-FR" sz="1200" kern="1200" dirty="0" smtClean="0">
                <a:solidFill>
                  <a:schemeClr val="tx1"/>
                </a:solidFill>
                <a:effectLst/>
                <a:latin typeface="+mn-lt"/>
                <a:ea typeface="+mn-ea"/>
                <a:cs typeface="+mn-cs"/>
              </a:rPr>
              <a:t>une meilleure prise en compte par l’ensemble des acteurs économiques notamment les entreprises et les branches professionnelles de l’égalité salariale et professionnelle entre les femmes et les hommes, notamment au travers des accords d’égalité professionnelle ;</a:t>
            </a:r>
          </a:p>
          <a:p>
            <a:pPr lvl="0"/>
            <a:r>
              <a:rPr lang="fr-FR" sz="1200" kern="1200" dirty="0" smtClean="0">
                <a:solidFill>
                  <a:schemeClr val="tx1"/>
                </a:solidFill>
                <a:effectLst/>
                <a:latin typeface="+mn-lt"/>
                <a:ea typeface="+mn-ea"/>
                <a:cs typeface="+mn-cs"/>
              </a:rPr>
              <a:t>un développement de la mixité des filières et des métiers en favorisant l’accès à des emplois plus diversifiés et de meilleure qualité pour les femmes ;</a:t>
            </a:r>
          </a:p>
          <a:p>
            <a:pPr lvl="0"/>
            <a:r>
              <a:rPr lang="fr-FR" sz="1200" kern="1200" dirty="0" smtClean="0">
                <a:solidFill>
                  <a:schemeClr val="tx1"/>
                </a:solidFill>
                <a:effectLst/>
                <a:latin typeface="+mn-lt"/>
                <a:ea typeface="+mn-ea"/>
                <a:cs typeface="+mn-cs"/>
              </a:rPr>
              <a:t>une meilleure articulation des temps entre vie professionnelle et vie privée.</a:t>
            </a:r>
          </a:p>
          <a:p>
            <a:r>
              <a:rPr lang="fr-FR" sz="1200" kern="1200" dirty="0" smtClean="0">
                <a:solidFill>
                  <a:schemeClr val="tx1"/>
                </a:solidFill>
                <a:effectLst/>
                <a:latin typeface="+mn-lt"/>
                <a:ea typeface="+mn-ea"/>
                <a:cs typeface="+mn-cs"/>
              </a:rPr>
              <a:t>Une attention particulière sera portée sur des mesures innovantes et notamment sur des nouvelles pratiques visant l’égalité salariale et professionnelle. </a:t>
            </a: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les actions soutenues concernent l’accompagnement des dirigeants d’entreprises (chefs d’entreprise et encadrement) sur les axes suivants </a:t>
            </a: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A9E50521-EA8A-406F-ACE5-D12BE3DC72DE}" type="slidenum">
              <a:rPr lang="fr-FR" smtClean="0"/>
              <a:t>5</a:t>
            </a:fld>
            <a:endParaRPr lang="fr-FR"/>
          </a:p>
        </p:txBody>
      </p:sp>
    </p:spTree>
    <p:extLst>
      <p:ext uri="{BB962C8B-B14F-4D97-AF65-F5344CB8AC3E}">
        <p14:creationId xmlns:p14="http://schemas.microsoft.com/office/powerpoint/2010/main" val="33255983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F9289DD-11F7-41F9-B4B3-E06BAB91C962}" type="slidenum">
              <a:rPr lang="fr-FR" smtClean="0"/>
              <a:t>38</a:t>
            </a:fld>
            <a:endParaRPr lang="fr-FR"/>
          </a:p>
        </p:txBody>
      </p:sp>
    </p:spTree>
    <p:extLst>
      <p:ext uri="{BB962C8B-B14F-4D97-AF65-F5344CB8AC3E}">
        <p14:creationId xmlns:p14="http://schemas.microsoft.com/office/powerpoint/2010/main" val="9436849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EF9289DD-11F7-41F9-B4B3-E06BAB91C962}" type="slidenum">
              <a:rPr lang="fr-FR" smtClean="0"/>
              <a:t>39</a:t>
            </a:fld>
            <a:endParaRPr lang="fr-FR"/>
          </a:p>
        </p:txBody>
      </p:sp>
    </p:spTree>
    <p:extLst>
      <p:ext uri="{BB962C8B-B14F-4D97-AF65-F5344CB8AC3E}">
        <p14:creationId xmlns:p14="http://schemas.microsoft.com/office/powerpoint/2010/main" val="4689080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les actions cofinancées en Provence Alpes Côte d’Azur pour la période 2016-2018 visent :</a:t>
            </a:r>
          </a:p>
          <a:p>
            <a:pPr lvl="0"/>
            <a:r>
              <a:rPr lang="fr-FR" sz="1200" kern="1200" dirty="0" smtClean="0">
                <a:solidFill>
                  <a:schemeClr val="tx1"/>
                </a:solidFill>
                <a:effectLst/>
                <a:latin typeface="+mn-lt"/>
                <a:ea typeface="+mn-ea"/>
                <a:cs typeface="+mn-cs"/>
              </a:rPr>
              <a:t>une meilleure prise en compte par l’ensemble des acteurs économiques notamment les entreprises et les branches professionnelles de l’égalité salariale et professionnelle entre les femmes et les hommes, notamment au travers des accords d’égalité professionnelle ;</a:t>
            </a:r>
          </a:p>
          <a:p>
            <a:pPr lvl="0"/>
            <a:r>
              <a:rPr lang="fr-FR" sz="1200" kern="1200" dirty="0" smtClean="0">
                <a:solidFill>
                  <a:schemeClr val="tx1"/>
                </a:solidFill>
                <a:effectLst/>
                <a:latin typeface="+mn-lt"/>
                <a:ea typeface="+mn-ea"/>
                <a:cs typeface="+mn-cs"/>
              </a:rPr>
              <a:t>un développement de la mixité des filières et des métiers en favorisant l’accès à des emplois plus diversifiés et de meilleure qualité pour les femmes ;</a:t>
            </a:r>
          </a:p>
          <a:p>
            <a:pPr lvl="0"/>
            <a:r>
              <a:rPr lang="fr-FR" sz="1200" kern="1200" dirty="0" smtClean="0">
                <a:solidFill>
                  <a:schemeClr val="tx1"/>
                </a:solidFill>
                <a:effectLst/>
                <a:latin typeface="+mn-lt"/>
                <a:ea typeface="+mn-ea"/>
                <a:cs typeface="+mn-cs"/>
              </a:rPr>
              <a:t>une meilleure articulation des temps entre vie professionnelle et vie privée.</a:t>
            </a:r>
          </a:p>
          <a:p>
            <a:r>
              <a:rPr lang="fr-FR" sz="1200" kern="1200" dirty="0" smtClean="0">
                <a:solidFill>
                  <a:schemeClr val="tx1"/>
                </a:solidFill>
                <a:effectLst/>
                <a:latin typeface="+mn-lt"/>
                <a:ea typeface="+mn-ea"/>
                <a:cs typeface="+mn-cs"/>
              </a:rPr>
              <a:t>Une attention particulière sera portée sur des mesures innovantes et notamment sur des nouvelles pratiques visant l’égalité salariale et professionnelle. </a:t>
            </a: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les actions soutenues concernent l’accompagnement des dirigeants d’entreprises (chefs d’entreprise et encadrement) sur les axes suivants </a:t>
            </a: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A9E50521-EA8A-406F-ACE5-D12BE3DC72DE}" type="slidenum">
              <a:rPr lang="fr-FR" smtClean="0"/>
              <a:t>42</a:t>
            </a:fld>
            <a:endParaRPr lang="fr-FR"/>
          </a:p>
        </p:txBody>
      </p:sp>
    </p:spTree>
    <p:extLst>
      <p:ext uri="{BB962C8B-B14F-4D97-AF65-F5344CB8AC3E}">
        <p14:creationId xmlns:p14="http://schemas.microsoft.com/office/powerpoint/2010/main" val="33255983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9E50521-EA8A-406F-ACE5-D12BE3DC72DE}" type="slidenum">
              <a:rPr lang="fr-FR" smtClean="0"/>
              <a:t>43</a:t>
            </a:fld>
            <a:endParaRPr lang="fr-FR"/>
          </a:p>
        </p:txBody>
      </p:sp>
    </p:spTree>
    <p:extLst>
      <p:ext uri="{BB962C8B-B14F-4D97-AF65-F5344CB8AC3E}">
        <p14:creationId xmlns:p14="http://schemas.microsoft.com/office/powerpoint/2010/main" val="1057523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9E50521-EA8A-406F-ACE5-D12BE3DC72DE}" type="slidenum">
              <a:rPr lang="fr-FR" smtClean="0"/>
              <a:t>6</a:t>
            </a:fld>
            <a:endParaRPr lang="fr-FR"/>
          </a:p>
        </p:txBody>
      </p:sp>
    </p:spTree>
    <p:extLst>
      <p:ext uri="{BB962C8B-B14F-4D97-AF65-F5344CB8AC3E}">
        <p14:creationId xmlns:p14="http://schemas.microsoft.com/office/powerpoint/2010/main" val="1057523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Je vais vous présenter l’appel à projet « accompagner les créateurs ou repreneurs et consolider les structures dans la durée » élaboré avec mon binôme David HERICOTTE</a:t>
            </a:r>
          </a:p>
          <a:p>
            <a:endParaRPr lang="fr-FR" dirty="0"/>
          </a:p>
        </p:txBody>
      </p:sp>
      <p:sp>
        <p:nvSpPr>
          <p:cNvPr id="4" name="Espace réservé du numéro de diapositive 3"/>
          <p:cNvSpPr>
            <a:spLocks noGrp="1"/>
          </p:cNvSpPr>
          <p:nvPr>
            <p:ph type="sldNum" sz="quarter" idx="10"/>
          </p:nvPr>
        </p:nvSpPr>
        <p:spPr/>
        <p:txBody>
          <a:bodyPr/>
          <a:lstStyle/>
          <a:p>
            <a:fld id="{3EBE3539-F592-4B79-A86C-E2AAB778EA38}" type="slidenum">
              <a:rPr lang="fr-FR" smtClean="0"/>
              <a:t>9</a:t>
            </a:fld>
            <a:endParaRPr lang="fr-FR"/>
          </a:p>
        </p:txBody>
      </p:sp>
    </p:spTree>
    <p:extLst>
      <p:ext uri="{BB962C8B-B14F-4D97-AF65-F5344CB8AC3E}">
        <p14:creationId xmlns:p14="http://schemas.microsoft.com/office/powerpoint/2010/main" val="4073291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Cet appel à projet relève de l’axe 1, Objectif Thématique 8, Priorité d’investissement</a:t>
            </a:r>
            <a:r>
              <a:rPr lang="fr-FR" baseline="0" dirty="0" smtClean="0"/>
              <a:t> 8,3, objectif spécifique 1 : augmenter le nombre de créateur et de repreneurs accompagnés </a:t>
            </a:r>
            <a:r>
              <a:rPr lang="fr-FR"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L’objectif fixé est de doubler le nombre de créations d’entreprises sur le territoire d’ici 2020. </a:t>
            </a:r>
          </a:p>
          <a:p>
            <a:endParaRPr lang="fr-FR" dirty="0" smtClean="0"/>
          </a:p>
          <a:p>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endParaRPr lang="fr-FR" dirty="0" smtClean="0"/>
          </a:p>
        </p:txBody>
      </p:sp>
      <p:sp>
        <p:nvSpPr>
          <p:cNvPr id="4" name="Espace réservé du numéro de diapositive 3"/>
          <p:cNvSpPr>
            <a:spLocks noGrp="1"/>
          </p:cNvSpPr>
          <p:nvPr>
            <p:ph type="sldNum" sz="quarter" idx="10"/>
          </p:nvPr>
        </p:nvSpPr>
        <p:spPr/>
        <p:txBody>
          <a:bodyPr/>
          <a:lstStyle/>
          <a:p>
            <a:fld id="{3EBE3539-F592-4B79-A86C-E2AAB778EA38}" type="slidenum">
              <a:rPr lang="fr-FR" smtClean="0"/>
              <a:t>10</a:t>
            </a:fld>
            <a:endParaRPr lang="fr-FR"/>
          </a:p>
        </p:txBody>
      </p:sp>
    </p:spTree>
    <p:extLst>
      <p:ext uri="{BB962C8B-B14F-4D97-AF65-F5344CB8AC3E}">
        <p14:creationId xmlns:p14="http://schemas.microsoft.com/office/powerpoint/2010/main" val="2611418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a:p>
            <a:r>
              <a:rPr lang="fr-FR" dirty="0" smtClean="0"/>
              <a:t> </a:t>
            </a:r>
            <a:endParaRPr lang="fr-FR" dirty="0"/>
          </a:p>
          <a:p>
            <a:r>
              <a:rPr lang="fr-FR" sz="1200" kern="1200" dirty="0" smtClean="0">
                <a:solidFill>
                  <a:schemeClr val="tx1"/>
                </a:solidFill>
                <a:effectLst/>
                <a:latin typeface="+mn-lt"/>
                <a:ea typeface="+mn-ea"/>
                <a:cs typeface="+mn-cs"/>
              </a:rPr>
              <a:t>Il est démontré que l’accompagnement joue un rôle primordiale dans la survie des structures, aussi les actions devront viser à accompagner les créateurs repreneur </a:t>
            </a:r>
            <a:r>
              <a:rPr lang="fr-FR" dirty="0" smtClean="0"/>
              <a:t>en phase de création  par des action visant </a:t>
            </a:r>
            <a:endParaRPr lang="fr-FR"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fr-FR" dirty="0" smtClean="0"/>
              <a:t>L’Appui a l’</a:t>
            </a:r>
            <a:r>
              <a:rPr lang="fr-FR" dirty="0" err="1" smtClean="0"/>
              <a:t>emergence</a:t>
            </a:r>
            <a:r>
              <a:rPr lang="fr-FR" dirty="0" smtClean="0"/>
              <a:t> : étude de marché, analyse de la viabilité du projet, diagnostic de la capacité du porteur de projet à le réaliser… ;</a:t>
            </a:r>
          </a:p>
          <a:p>
            <a:pPr marL="171450" indent="-171450">
              <a:buFont typeface="Arial" panose="020B0604020202020204" pitchFamily="34" charset="0"/>
              <a:buChar char="•"/>
            </a:pPr>
            <a:r>
              <a:rPr lang="fr-FR" dirty="0" smtClean="0"/>
              <a:t>L’accompagnement personnalisé : améliorer </a:t>
            </a:r>
            <a:r>
              <a:rPr lang="fr-FR" dirty="0"/>
              <a:t>la qualité des projets et </a:t>
            </a:r>
            <a:r>
              <a:rPr lang="fr-FR" dirty="0" smtClean="0"/>
              <a:t>sécuriser </a:t>
            </a:r>
            <a:r>
              <a:rPr lang="fr-FR" dirty="0"/>
              <a:t>leur faisabilité, </a:t>
            </a:r>
            <a:r>
              <a:rPr lang="fr-FR" dirty="0" smtClean="0"/>
              <a:t>consolider </a:t>
            </a:r>
            <a:r>
              <a:rPr lang="fr-FR" dirty="0"/>
              <a:t>le modèle économique  et/ou la gestion des ressources </a:t>
            </a:r>
            <a:r>
              <a:rPr lang="fr-FR" dirty="0" smtClean="0"/>
              <a:t>humaines</a:t>
            </a:r>
          </a:p>
          <a:p>
            <a:endParaRPr lang="fr-FR" dirty="0" smtClean="0"/>
          </a:p>
          <a:p>
            <a:r>
              <a:rPr lang="fr-FR" dirty="0"/>
              <a:t>Il faut savoir  que pendant que deux entreprises se créent en Paca, une entreprise est </a:t>
            </a:r>
            <a:r>
              <a:rPr lang="fr-FR" dirty="0" smtClean="0"/>
              <a:t>défaillante, l’accompagnement devra donc également  être post-création </a:t>
            </a:r>
            <a:endParaRPr lang="fr-FR" dirty="0"/>
          </a:p>
          <a:p>
            <a:r>
              <a:rPr lang="fr-FR" dirty="0" smtClean="0"/>
              <a:t>par des actions visant à consolider </a:t>
            </a:r>
            <a:r>
              <a:rPr lang="fr-FR" dirty="0"/>
              <a:t>l’activité, améliorer le taux de survie et </a:t>
            </a:r>
            <a:r>
              <a:rPr lang="fr-FR" dirty="0" smtClean="0"/>
              <a:t>développer </a:t>
            </a:r>
            <a:r>
              <a:rPr lang="fr-FR" dirty="0"/>
              <a:t>la création d’emplois </a:t>
            </a:r>
            <a:r>
              <a:rPr lang="fr-FR" dirty="0" smtClean="0"/>
              <a:t> au </a:t>
            </a:r>
            <a:r>
              <a:rPr lang="fr-FR" dirty="0"/>
              <a:t>sein de </a:t>
            </a:r>
            <a:r>
              <a:rPr lang="fr-FR" dirty="0" smtClean="0"/>
              <a:t>l’entreprise. </a:t>
            </a:r>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3EBE3539-F592-4B79-A86C-E2AAB778EA38}" type="slidenum">
              <a:rPr lang="fr-FR" smtClean="0"/>
              <a:t>11</a:t>
            </a:fld>
            <a:endParaRPr lang="fr-FR"/>
          </a:p>
        </p:txBody>
      </p:sp>
    </p:spTree>
    <p:extLst>
      <p:ext uri="{BB962C8B-B14F-4D97-AF65-F5344CB8AC3E}">
        <p14:creationId xmlns:p14="http://schemas.microsoft.com/office/powerpoint/2010/main" val="565034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4" name="Espace réservé du numéro de diapositive 3"/>
          <p:cNvSpPr>
            <a:spLocks noGrp="1"/>
          </p:cNvSpPr>
          <p:nvPr>
            <p:ph type="sldNum" sz="quarter" idx="10"/>
          </p:nvPr>
        </p:nvSpPr>
        <p:spPr/>
        <p:txBody>
          <a:bodyPr/>
          <a:lstStyle/>
          <a:p>
            <a:fld id="{3EBE3539-F592-4B79-A86C-E2AAB778EA38}" type="slidenum">
              <a:rPr lang="fr-FR" smtClean="0"/>
              <a:t>12</a:t>
            </a:fld>
            <a:endParaRPr lang="fr-FR"/>
          </a:p>
        </p:txBody>
      </p:sp>
      <p:sp>
        <p:nvSpPr>
          <p:cNvPr id="5" name="Espace réservé des commentaires 4"/>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Cet appel à projet a pour public cible les demandeurs d’emploi et les inactifs et plus particulièrement</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dirty="0" smtClean="0"/>
              <a:t>Les habitants des quartiers prioritaires, </a:t>
            </a:r>
          </a:p>
          <a:p>
            <a:pPr marL="171450" indent="-171450">
              <a:buFont typeface="Arial" panose="020B0604020202020204" pitchFamily="34" charset="0"/>
              <a:buChar char="•"/>
            </a:pPr>
            <a:r>
              <a:rPr lang="fr-FR" dirty="0" smtClean="0"/>
              <a:t>Les femmes, effectivement un plan de développement de l’entrepreneuriat féminin fixe l’objectif de faire progresser de 10 points le taux des femmes entrepreneurs d’ici 2017 Les femmes ne représentant que 30 % des créateurs d’entreprises</a:t>
            </a:r>
          </a:p>
          <a:p>
            <a:pPr marL="171450" indent="-171450">
              <a:buFont typeface="Arial" panose="020B0604020202020204" pitchFamily="34" charset="0"/>
              <a:buChar char="•"/>
            </a:pPr>
            <a:r>
              <a:rPr lang="fr-FR" dirty="0" smtClean="0"/>
              <a:t>Les jeunes</a:t>
            </a:r>
          </a:p>
          <a:p>
            <a:pPr marL="171450" indent="-171450">
              <a:buFont typeface="Arial" panose="020B0604020202020204" pitchFamily="34" charset="0"/>
              <a:buChar char="•"/>
            </a:pPr>
            <a:endParaRPr lang="fr-FR" dirty="0"/>
          </a:p>
          <a:p>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p:txBody>
      </p:sp>
    </p:spTree>
    <p:extLst>
      <p:ext uri="{BB962C8B-B14F-4D97-AF65-F5344CB8AC3E}">
        <p14:creationId xmlns:p14="http://schemas.microsoft.com/office/powerpoint/2010/main" val="2022913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r>
              <a:rPr lang="fr-FR" dirty="0" smtClean="0"/>
              <a:t>Les porteurs de projet peuvent être :</a:t>
            </a:r>
          </a:p>
          <a:p>
            <a:pPr lvl="0"/>
            <a:r>
              <a:rPr lang="fr-FR" dirty="0" smtClean="0"/>
              <a:t>Des chambres </a:t>
            </a:r>
            <a:r>
              <a:rPr lang="fr-FR" dirty="0"/>
              <a:t>consulaires, </a:t>
            </a:r>
          </a:p>
          <a:p>
            <a:pPr lvl="0"/>
            <a:r>
              <a:rPr lang="fr-FR" dirty="0" smtClean="0"/>
              <a:t>Des opérateurs </a:t>
            </a:r>
            <a:r>
              <a:rPr lang="fr-FR" dirty="0"/>
              <a:t>spécialisés dans le champ de la création/reprise </a:t>
            </a:r>
          </a:p>
          <a:p>
            <a:pPr lvl="0"/>
            <a:r>
              <a:rPr lang="fr-FR" dirty="0" smtClean="0"/>
              <a:t>Des </a:t>
            </a:r>
            <a:r>
              <a:rPr lang="fr-FR" dirty="0"/>
              <a:t>dispositifs locaux d’accompagnement</a:t>
            </a:r>
          </a:p>
          <a:p>
            <a:pPr lvl="0"/>
            <a:r>
              <a:rPr lang="fr-FR" dirty="0" smtClean="0"/>
              <a:t>Des opérateurs </a:t>
            </a:r>
            <a:r>
              <a:rPr lang="fr-FR" dirty="0"/>
              <a:t>intervenants dans le champ de la création/reprise de structures d’utilité </a:t>
            </a:r>
            <a:r>
              <a:rPr lang="fr-FR" dirty="0" smtClean="0"/>
              <a:t>sociale.</a:t>
            </a:r>
          </a:p>
          <a:p>
            <a:pPr lvl="0"/>
            <a:endParaRPr lang="fr-FR" dirty="0"/>
          </a:p>
          <a:p>
            <a:pPr lvl="0"/>
            <a:r>
              <a:rPr lang="fr-FR" dirty="0" smtClean="0"/>
              <a:t>Je vous remercie de votre attention et laisse la place à  Jacqueline BONDI.</a:t>
            </a:r>
            <a:endParaRPr lang="fr-FR" dirty="0"/>
          </a:p>
          <a:p>
            <a:endParaRPr lang="fr-FR" dirty="0"/>
          </a:p>
        </p:txBody>
      </p:sp>
      <p:sp>
        <p:nvSpPr>
          <p:cNvPr id="4" name="Espace réservé du numéro de diapositive 3"/>
          <p:cNvSpPr>
            <a:spLocks noGrp="1"/>
          </p:cNvSpPr>
          <p:nvPr>
            <p:ph type="sldNum" sz="quarter" idx="10"/>
          </p:nvPr>
        </p:nvSpPr>
        <p:spPr/>
        <p:txBody>
          <a:bodyPr/>
          <a:lstStyle/>
          <a:p>
            <a:fld id="{3EBE3539-F592-4B79-A86C-E2AAB778EA38}" type="slidenum">
              <a:rPr lang="fr-FR" smtClean="0"/>
              <a:t>13</a:t>
            </a:fld>
            <a:endParaRPr lang="fr-FR"/>
          </a:p>
        </p:txBody>
      </p:sp>
    </p:spTree>
    <p:extLst>
      <p:ext uri="{BB962C8B-B14F-4D97-AF65-F5344CB8AC3E}">
        <p14:creationId xmlns:p14="http://schemas.microsoft.com/office/powerpoint/2010/main" val="1768603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les actions cofinancées en Provence Alpes Côte d’Azur pour la période 2016-2018 visent :</a:t>
            </a:r>
          </a:p>
          <a:p>
            <a:pPr lvl="0"/>
            <a:r>
              <a:rPr lang="fr-FR" sz="1200" kern="1200" dirty="0" smtClean="0">
                <a:solidFill>
                  <a:schemeClr val="tx1"/>
                </a:solidFill>
                <a:effectLst/>
                <a:latin typeface="+mn-lt"/>
                <a:ea typeface="+mn-ea"/>
                <a:cs typeface="+mn-cs"/>
              </a:rPr>
              <a:t>une meilleure prise en compte par l’ensemble des acteurs économiques notamment les entreprises et les branches professionnelles de l’égalité salariale et professionnelle entre les femmes et les hommes, notamment au travers des accords d’égalité professionnelle ;</a:t>
            </a:r>
          </a:p>
          <a:p>
            <a:pPr lvl="0"/>
            <a:r>
              <a:rPr lang="fr-FR" sz="1200" kern="1200" dirty="0" smtClean="0">
                <a:solidFill>
                  <a:schemeClr val="tx1"/>
                </a:solidFill>
                <a:effectLst/>
                <a:latin typeface="+mn-lt"/>
                <a:ea typeface="+mn-ea"/>
                <a:cs typeface="+mn-cs"/>
              </a:rPr>
              <a:t>un développement de la mixité des filières et des métiers en favorisant l’accès à des emplois plus diversifiés et de meilleure qualité pour les femmes ;</a:t>
            </a:r>
          </a:p>
          <a:p>
            <a:pPr lvl="0"/>
            <a:r>
              <a:rPr lang="fr-FR" sz="1200" kern="1200" dirty="0" smtClean="0">
                <a:solidFill>
                  <a:schemeClr val="tx1"/>
                </a:solidFill>
                <a:effectLst/>
                <a:latin typeface="+mn-lt"/>
                <a:ea typeface="+mn-ea"/>
                <a:cs typeface="+mn-cs"/>
              </a:rPr>
              <a:t>une meilleure articulation des temps entre vie professionnelle et vie privée.</a:t>
            </a:r>
          </a:p>
          <a:p>
            <a:r>
              <a:rPr lang="fr-FR" sz="1200" kern="1200" dirty="0" smtClean="0">
                <a:solidFill>
                  <a:schemeClr val="tx1"/>
                </a:solidFill>
                <a:effectLst/>
                <a:latin typeface="+mn-lt"/>
                <a:ea typeface="+mn-ea"/>
                <a:cs typeface="+mn-cs"/>
              </a:rPr>
              <a:t>Une attention particulière sera portée sur des mesures innovantes et notamment sur des nouvelles pratiques visant l’égalité salariale et professionnelle. </a:t>
            </a: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les actions soutenues concernent l’accompagnement des dirigeants d’entreprises (chefs d’entreprise et encadrement) sur les axes suivants </a:t>
            </a: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A9E50521-EA8A-406F-ACE5-D12BE3DC72DE}" type="slidenum">
              <a:rPr lang="fr-FR" smtClean="0"/>
              <a:t>16</a:t>
            </a:fld>
            <a:endParaRPr lang="fr-FR"/>
          </a:p>
        </p:txBody>
      </p:sp>
    </p:spTree>
    <p:extLst>
      <p:ext uri="{BB962C8B-B14F-4D97-AF65-F5344CB8AC3E}">
        <p14:creationId xmlns:p14="http://schemas.microsoft.com/office/powerpoint/2010/main" val="3325598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F40AA443-5E4C-4FC9-81A9-60E86F1EBA65}" type="datetimeFigureOut">
              <a:rPr lang="fr-FR" smtClean="0"/>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6668667-2E14-458B-B243-E6A34DDEAC39}" type="slidenum">
              <a:rPr lang="fr-FR" smtClean="0"/>
              <a:t>‹N°›</a:t>
            </a:fld>
            <a:endParaRPr lang="fr-FR"/>
          </a:p>
        </p:txBody>
      </p:sp>
    </p:spTree>
    <p:extLst>
      <p:ext uri="{BB962C8B-B14F-4D97-AF65-F5344CB8AC3E}">
        <p14:creationId xmlns:p14="http://schemas.microsoft.com/office/powerpoint/2010/main" val="2837054490"/>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40AA443-5E4C-4FC9-81A9-60E86F1EBA65}" type="datetimeFigureOut">
              <a:rPr lang="fr-FR" smtClean="0"/>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6668667-2E14-458B-B243-E6A34DDEAC39}" type="slidenum">
              <a:rPr lang="fr-FR" smtClean="0"/>
              <a:t>‹N°›</a:t>
            </a:fld>
            <a:endParaRPr lang="fr-FR"/>
          </a:p>
        </p:txBody>
      </p:sp>
    </p:spTree>
    <p:extLst>
      <p:ext uri="{BB962C8B-B14F-4D97-AF65-F5344CB8AC3E}">
        <p14:creationId xmlns:p14="http://schemas.microsoft.com/office/powerpoint/2010/main" val="681840441"/>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40AA443-5E4C-4FC9-81A9-60E86F1EBA65}" type="datetimeFigureOut">
              <a:rPr lang="fr-FR" smtClean="0"/>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6668667-2E14-458B-B243-E6A34DDEAC39}" type="slidenum">
              <a:rPr lang="fr-FR" smtClean="0"/>
              <a:t>‹N°›</a:t>
            </a:fld>
            <a:endParaRPr lang="fr-FR"/>
          </a:p>
        </p:txBody>
      </p:sp>
    </p:spTree>
    <p:extLst>
      <p:ext uri="{BB962C8B-B14F-4D97-AF65-F5344CB8AC3E}">
        <p14:creationId xmlns:p14="http://schemas.microsoft.com/office/powerpoint/2010/main" val="2426401681"/>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40AA443-5E4C-4FC9-81A9-60E86F1EBA65}" type="datetimeFigureOut">
              <a:rPr lang="fr-FR" smtClean="0"/>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6668667-2E14-458B-B243-E6A34DDEAC39}" type="slidenum">
              <a:rPr lang="fr-FR" smtClean="0"/>
              <a:t>‹N°›</a:t>
            </a:fld>
            <a:endParaRPr lang="fr-FR"/>
          </a:p>
        </p:txBody>
      </p:sp>
    </p:spTree>
    <p:extLst>
      <p:ext uri="{BB962C8B-B14F-4D97-AF65-F5344CB8AC3E}">
        <p14:creationId xmlns:p14="http://schemas.microsoft.com/office/powerpoint/2010/main" val="2863329018"/>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F40AA443-5E4C-4FC9-81A9-60E86F1EBA65}" type="datetimeFigureOut">
              <a:rPr lang="fr-FR" smtClean="0"/>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6668667-2E14-458B-B243-E6A34DDEAC39}" type="slidenum">
              <a:rPr lang="fr-FR" smtClean="0"/>
              <a:t>‹N°›</a:t>
            </a:fld>
            <a:endParaRPr lang="fr-FR"/>
          </a:p>
        </p:txBody>
      </p:sp>
    </p:spTree>
    <p:extLst>
      <p:ext uri="{BB962C8B-B14F-4D97-AF65-F5344CB8AC3E}">
        <p14:creationId xmlns:p14="http://schemas.microsoft.com/office/powerpoint/2010/main" val="1760549900"/>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F40AA443-5E4C-4FC9-81A9-60E86F1EBA65}" type="datetimeFigureOut">
              <a:rPr lang="fr-FR" smtClean="0"/>
              <a:t>26/05/2016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6668667-2E14-458B-B243-E6A34DDEAC39}" type="slidenum">
              <a:rPr lang="fr-FR" smtClean="0"/>
              <a:t>‹N°›</a:t>
            </a:fld>
            <a:endParaRPr lang="fr-FR"/>
          </a:p>
        </p:txBody>
      </p:sp>
    </p:spTree>
    <p:extLst>
      <p:ext uri="{BB962C8B-B14F-4D97-AF65-F5344CB8AC3E}">
        <p14:creationId xmlns:p14="http://schemas.microsoft.com/office/powerpoint/2010/main" val="613437372"/>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F40AA443-5E4C-4FC9-81A9-60E86F1EBA65}" type="datetimeFigureOut">
              <a:rPr lang="fr-FR" smtClean="0"/>
              <a:t>26/05/2016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6668667-2E14-458B-B243-E6A34DDEAC39}" type="slidenum">
              <a:rPr lang="fr-FR" smtClean="0"/>
              <a:t>‹N°›</a:t>
            </a:fld>
            <a:endParaRPr lang="fr-FR"/>
          </a:p>
        </p:txBody>
      </p:sp>
    </p:spTree>
    <p:extLst>
      <p:ext uri="{BB962C8B-B14F-4D97-AF65-F5344CB8AC3E}">
        <p14:creationId xmlns:p14="http://schemas.microsoft.com/office/powerpoint/2010/main" val="1609276817"/>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F40AA443-5E4C-4FC9-81A9-60E86F1EBA65}" type="datetimeFigureOut">
              <a:rPr lang="fr-FR" smtClean="0"/>
              <a:t>26/05/2016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6668667-2E14-458B-B243-E6A34DDEAC39}" type="slidenum">
              <a:rPr lang="fr-FR" smtClean="0"/>
              <a:t>‹N°›</a:t>
            </a:fld>
            <a:endParaRPr lang="fr-FR"/>
          </a:p>
        </p:txBody>
      </p:sp>
    </p:spTree>
    <p:extLst>
      <p:ext uri="{BB962C8B-B14F-4D97-AF65-F5344CB8AC3E}">
        <p14:creationId xmlns:p14="http://schemas.microsoft.com/office/powerpoint/2010/main" val="2061052852"/>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40AA443-5E4C-4FC9-81A9-60E86F1EBA65}" type="datetimeFigureOut">
              <a:rPr lang="fr-FR" smtClean="0"/>
              <a:t>26/05/2016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6668667-2E14-458B-B243-E6A34DDEAC39}" type="slidenum">
              <a:rPr lang="fr-FR" smtClean="0"/>
              <a:t>‹N°›</a:t>
            </a:fld>
            <a:endParaRPr lang="fr-FR"/>
          </a:p>
        </p:txBody>
      </p:sp>
    </p:spTree>
    <p:extLst>
      <p:ext uri="{BB962C8B-B14F-4D97-AF65-F5344CB8AC3E}">
        <p14:creationId xmlns:p14="http://schemas.microsoft.com/office/powerpoint/2010/main" val="3505563338"/>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40AA443-5E4C-4FC9-81A9-60E86F1EBA65}" type="datetimeFigureOut">
              <a:rPr lang="fr-FR" smtClean="0"/>
              <a:t>26/05/2016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6668667-2E14-458B-B243-E6A34DDEAC39}" type="slidenum">
              <a:rPr lang="fr-FR" smtClean="0"/>
              <a:t>‹N°›</a:t>
            </a:fld>
            <a:endParaRPr lang="fr-FR"/>
          </a:p>
        </p:txBody>
      </p:sp>
    </p:spTree>
    <p:extLst>
      <p:ext uri="{BB962C8B-B14F-4D97-AF65-F5344CB8AC3E}">
        <p14:creationId xmlns:p14="http://schemas.microsoft.com/office/powerpoint/2010/main" val="1866764935"/>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40AA443-5E4C-4FC9-81A9-60E86F1EBA65}" type="datetimeFigureOut">
              <a:rPr lang="fr-FR" smtClean="0"/>
              <a:t>26/05/2016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6668667-2E14-458B-B243-E6A34DDEAC39}" type="slidenum">
              <a:rPr lang="fr-FR" smtClean="0"/>
              <a:t>‹N°›</a:t>
            </a:fld>
            <a:endParaRPr lang="fr-FR"/>
          </a:p>
        </p:txBody>
      </p:sp>
    </p:spTree>
    <p:extLst>
      <p:ext uri="{BB962C8B-B14F-4D97-AF65-F5344CB8AC3E}">
        <p14:creationId xmlns:p14="http://schemas.microsoft.com/office/powerpoint/2010/main" val="466075870"/>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0AA443-5E4C-4FC9-81A9-60E86F1EBA65}" type="datetimeFigureOut">
              <a:rPr lang="fr-FR" smtClean="0"/>
              <a:t>26/05/2016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668667-2E14-458B-B243-E6A34DDEAC39}" type="slidenum">
              <a:rPr lang="fr-FR" smtClean="0"/>
              <a:t>‹N°›</a:t>
            </a:fld>
            <a:endParaRPr lang="fr-FR"/>
          </a:p>
        </p:txBody>
      </p:sp>
    </p:spTree>
    <p:extLst>
      <p:ext uri="{BB962C8B-B14F-4D97-AF65-F5344CB8AC3E}">
        <p14:creationId xmlns:p14="http://schemas.microsoft.com/office/powerpoint/2010/main" val="113284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microsoft.com/office/2007/relationships/hdphoto" Target="../media/hdphoto1.wdp"/><Relationship Id="rId7"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9.xml"/><Relationship Id="rId3" Type="http://schemas.openxmlformats.org/officeDocument/2006/relationships/image" Target="../media/image7.jpeg"/><Relationship Id="rId7" Type="http://schemas.openxmlformats.org/officeDocument/2006/relationships/diagramLayout" Target="../diagrams/layout9.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Data" Target="../diagrams/data9.xml"/><Relationship Id="rId5" Type="http://schemas.openxmlformats.org/officeDocument/2006/relationships/image" Target="../media/image6.emf"/><Relationship Id="rId10" Type="http://schemas.microsoft.com/office/2007/relationships/diagramDrawing" Target="../diagrams/drawing9.xml"/><Relationship Id="rId4" Type="http://schemas.openxmlformats.org/officeDocument/2006/relationships/image" Target="../media/image4.jpeg"/><Relationship Id="rId9" Type="http://schemas.openxmlformats.org/officeDocument/2006/relationships/diagramColors" Target="../diagrams/colors9.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10.xml"/><Relationship Id="rId3" Type="http://schemas.openxmlformats.org/officeDocument/2006/relationships/image" Target="../media/image7.jpeg"/><Relationship Id="rId7" Type="http://schemas.openxmlformats.org/officeDocument/2006/relationships/diagramLayout" Target="../diagrams/layout10.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Data" Target="../diagrams/data10.xml"/><Relationship Id="rId5" Type="http://schemas.openxmlformats.org/officeDocument/2006/relationships/image" Target="../media/image6.emf"/><Relationship Id="rId10" Type="http://schemas.microsoft.com/office/2007/relationships/diagramDrawing" Target="../diagrams/drawing10.xml"/><Relationship Id="rId4" Type="http://schemas.openxmlformats.org/officeDocument/2006/relationships/image" Target="../media/image4.jpeg"/><Relationship Id="rId9" Type="http://schemas.openxmlformats.org/officeDocument/2006/relationships/diagramColors" Target="../diagrams/colors10.xml"/></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11.xml"/><Relationship Id="rId3" Type="http://schemas.openxmlformats.org/officeDocument/2006/relationships/image" Target="../media/image7.jpeg"/><Relationship Id="rId7" Type="http://schemas.openxmlformats.org/officeDocument/2006/relationships/diagramLayout" Target="../diagrams/layout1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Data" Target="../diagrams/data11.xml"/><Relationship Id="rId5" Type="http://schemas.openxmlformats.org/officeDocument/2006/relationships/image" Target="../media/image6.emf"/><Relationship Id="rId10" Type="http://schemas.microsoft.com/office/2007/relationships/diagramDrawing" Target="../diagrams/drawing11.xml"/><Relationship Id="rId4" Type="http://schemas.openxmlformats.org/officeDocument/2006/relationships/image" Target="../media/image4.jpeg"/><Relationship Id="rId9" Type="http://schemas.openxmlformats.org/officeDocument/2006/relationships/diagramColors" Target="../diagrams/colors11.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12.xml"/><Relationship Id="rId3" Type="http://schemas.openxmlformats.org/officeDocument/2006/relationships/image" Target="../media/image7.jpeg"/><Relationship Id="rId7" Type="http://schemas.openxmlformats.org/officeDocument/2006/relationships/diagramLayout" Target="../diagrams/layout1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Data" Target="../diagrams/data12.xml"/><Relationship Id="rId5" Type="http://schemas.openxmlformats.org/officeDocument/2006/relationships/image" Target="../media/image6.emf"/><Relationship Id="rId10" Type="http://schemas.microsoft.com/office/2007/relationships/diagramDrawing" Target="../diagrams/drawing12.xml"/><Relationship Id="rId4" Type="http://schemas.openxmlformats.org/officeDocument/2006/relationships/image" Target="../media/image4.jpeg"/><Relationship Id="rId9" Type="http://schemas.openxmlformats.org/officeDocument/2006/relationships/diagramColors" Target="../diagrams/colors12.xml"/></Relationships>
</file>

<file path=ppt/slides/_rels/slide14.xml.rels><?xml version="1.0" encoding="UTF-8" standalone="yes"?>
<Relationships xmlns="http://schemas.openxmlformats.org/package/2006/relationships"><Relationship Id="rId8" Type="http://schemas.openxmlformats.org/officeDocument/2006/relationships/image" Target="../media/image6.emf"/><Relationship Id="rId3" Type="http://schemas.microsoft.com/office/2007/relationships/hdphoto" Target="../media/hdphoto1.wdp"/><Relationship Id="rId7"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8" Type="http://schemas.openxmlformats.org/officeDocument/2006/relationships/diagramColors" Target="../diagrams/colors13.xml"/><Relationship Id="rId3" Type="http://schemas.openxmlformats.org/officeDocument/2006/relationships/image" Target="../media/image4.jpeg"/><Relationship Id="rId7" Type="http://schemas.openxmlformats.org/officeDocument/2006/relationships/diagramQuickStyle" Target="../diagrams/quickStyle13.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13.xml"/><Relationship Id="rId5" Type="http://schemas.openxmlformats.org/officeDocument/2006/relationships/diagramData" Target="../diagrams/data13.xml"/><Relationship Id="rId4" Type="http://schemas.openxmlformats.org/officeDocument/2006/relationships/image" Target="../media/image6.emf"/><Relationship Id="rId9" Type="http://schemas.microsoft.com/office/2007/relationships/diagramDrawing" Target="../diagrams/drawing13.xml"/></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14.xml"/><Relationship Id="rId3" Type="http://schemas.openxmlformats.org/officeDocument/2006/relationships/image" Target="../media/image7.jpeg"/><Relationship Id="rId7" Type="http://schemas.openxmlformats.org/officeDocument/2006/relationships/diagramLayout" Target="../diagrams/layout1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Data" Target="../diagrams/data14.xml"/><Relationship Id="rId5" Type="http://schemas.openxmlformats.org/officeDocument/2006/relationships/image" Target="../media/image6.emf"/><Relationship Id="rId10" Type="http://schemas.microsoft.com/office/2007/relationships/diagramDrawing" Target="../diagrams/drawing14.xml"/><Relationship Id="rId4" Type="http://schemas.openxmlformats.org/officeDocument/2006/relationships/image" Target="../media/image4.jpeg"/><Relationship Id="rId9" Type="http://schemas.openxmlformats.org/officeDocument/2006/relationships/diagramColors" Target="../diagrams/colors14.xml"/></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15.xml"/><Relationship Id="rId3" Type="http://schemas.openxmlformats.org/officeDocument/2006/relationships/image" Target="../media/image7.jpeg"/><Relationship Id="rId7" Type="http://schemas.openxmlformats.org/officeDocument/2006/relationships/diagramLayout" Target="../diagrams/layout15.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Data" Target="../diagrams/data15.xml"/><Relationship Id="rId5" Type="http://schemas.openxmlformats.org/officeDocument/2006/relationships/image" Target="../media/image6.emf"/><Relationship Id="rId10" Type="http://schemas.microsoft.com/office/2007/relationships/diagramDrawing" Target="../diagrams/drawing15.xml"/><Relationship Id="rId4" Type="http://schemas.openxmlformats.org/officeDocument/2006/relationships/image" Target="../media/image4.jpeg"/><Relationship Id="rId9" Type="http://schemas.openxmlformats.org/officeDocument/2006/relationships/diagramColors" Target="../diagrams/colors15.xml"/></Relationships>
</file>

<file path=ppt/slides/_rels/slide18.xml.rels><?xml version="1.0" encoding="UTF-8" standalone="yes"?>
<Relationships xmlns="http://schemas.openxmlformats.org/package/2006/relationships"><Relationship Id="rId8" Type="http://schemas.openxmlformats.org/officeDocument/2006/relationships/diagramQuickStyle" Target="../diagrams/quickStyle16.xml"/><Relationship Id="rId3" Type="http://schemas.openxmlformats.org/officeDocument/2006/relationships/image" Target="../media/image7.jpeg"/><Relationship Id="rId7" Type="http://schemas.openxmlformats.org/officeDocument/2006/relationships/diagramLayout" Target="../diagrams/layout16.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Data" Target="../diagrams/data16.xml"/><Relationship Id="rId5" Type="http://schemas.openxmlformats.org/officeDocument/2006/relationships/image" Target="../media/image6.emf"/><Relationship Id="rId10" Type="http://schemas.microsoft.com/office/2007/relationships/diagramDrawing" Target="../diagrams/drawing16.xml"/><Relationship Id="rId4" Type="http://schemas.openxmlformats.org/officeDocument/2006/relationships/image" Target="../media/image4.jpeg"/><Relationship Id="rId9" Type="http://schemas.openxmlformats.org/officeDocument/2006/relationships/diagramColors" Target="../diagrams/colors16.xml"/></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17.xml"/><Relationship Id="rId3" Type="http://schemas.openxmlformats.org/officeDocument/2006/relationships/image" Target="../media/image4.jpeg"/><Relationship Id="rId7" Type="http://schemas.openxmlformats.org/officeDocument/2006/relationships/diagramQuickStyle" Target="../diagrams/quickStyle17.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17.xml"/><Relationship Id="rId5" Type="http://schemas.openxmlformats.org/officeDocument/2006/relationships/diagramData" Target="../diagrams/data17.xml"/><Relationship Id="rId4" Type="http://schemas.openxmlformats.org/officeDocument/2006/relationships/image" Target="../media/image6.emf"/><Relationship Id="rId9" Type="http://schemas.microsoft.com/office/2007/relationships/diagramDrawing" Target="../diagrams/drawing17.xml"/></Relationships>
</file>

<file path=ppt/slides/_rels/slide2.xml.rels><?xml version="1.0" encoding="UTF-8" standalone="yes"?>
<Relationships xmlns="http://schemas.openxmlformats.org/package/2006/relationships"><Relationship Id="rId8" Type="http://schemas.openxmlformats.org/officeDocument/2006/relationships/image" Target="../media/image6.emf"/><Relationship Id="rId3" Type="http://schemas.microsoft.com/office/2007/relationships/hdphoto" Target="../media/hdphoto1.wdp"/><Relationship Id="rId7"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8" Type="http://schemas.openxmlformats.org/officeDocument/2006/relationships/image" Target="../media/image6.emf"/><Relationship Id="rId3" Type="http://schemas.microsoft.com/office/2007/relationships/hdphoto" Target="../media/hdphoto1.wdp"/><Relationship Id="rId7"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18.xml"/><Relationship Id="rId3" Type="http://schemas.openxmlformats.org/officeDocument/2006/relationships/image" Target="../media/image4.jpeg"/><Relationship Id="rId7" Type="http://schemas.openxmlformats.org/officeDocument/2006/relationships/diagramQuickStyle" Target="../diagrams/quickStyle18.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18.xml"/><Relationship Id="rId5" Type="http://schemas.openxmlformats.org/officeDocument/2006/relationships/diagramData" Target="../diagrams/data18.xml"/><Relationship Id="rId4" Type="http://schemas.openxmlformats.org/officeDocument/2006/relationships/image" Target="../media/image6.emf"/><Relationship Id="rId9" Type="http://schemas.microsoft.com/office/2007/relationships/diagramDrawing" Target="../diagrams/drawing18.xml"/></Relationships>
</file>

<file path=ppt/slides/_rels/slide22.xml.rels><?xml version="1.0" encoding="UTF-8" standalone="yes"?>
<Relationships xmlns="http://schemas.openxmlformats.org/package/2006/relationships"><Relationship Id="rId8" Type="http://schemas.openxmlformats.org/officeDocument/2006/relationships/diagramColors" Target="../diagrams/colors19.xml"/><Relationship Id="rId3" Type="http://schemas.openxmlformats.org/officeDocument/2006/relationships/image" Target="../media/image4.jpeg"/><Relationship Id="rId7" Type="http://schemas.openxmlformats.org/officeDocument/2006/relationships/diagramQuickStyle" Target="../diagrams/quickStyle19.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19.xml"/><Relationship Id="rId5" Type="http://schemas.openxmlformats.org/officeDocument/2006/relationships/diagramData" Target="../diagrams/data19.xml"/><Relationship Id="rId4" Type="http://schemas.openxmlformats.org/officeDocument/2006/relationships/image" Target="../media/image6.emf"/><Relationship Id="rId9" Type="http://schemas.microsoft.com/office/2007/relationships/diagramDrawing" Target="../diagrams/drawing19.xml"/></Relationships>
</file>

<file path=ppt/slides/_rels/slide23.xml.rels><?xml version="1.0" encoding="UTF-8" standalone="yes"?>
<Relationships xmlns="http://schemas.openxmlformats.org/package/2006/relationships"><Relationship Id="rId8" Type="http://schemas.openxmlformats.org/officeDocument/2006/relationships/diagramColors" Target="../diagrams/colors20.xml"/><Relationship Id="rId3" Type="http://schemas.openxmlformats.org/officeDocument/2006/relationships/image" Target="../media/image4.jpeg"/><Relationship Id="rId7" Type="http://schemas.openxmlformats.org/officeDocument/2006/relationships/diagramQuickStyle" Target="../diagrams/quickStyle20.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20.xml"/><Relationship Id="rId5" Type="http://schemas.openxmlformats.org/officeDocument/2006/relationships/diagramData" Target="../diagrams/data20.xml"/><Relationship Id="rId4" Type="http://schemas.openxmlformats.org/officeDocument/2006/relationships/image" Target="../media/image6.emf"/><Relationship Id="rId9" Type="http://schemas.microsoft.com/office/2007/relationships/diagramDrawing" Target="../diagrams/drawing20.xml"/></Relationships>
</file>

<file path=ppt/slides/_rels/slide24.xml.rels><?xml version="1.0" encoding="UTF-8" standalone="yes"?>
<Relationships xmlns="http://schemas.openxmlformats.org/package/2006/relationships"><Relationship Id="rId8" Type="http://schemas.openxmlformats.org/officeDocument/2006/relationships/diagramColors" Target="../diagrams/colors21.xml"/><Relationship Id="rId3" Type="http://schemas.openxmlformats.org/officeDocument/2006/relationships/image" Target="../media/image4.jpeg"/><Relationship Id="rId7" Type="http://schemas.openxmlformats.org/officeDocument/2006/relationships/diagramQuickStyle" Target="../diagrams/quickStyle2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21.xml"/><Relationship Id="rId5" Type="http://schemas.openxmlformats.org/officeDocument/2006/relationships/diagramData" Target="../diagrams/data21.xml"/><Relationship Id="rId4" Type="http://schemas.openxmlformats.org/officeDocument/2006/relationships/image" Target="../media/image6.emf"/><Relationship Id="rId9" Type="http://schemas.microsoft.com/office/2007/relationships/diagramDrawing" Target="../diagrams/drawing21.xml"/></Relationships>
</file>

<file path=ppt/slides/_rels/slide25.xml.rels><?xml version="1.0" encoding="UTF-8" standalone="yes"?>
<Relationships xmlns="http://schemas.openxmlformats.org/package/2006/relationships"><Relationship Id="rId8" Type="http://schemas.openxmlformats.org/officeDocument/2006/relationships/image" Target="../media/image6.emf"/><Relationship Id="rId3" Type="http://schemas.microsoft.com/office/2007/relationships/hdphoto" Target="../media/hdphoto1.wdp"/><Relationship Id="rId7"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8" Type="http://schemas.openxmlformats.org/officeDocument/2006/relationships/diagramColors" Target="../diagrams/colors22.xml"/><Relationship Id="rId3" Type="http://schemas.openxmlformats.org/officeDocument/2006/relationships/image" Target="../media/image4.jpeg"/><Relationship Id="rId7" Type="http://schemas.openxmlformats.org/officeDocument/2006/relationships/diagramQuickStyle" Target="../diagrams/quickStyle22.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22.xml"/><Relationship Id="rId5" Type="http://schemas.openxmlformats.org/officeDocument/2006/relationships/diagramData" Target="../diagrams/data22.xml"/><Relationship Id="rId4" Type="http://schemas.openxmlformats.org/officeDocument/2006/relationships/image" Target="../media/image6.emf"/><Relationship Id="rId9" Type="http://schemas.microsoft.com/office/2007/relationships/diagramDrawing" Target="../diagrams/drawing22.xml"/></Relationships>
</file>

<file path=ppt/slides/_rels/slide27.xml.rels><?xml version="1.0" encoding="UTF-8" standalone="yes"?>
<Relationships xmlns="http://schemas.openxmlformats.org/package/2006/relationships"><Relationship Id="rId8" Type="http://schemas.openxmlformats.org/officeDocument/2006/relationships/diagramQuickStyle" Target="../diagrams/quickStyle23.xml"/><Relationship Id="rId3" Type="http://schemas.openxmlformats.org/officeDocument/2006/relationships/image" Target="../media/image7.jpeg"/><Relationship Id="rId7" Type="http://schemas.openxmlformats.org/officeDocument/2006/relationships/diagramLayout" Target="../diagrams/layout2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Data" Target="../diagrams/data23.xml"/><Relationship Id="rId5" Type="http://schemas.openxmlformats.org/officeDocument/2006/relationships/image" Target="../media/image6.emf"/><Relationship Id="rId10" Type="http://schemas.microsoft.com/office/2007/relationships/diagramDrawing" Target="../diagrams/drawing23.xml"/><Relationship Id="rId4" Type="http://schemas.openxmlformats.org/officeDocument/2006/relationships/image" Target="../media/image4.jpeg"/><Relationship Id="rId9" Type="http://schemas.openxmlformats.org/officeDocument/2006/relationships/diagramColors" Target="../diagrams/colors23.xml"/></Relationships>
</file>

<file path=ppt/slides/_rels/slide28.xml.rels><?xml version="1.0" encoding="UTF-8" standalone="yes"?>
<Relationships xmlns="http://schemas.openxmlformats.org/package/2006/relationships"><Relationship Id="rId8" Type="http://schemas.openxmlformats.org/officeDocument/2006/relationships/diagramQuickStyle" Target="../diagrams/quickStyle24.xml"/><Relationship Id="rId3" Type="http://schemas.openxmlformats.org/officeDocument/2006/relationships/image" Target="../media/image7.jpeg"/><Relationship Id="rId7" Type="http://schemas.openxmlformats.org/officeDocument/2006/relationships/diagramLayout" Target="../diagrams/layout2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Data" Target="../diagrams/data24.xml"/><Relationship Id="rId5" Type="http://schemas.openxmlformats.org/officeDocument/2006/relationships/image" Target="../media/image6.emf"/><Relationship Id="rId10" Type="http://schemas.microsoft.com/office/2007/relationships/diagramDrawing" Target="../diagrams/drawing24.xml"/><Relationship Id="rId4" Type="http://schemas.openxmlformats.org/officeDocument/2006/relationships/image" Target="../media/image4.jpeg"/><Relationship Id="rId9" Type="http://schemas.openxmlformats.org/officeDocument/2006/relationships/diagramColors" Target="../diagrams/colors24.xml"/></Relationships>
</file>

<file path=ppt/slides/_rels/slide29.xml.rels><?xml version="1.0" encoding="UTF-8" standalone="yes"?>
<Relationships xmlns="http://schemas.openxmlformats.org/package/2006/relationships"><Relationship Id="rId8" Type="http://schemas.openxmlformats.org/officeDocument/2006/relationships/diagramColors" Target="../diagrams/colors25.xml"/><Relationship Id="rId3" Type="http://schemas.openxmlformats.org/officeDocument/2006/relationships/image" Target="../media/image4.jpeg"/><Relationship Id="rId7" Type="http://schemas.openxmlformats.org/officeDocument/2006/relationships/diagramQuickStyle" Target="../diagrams/quickStyle25.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25.xml"/><Relationship Id="rId5" Type="http://schemas.openxmlformats.org/officeDocument/2006/relationships/diagramData" Target="../diagrams/data25.xml"/><Relationship Id="rId4" Type="http://schemas.openxmlformats.org/officeDocument/2006/relationships/image" Target="../media/image6.emf"/><Relationship Id="rId9" Type="http://schemas.microsoft.com/office/2007/relationships/diagramDrawing" Target="../diagrams/drawing25.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jpeg"/><Relationship Id="rId7" Type="http://schemas.openxmlformats.org/officeDocument/2006/relationships/diagramQuickStyle" Target="../diagrams/quickStyle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6.emf"/><Relationship Id="rId9" Type="http://schemas.microsoft.com/office/2007/relationships/diagramDrawing" Target="../diagrams/drawing1.xml"/></Relationships>
</file>

<file path=ppt/slides/_rels/slide30.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png"/><Relationship Id="rId7"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4" Type="http://schemas.microsoft.com/office/2007/relationships/hdphoto" Target="../media/hdphoto1.wdp"/><Relationship Id="rId9" Type="http://schemas.openxmlformats.org/officeDocument/2006/relationships/image" Target="../media/image6.emf"/></Relationships>
</file>

<file path=ppt/slides/_rels/slide31.xml.rels><?xml version="1.0" encoding="UTF-8" standalone="yes"?>
<Relationships xmlns="http://schemas.openxmlformats.org/package/2006/relationships"><Relationship Id="rId8" Type="http://schemas.openxmlformats.org/officeDocument/2006/relationships/diagramQuickStyle" Target="../diagrams/quickStyle26.xml"/><Relationship Id="rId3" Type="http://schemas.openxmlformats.org/officeDocument/2006/relationships/image" Target="../media/image7.jpeg"/><Relationship Id="rId7" Type="http://schemas.openxmlformats.org/officeDocument/2006/relationships/diagramLayout" Target="../diagrams/layout26.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Data" Target="../diagrams/data26.xml"/><Relationship Id="rId5" Type="http://schemas.openxmlformats.org/officeDocument/2006/relationships/image" Target="../media/image6.emf"/><Relationship Id="rId10" Type="http://schemas.microsoft.com/office/2007/relationships/diagramDrawing" Target="../diagrams/drawing26.xml"/><Relationship Id="rId4" Type="http://schemas.openxmlformats.org/officeDocument/2006/relationships/image" Target="../media/image4.jpeg"/><Relationship Id="rId9" Type="http://schemas.openxmlformats.org/officeDocument/2006/relationships/diagramColors" Target="../diagrams/colors26.xml"/></Relationships>
</file>

<file path=ppt/slides/_rels/slide32.xml.rels><?xml version="1.0" encoding="UTF-8" standalone="yes"?>
<Relationships xmlns="http://schemas.openxmlformats.org/package/2006/relationships"><Relationship Id="rId8" Type="http://schemas.openxmlformats.org/officeDocument/2006/relationships/diagramColors" Target="../diagrams/colors27.xml"/><Relationship Id="rId3" Type="http://schemas.openxmlformats.org/officeDocument/2006/relationships/image" Target="../media/image4.jpeg"/><Relationship Id="rId7" Type="http://schemas.openxmlformats.org/officeDocument/2006/relationships/diagramQuickStyle" Target="../diagrams/quickStyle27.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27.xml"/><Relationship Id="rId5" Type="http://schemas.openxmlformats.org/officeDocument/2006/relationships/diagramData" Target="../diagrams/data27.xml"/><Relationship Id="rId4" Type="http://schemas.openxmlformats.org/officeDocument/2006/relationships/image" Target="../media/image6.emf"/><Relationship Id="rId9" Type="http://schemas.microsoft.com/office/2007/relationships/diagramDrawing" Target="../diagrams/drawing27.xml"/></Relationships>
</file>

<file path=ppt/slides/_rels/slide33.xml.rels><?xml version="1.0" encoding="UTF-8" standalone="yes"?>
<Relationships xmlns="http://schemas.openxmlformats.org/package/2006/relationships"><Relationship Id="rId8" Type="http://schemas.openxmlformats.org/officeDocument/2006/relationships/diagramQuickStyle" Target="../diagrams/quickStyle28.xml"/><Relationship Id="rId3" Type="http://schemas.openxmlformats.org/officeDocument/2006/relationships/image" Target="../media/image7.jpeg"/><Relationship Id="rId7" Type="http://schemas.openxmlformats.org/officeDocument/2006/relationships/diagramLayout" Target="../diagrams/layout28.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Data" Target="../diagrams/data28.xml"/><Relationship Id="rId5" Type="http://schemas.openxmlformats.org/officeDocument/2006/relationships/image" Target="../media/image6.emf"/><Relationship Id="rId10" Type="http://schemas.microsoft.com/office/2007/relationships/diagramDrawing" Target="../diagrams/drawing28.xml"/><Relationship Id="rId4" Type="http://schemas.openxmlformats.org/officeDocument/2006/relationships/image" Target="../media/image4.jpeg"/><Relationship Id="rId9" Type="http://schemas.openxmlformats.org/officeDocument/2006/relationships/diagramColors" Target="../diagrams/colors28.xml"/></Relationships>
</file>

<file path=ppt/slides/_rels/slide34.xml.rels><?xml version="1.0" encoding="UTF-8" standalone="yes"?>
<Relationships xmlns="http://schemas.openxmlformats.org/package/2006/relationships"><Relationship Id="rId8" Type="http://schemas.openxmlformats.org/officeDocument/2006/relationships/diagramColors" Target="../diagrams/colors29.xml"/><Relationship Id="rId3" Type="http://schemas.openxmlformats.org/officeDocument/2006/relationships/image" Target="../media/image4.jpeg"/><Relationship Id="rId7" Type="http://schemas.openxmlformats.org/officeDocument/2006/relationships/diagramQuickStyle" Target="../diagrams/quickStyle29.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29.xml"/><Relationship Id="rId5" Type="http://schemas.openxmlformats.org/officeDocument/2006/relationships/diagramData" Target="../diagrams/data29.xml"/><Relationship Id="rId4" Type="http://schemas.openxmlformats.org/officeDocument/2006/relationships/image" Target="../media/image6.emf"/><Relationship Id="rId9" Type="http://schemas.microsoft.com/office/2007/relationships/diagramDrawing" Target="../diagrams/drawing29.xml"/></Relationships>
</file>

<file path=ppt/slides/_rels/slide35.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png"/><Relationship Id="rId7"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4" Type="http://schemas.microsoft.com/office/2007/relationships/hdphoto" Target="../media/hdphoto1.wdp"/><Relationship Id="rId9" Type="http://schemas.openxmlformats.org/officeDocument/2006/relationships/image" Target="../media/image6.emf"/></Relationships>
</file>

<file path=ppt/slides/_rels/slide36.xml.rels><?xml version="1.0" encoding="UTF-8" standalone="yes"?>
<Relationships xmlns="http://schemas.openxmlformats.org/package/2006/relationships"><Relationship Id="rId8" Type="http://schemas.openxmlformats.org/officeDocument/2006/relationships/diagramQuickStyle" Target="../diagrams/quickStyle30.xml"/><Relationship Id="rId3" Type="http://schemas.openxmlformats.org/officeDocument/2006/relationships/image" Target="../media/image7.jpeg"/><Relationship Id="rId7" Type="http://schemas.openxmlformats.org/officeDocument/2006/relationships/diagramLayout" Target="../diagrams/layout30.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Data" Target="../diagrams/data30.xml"/><Relationship Id="rId5" Type="http://schemas.openxmlformats.org/officeDocument/2006/relationships/image" Target="../media/image6.emf"/><Relationship Id="rId10" Type="http://schemas.microsoft.com/office/2007/relationships/diagramDrawing" Target="../diagrams/drawing30.xml"/><Relationship Id="rId4" Type="http://schemas.openxmlformats.org/officeDocument/2006/relationships/image" Target="../media/image4.jpeg"/><Relationship Id="rId9" Type="http://schemas.openxmlformats.org/officeDocument/2006/relationships/diagramColors" Target="../diagrams/colors30.xml"/></Relationships>
</file>

<file path=ppt/slides/_rels/slide37.xml.rels><?xml version="1.0" encoding="UTF-8" standalone="yes"?>
<Relationships xmlns="http://schemas.openxmlformats.org/package/2006/relationships"><Relationship Id="rId8" Type="http://schemas.openxmlformats.org/officeDocument/2006/relationships/diagramQuickStyle" Target="../diagrams/quickStyle31.xml"/><Relationship Id="rId3" Type="http://schemas.openxmlformats.org/officeDocument/2006/relationships/image" Target="../media/image7.jpeg"/><Relationship Id="rId7" Type="http://schemas.openxmlformats.org/officeDocument/2006/relationships/diagramLayout" Target="../diagrams/layout31.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Data" Target="../diagrams/data31.xml"/><Relationship Id="rId5" Type="http://schemas.openxmlformats.org/officeDocument/2006/relationships/image" Target="../media/image6.emf"/><Relationship Id="rId10" Type="http://schemas.microsoft.com/office/2007/relationships/diagramDrawing" Target="../diagrams/drawing31.xml"/><Relationship Id="rId4" Type="http://schemas.openxmlformats.org/officeDocument/2006/relationships/image" Target="../media/image4.jpeg"/><Relationship Id="rId9" Type="http://schemas.openxmlformats.org/officeDocument/2006/relationships/diagramColors" Target="../diagrams/colors31.xml"/></Relationships>
</file>

<file path=ppt/slides/_rels/slide38.xml.rels><?xml version="1.0" encoding="UTF-8" standalone="yes"?>
<Relationships xmlns="http://schemas.openxmlformats.org/package/2006/relationships"><Relationship Id="rId8" Type="http://schemas.openxmlformats.org/officeDocument/2006/relationships/diagramQuickStyle" Target="../diagrams/quickStyle32.xml"/><Relationship Id="rId3" Type="http://schemas.openxmlformats.org/officeDocument/2006/relationships/image" Target="../media/image7.jpeg"/><Relationship Id="rId7" Type="http://schemas.openxmlformats.org/officeDocument/2006/relationships/diagramLayout" Target="../diagrams/layout3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Data" Target="../diagrams/data32.xml"/><Relationship Id="rId5" Type="http://schemas.openxmlformats.org/officeDocument/2006/relationships/image" Target="../media/image6.emf"/><Relationship Id="rId10" Type="http://schemas.microsoft.com/office/2007/relationships/diagramDrawing" Target="../diagrams/drawing32.xml"/><Relationship Id="rId4" Type="http://schemas.openxmlformats.org/officeDocument/2006/relationships/image" Target="../media/image4.jpeg"/><Relationship Id="rId9" Type="http://schemas.openxmlformats.org/officeDocument/2006/relationships/diagramColors" Target="../diagrams/colors32.xml"/></Relationships>
</file>

<file path=ppt/slides/_rels/slide39.xml.rels><?xml version="1.0" encoding="UTF-8" standalone="yes"?>
<Relationships xmlns="http://schemas.openxmlformats.org/package/2006/relationships"><Relationship Id="rId8" Type="http://schemas.openxmlformats.org/officeDocument/2006/relationships/diagramQuickStyle" Target="../diagrams/quickStyle33.xml"/><Relationship Id="rId3" Type="http://schemas.openxmlformats.org/officeDocument/2006/relationships/image" Target="../media/image7.jpeg"/><Relationship Id="rId7" Type="http://schemas.openxmlformats.org/officeDocument/2006/relationships/diagramLayout" Target="../diagrams/layout33.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Data" Target="../diagrams/data33.xml"/><Relationship Id="rId5" Type="http://schemas.openxmlformats.org/officeDocument/2006/relationships/image" Target="../media/image6.emf"/><Relationship Id="rId10" Type="http://schemas.microsoft.com/office/2007/relationships/diagramDrawing" Target="../diagrams/drawing33.xml"/><Relationship Id="rId4" Type="http://schemas.openxmlformats.org/officeDocument/2006/relationships/image" Target="../media/image4.jpeg"/><Relationship Id="rId9" Type="http://schemas.openxmlformats.org/officeDocument/2006/relationships/diagramColors" Target="../diagrams/colors33.xml"/></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2.xml"/><Relationship Id="rId13" Type="http://schemas.openxmlformats.org/officeDocument/2006/relationships/diagramQuickStyle" Target="../diagrams/quickStyle3.xml"/><Relationship Id="rId3" Type="http://schemas.openxmlformats.org/officeDocument/2006/relationships/image" Target="../media/image7.jpeg"/><Relationship Id="rId7" Type="http://schemas.openxmlformats.org/officeDocument/2006/relationships/diagramLayout" Target="../diagrams/layout2.xml"/><Relationship Id="rId12" Type="http://schemas.openxmlformats.org/officeDocument/2006/relationships/diagramLayout" Target="../diagrams/layout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Data" Target="../diagrams/data2.xml"/><Relationship Id="rId11" Type="http://schemas.openxmlformats.org/officeDocument/2006/relationships/diagramData" Target="../diagrams/data3.xml"/><Relationship Id="rId5" Type="http://schemas.openxmlformats.org/officeDocument/2006/relationships/image" Target="../media/image6.emf"/><Relationship Id="rId15" Type="http://schemas.microsoft.com/office/2007/relationships/diagramDrawing" Target="../diagrams/drawing3.xml"/><Relationship Id="rId10" Type="http://schemas.microsoft.com/office/2007/relationships/diagramDrawing" Target="../diagrams/drawing2.xml"/><Relationship Id="rId4" Type="http://schemas.openxmlformats.org/officeDocument/2006/relationships/image" Target="../media/image4.jpeg"/><Relationship Id="rId9" Type="http://schemas.openxmlformats.org/officeDocument/2006/relationships/diagramColors" Target="../diagrams/colors2.xml"/><Relationship Id="rId14" Type="http://schemas.openxmlformats.org/officeDocument/2006/relationships/diagramColors" Target="../diagrams/colors3.xml"/></Relationships>
</file>

<file path=ppt/slides/_rels/slide40.xml.rels><?xml version="1.0" encoding="UTF-8" standalone="yes"?>
<Relationships xmlns="http://schemas.openxmlformats.org/package/2006/relationships"><Relationship Id="rId8" Type="http://schemas.openxmlformats.org/officeDocument/2006/relationships/image" Target="../media/image6.emf"/><Relationship Id="rId3" Type="http://schemas.microsoft.com/office/2007/relationships/hdphoto" Target="../media/hdphoto1.wdp"/><Relationship Id="rId7"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1.xml.rels><?xml version="1.0" encoding="UTF-8" standalone="yes"?>
<Relationships xmlns="http://schemas.openxmlformats.org/package/2006/relationships"><Relationship Id="rId8" Type="http://schemas.openxmlformats.org/officeDocument/2006/relationships/diagramColors" Target="../diagrams/colors34.xml"/><Relationship Id="rId3" Type="http://schemas.openxmlformats.org/officeDocument/2006/relationships/image" Target="../media/image4.jpeg"/><Relationship Id="rId7" Type="http://schemas.openxmlformats.org/officeDocument/2006/relationships/diagramQuickStyle" Target="../diagrams/quickStyle34.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34.xml"/><Relationship Id="rId5" Type="http://schemas.openxmlformats.org/officeDocument/2006/relationships/diagramData" Target="../diagrams/data34.xml"/><Relationship Id="rId4" Type="http://schemas.openxmlformats.org/officeDocument/2006/relationships/image" Target="../media/image6.emf"/><Relationship Id="rId9" Type="http://schemas.microsoft.com/office/2007/relationships/diagramDrawing" Target="../diagrams/drawing34.xml"/></Relationships>
</file>

<file path=ppt/slides/_rels/slide42.xml.rels><?xml version="1.0" encoding="UTF-8" standalone="yes"?>
<Relationships xmlns="http://schemas.openxmlformats.org/package/2006/relationships"><Relationship Id="rId8" Type="http://schemas.openxmlformats.org/officeDocument/2006/relationships/diagramQuickStyle" Target="../diagrams/quickStyle35.xml"/><Relationship Id="rId3" Type="http://schemas.openxmlformats.org/officeDocument/2006/relationships/image" Target="../media/image7.jpeg"/><Relationship Id="rId7" Type="http://schemas.openxmlformats.org/officeDocument/2006/relationships/diagramLayout" Target="../diagrams/layout35.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Data" Target="../diagrams/data35.xml"/><Relationship Id="rId5" Type="http://schemas.openxmlformats.org/officeDocument/2006/relationships/image" Target="../media/image6.emf"/><Relationship Id="rId10" Type="http://schemas.microsoft.com/office/2007/relationships/diagramDrawing" Target="../diagrams/drawing35.xml"/><Relationship Id="rId4" Type="http://schemas.openxmlformats.org/officeDocument/2006/relationships/image" Target="../media/image4.jpeg"/><Relationship Id="rId9" Type="http://schemas.openxmlformats.org/officeDocument/2006/relationships/diagramColors" Target="../diagrams/colors35.xml"/></Relationships>
</file>

<file path=ppt/slides/_rels/slide43.xml.rels><?xml version="1.0" encoding="UTF-8" standalone="yes"?>
<Relationships xmlns="http://schemas.openxmlformats.org/package/2006/relationships"><Relationship Id="rId8" Type="http://schemas.openxmlformats.org/officeDocument/2006/relationships/diagramQuickStyle" Target="../diagrams/quickStyle36.xml"/><Relationship Id="rId3" Type="http://schemas.openxmlformats.org/officeDocument/2006/relationships/image" Target="../media/image7.jpeg"/><Relationship Id="rId7" Type="http://schemas.openxmlformats.org/officeDocument/2006/relationships/diagramLayout" Target="../diagrams/layout36.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Data" Target="../diagrams/data36.xml"/><Relationship Id="rId5" Type="http://schemas.openxmlformats.org/officeDocument/2006/relationships/image" Target="../media/image6.emf"/><Relationship Id="rId10" Type="http://schemas.microsoft.com/office/2007/relationships/diagramDrawing" Target="../diagrams/drawing36.xml"/><Relationship Id="rId4" Type="http://schemas.openxmlformats.org/officeDocument/2006/relationships/image" Target="../media/image4.jpeg"/><Relationship Id="rId9" Type="http://schemas.openxmlformats.org/officeDocument/2006/relationships/diagramColors" Target="../diagrams/colors36.xml"/></Relationships>
</file>

<file path=ppt/slides/_rels/slide44.xml.rels><?xml version="1.0" encoding="UTF-8" standalone="yes"?>
<Relationships xmlns="http://schemas.openxmlformats.org/package/2006/relationships"><Relationship Id="rId8" Type="http://schemas.openxmlformats.org/officeDocument/2006/relationships/diagramColors" Target="../diagrams/colors37.xml"/><Relationship Id="rId3" Type="http://schemas.openxmlformats.org/officeDocument/2006/relationships/image" Target="../media/image4.jpeg"/><Relationship Id="rId7" Type="http://schemas.openxmlformats.org/officeDocument/2006/relationships/diagramQuickStyle" Target="../diagrams/quickStyle37.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37.xml"/><Relationship Id="rId5" Type="http://schemas.openxmlformats.org/officeDocument/2006/relationships/diagramData" Target="../diagrams/data37.xml"/><Relationship Id="rId4" Type="http://schemas.openxmlformats.org/officeDocument/2006/relationships/image" Target="../media/image6.emf"/><Relationship Id="rId9" Type="http://schemas.microsoft.com/office/2007/relationships/diagramDrawing" Target="../diagrams/drawing37.xml"/></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image" Target="../media/image7.jpeg"/><Relationship Id="rId7" Type="http://schemas.openxmlformats.org/officeDocument/2006/relationships/diagramLayout" Target="../diagrams/layout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Data" Target="../diagrams/data4.xml"/><Relationship Id="rId5" Type="http://schemas.openxmlformats.org/officeDocument/2006/relationships/image" Target="../media/image6.emf"/><Relationship Id="rId10" Type="http://schemas.microsoft.com/office/2007/relationships/diagramDrawing" Target="../diagrams/drawing4.xml"/><Relationship Id="rId4" Type="http://schemas.openxmlformats.org/officeDocument/2006/relationships/image" Target="../media/image4.jpeg"/><Relationship Id="rId9" Type="http://schemas.openxmlformats.org/officeDocument/2006/relationships/diagramColors" Target="../diagrams/colors4.xml"/></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7.jpeg"/><Relationship Id="rId7" Type="http://schemas.openxmlformats.org/officeDocument/2006/relationships/diagramLayout" Target="../diagrams/layout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Data" Target="../diagrams/data5.xml"/><Relationship Id="rId5" Type="http://schemas.openxmlformats.org/officeDocument/2006/relationships/image" Target="../media/image6.emf"/><Relationship Id="rId10" Type="http://schemas.microsoft.com/office/2007/relationships/diagramDrawing" Target="../diagrams/drawing5.xml"/><Relationship Id="rId4" Type="http://schemas.openxmlformats.org/officeDocument/2006/relationships/image" Target="../media/image4.jpeg"/><Relationship Id="rId9" Type="http://schemas.openxmlformats.org/officeDocument/2006/relationships/diagramColors" Target="../diagrams/colors5.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6.xml"/><Relationship Id="rId13" Type="http://schemas.openxmlformats.org/officeDocument/2006/relationships/diagramColors" Target="../diagrams/colors7.xml"/><Relationship Id="rId3" Type="http://schemas.openxmlformats.org/officeDocument/2006/relationships/image" Target="../media/image4.jpeg"/><Relationship Id="rId7" Type="http://schemas.openxmlformats.org/officeDocument/2006/relationships/diagramQuickStyle" Target="../diagrams/quickStyle6.xml"/><Relationship Id="rId12" Type="http://schemas.openxmlformats.org/officeDocument/2006/relationships/diagramQuickStyle" Target="../diagrams/quickStyle7.xml"/><Relationship Id="rId2" Type="http://schemas.openxmlformats.org/officeDocument/2006/relationships/image" Target="../media/image7.jpeg"/><Relationship Id="rId1" Type="http://schemas.openxmlformats.org/officeDocument/2006/relationships/slideLayout" Target="../slideLayouts/slideLayout5.xml"/><Relationship Id="rId6" Type="http://schemas.openxmlformats.org/officeDocument/2006/relationships/diagramLayout" Target="../diagrams/layout6.xml"/><Relationship Id="rId11" Type="http://schemas.openxmlformats.org/officeDocument/2006/relationships/diagramLayout" Target="../diagrams/layout7.xml"/><Relationship Id="rId5" Type="http://schemas.openxmlformats.org/officeDocument/2006/relationships/diagramData" Target="../diagrams/data6.xml"/><Relationship Id="rId10" Type="http://schemas.openxmlformats.org/officeDocument/2006/relationships/diagramData" Target="../diagrams/data7.xml"/><Relationship Id="rId4" Type="http://schemas.openxmlformats.org/officeDocument/2006/relationships/image" Target="../media/image6.emf"/><Relationship Id="rId9" Type="http://schemas.microsoft.com/office/2007/relationships/diagramDrawing" Target="../diagrams/drawing6.xml"/><Relationship Id="rId14" Type="http://schemas.microsoft.com/office/2007/relationships/diagramDrawing" Target="../diagrams/drawing7.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image" Target="../media/image4.jpeg"/><Relationship Id="rId7" Type="http://schemas.openxmlformats.org/officeDocument/2006/relationships/diagramQuickStyle" Target="../diagrams/quickStyle8.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image" Target="../media/image6.emf"/><Relationship Id="rId9" Type="http://schemas.microsoft.com/office/2007/relationships/diagramDrawing" Target="../diagrams/drawing8.xml"/></Relationships>
</file>

<file path=ppt/slides/_rels/slide9.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png"/><Relationship Id="rId7"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4" Type="http://schemas.microsoft.com/office/2007/relationships/hdphoto" Target="../media/hdphoto1.wdp"/><Relationship Id="rId9"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descr="C:\Users\david.hericotte\Desktop\nié.png"/>
          <p:cNvPicPr>
            <a:picLocks noChangeAspect="1" noChangeArrowheads="1"/>
          </p:cNvPicPr>
          <p:nvPr/>
        </p:nvPicPr>
        <p:blipFill>
          <a:blip r:embed="rId2">
            <a:clrChange>
              <a:clrFrom>
                <a:srgbClr val="FF3366"/>
              </a:clrFrom>
              <a:clrTo>
                <a:srgbClr val="FF3366">
                  <a:alpha val="0"/>
                </a:srgbClr>
              </a:clrTo>
            </a:clrChange>
            <a:extLst>
              <a:ext uri="{BEBA8EAE-BF5A-486C-A8C5-ECC9F3942E4B}">
                <a14:imgProps xmlns:a14="http://schemas.microsoft.com/office/drawing/2010/main">
                  <a14:imgLayer r:embed="rId3">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7"/>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4368" y="5877368"/>
            <a:ext cx="1021449" cy="864000"/>
          </a:xfrm>
          <a:prstGeom prst="rect">
            <a:avLst/>
          </a:prstGeom>
          <a:noFill/>
          <a:ln>
            <a:noFill/>
          </a:ln>
        </p:spPr>
      </p:pic>
      <p:pic>
        <p:nvPicPr>
          <p:cNvPr id="10"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69417" t="40265"/>
          <a:stretch/>
        </p:blipFill>
        <p:spPr bwMode="auto">
          <a:xfrm>
            <a:off x="4549638" y="738998"/>
            <a:ext cx="4621115" cy="7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Image 14" descr="Afficher l'image d'origine"/>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8">
            <a:extLst>
              <a:ext uri="{28A0092B-C50C-407E-A947-70E740481C1C}">
                <a14:useLocalDpi xmlns:a14="http://schemas.microsoft.com/office/drawing/2010/main" val="0"/>
              </a:ext>
            </a:extLst>
          </a:blip>
          <a:srcRect/>
          <a:stretch>
            <a:fillRect/>
          </a:stretch>
        </p:blipFill>
        <p:spPr bwMode="auto">
          <a:xfrm>
            <a:off x="6451029" y="476672"/>
            <a:ext cx="2657475" cy="266700"/>
          </a:xfrm>
          <a:prstGeom prst="rect">
            <a:avLst/>
          </a:prstGeom>
          <a:noFill/>
          <a:ln>
            <a:noFill/>
          </a:ln>
        </p:spPr>
      </p:pic>
      <p:sp>
        <p:nvSpPr>
          <p:cNvPr id="18" name="Espace réservé du texte 12"/>
          <p:cNvSpPr txBox="1">
            <a:spLocks/>
          </p:cNvSpPr>
          <p:nvPr/>
        </p:nvSpPr>
        <p:spPr>
          <a:xfrm>
            <a:off x="179511" y="1556792"/>
            <a:ext cx="6271517" cy="2340392"/>
          </a:xfrm>
          <a:prstGeom prst="rect">
            <a:avLst/>
          </a:prstGeom>
          <a:noFill/>
          <a:ln w="0" cmpd="sng">
            <a:noFill/>
            <a:prstDash val="solid"/>
          </a:ln>
        </p:spPr>
        <p:txBody>
          <a:bodyPr vert="horz" lIns="0" tIns="0" rIns="0" bIns="0" rtlCol="0" anchor="t">
            <a:normAutofit/>
          </a:bodyP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6000" b="1" dirty="0" smtClean="0">
                <a:solidFill>
                  <a:schemeClr val="bg1"/>
                </a:solidFill>
              </a:rPr>
              <a:t>Appels à projets</a:t>
            </a:r>
          </a:p>
          <a:p>
            <a:r>
              <a:rPr lang="fr-FR" sz="6000" b="1" dirty="0" smtClean="0">
                <a:solidFill>
                  <a:schemeClr val="bg1"/>
                </a:solidFill>
              </a:rPr>
              <a:t>PON FSE 2014-2020 </a:t>
            </a:r>
          </a:p>
          <a:p>
            <a:endParaRPr lang="fr-FR" sz="3600" b="1" dirty="0">
              <a:solidFill>
                <a:schemeClr val="bg1"/>
              </a:solidFill>
            </a:endParaRPr>
          </a:p>
        </p:txBody>
      </p:sp>
    </p:spTree>
    <p:extLst>
      <p:ext uri="{BB962C8B-B14F-4D97-AF65-F5344CB8AC3E}">
        <p14:creationId xmlns:p14="http://schemas.microsoft.com/office/powerpoint/2010/main" val="3390130592"/>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360040"/>
          </a:xfrm>
        </p:spPr>
        <p:txBody>
          <a:bodyPr>
            <a:noAutofit/>
          </a:bodyPr>
          <a:lstStyle/>
          <a:p>
            <a:r>
              <a:rPr lang="fr-FR" sz="2500" b="1" spc="-50" dirty="0">
                <a:solidFill>
                  <a:schemeClr val="accent2">
                    <a:lumMod val="75000"/>
                  </a:schemeClr>
                </a:solidFill>
              </a:rPr>
              <a:t>CODIFICATION PON </a:t>
            </a:r>
          </a:p>
        </p:txBody>
      </p:sp>
      <p:grpSp>
        <p:nvGrpSpPr>
          <p:cNvPr id="13" name="Groupe 12"/>
          <p:cNvGrpSpPr/>
          <p:nvPr/>
        </p:nvGrpSpPr>
        <p:grpSpPr>
          <a:xfrm>
            <a:off x="1098632" y="1707654"/>
            <a:ext cx="7344816" cy="4104456"/>
            <a:chOff x="2441825" y="2124531"/>
            <a:chExt cx="6096000" cy="4064000"/>
          </a:xfrm>
        </p:grpSpPr>
        <p:graphicFrame>
          <p:nvGraphicFramePr>
            <p:cNvPr id="14" name="Diagramme 13"/>
            <p:cNvGraphicFramePr/>
            <p:nvPr>
              <p:extLst>
                <p:ext uri="{D42A27DB-BD31-4B8C-83A1-F6EECF244321}">
                  <p14:modId xmlns:p14="http://schemas.microsoft.com/office/powerpoint/2010/main" val="1000289999"/>
                </p:ext>
              </p:extLst>
            </p:nvPr>
          </p:nvGraphicFramePr>
          <p:xfrm>
            <a:off x="2441825" y="2124531"/>
            <a:ext cx="60960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5" name="ZoneTexte 14"/>
            <p:cNvSpPr txBox="1"/>
            <p:nvPr/>
          </p:nvSpPr>
          <p:spPr>
            <a:xfrm>
              <a:off x="2511912" y="2477314"/>
              <a:ext cx="630250" cy="579011"/>
            </a:xfrm>
            <a:prstGeom prst="rect">
              <a:avLst/>
            </a:prstGeom>
            <a:noFill/>
          </p:spPr>
          <p:txBody>
            <a:bodyPr wrap="square" rtlCol="0">
              <a:spAutoFit/>
            </a:bodyPr>
            <a:lstStyle/>
            <a:p>
              <a:pPr algn="ctr"/>
              <a:r>
                <a:rPr lang="fr-FR" sz="1600" b="1" dirty="0" smtClean="0">
                  <a:latin typeface="+mj-lt"/>
                  <a:cs typeface="Arial" panose="020B0604020202020204" pitchFamily="34" charset="0"/>
                </a:rPr>
                <a:t>Axe</a:t>
              </a:r>
            </a:p>
            <a:p>
              <a:pPr algn="ctr"/>
              <a:r>
                <a:rPr lang="fr-FR" sz="1600" b="1" dirty="0" smtClean="0">
                  <a:latin typeface="+mj-lt"/>
                  <a:cs typeface="Arial" panose="020B0604020202020204" pitchFamily="34" charset="0"/>
                </a:rPr>
                <a:t> 1</a:t>
              </a:r>
              <a:endParaRPr lang="fr-FR" sz="1600" b="1" dirty="0">
                <a:latin typeface="+mj-lt"/>
                <a:cs typeface="Arial" panose="020B0604020202020204" pitchFamily="34" charset="0"/>
              </a:endParaRPr>
            </a:p>
          </p:txBody>
        </p:sp>
        <p:sp>
          <p:nvSpPr>
            <p:cNvPr id="16" name="ZoneTexte 15"/>
            <p:cNvSpPr txBox="1"/>
            <p:nvPr/>
          </p:nvSpPr>
          <p:spPr>
            <a:xfrm>
              <a:off x="2735647" y="3401121"/>
              <a:ext cx="813029" cy="579011"/>
            </a:xfrm>
            <a:prstGeom prst="rect">
              <a:avLst/>
            </a:prstGeom>
            <a:noFill/>
          </p:spPr>
          <p:txBody>
            <a:bodyPr wrap="square" rtlCol="0">
              <a:spAutoFit/>
            </a:bodyPr>
            <a:lstStyle/>
            <a:p>
              <a:pPr algn="ctr"/>
              <a:r>
                <a:rPr lang="fr-FR" sz="1600" b="1" dirty="0">
                  <a:latin typeface="+mj-lt"/>
                  <a:cs typeface="Arial" panose="020B0604020202020204" pitchFamily="34" charset="0"/>
                </a:rPr>
                <a:t>OT</a:t>
              </a:r>
            </a:p>
            <a:p>
              <a:pPr algn="ctr"/>
              <a:r>
                <a:rPr lang="fr-FR" sz="1600" b="1" dirty="0">
                  <a:latin typeface="+mj-lt"/>
                  <a:cs typeface="Arial" panose="020B0604020202020204" pitchFamily="34" charset="0"/>
                </a:rPr>
                <a:t>8</a:t>
              </a:r>
            </a:p>
          </p:txBody>
        </p:sp>
        <p:sp>
          <p:nvSpPr>
            <p:cNvPr id="17" name="ZoneTexte 16"/>
            <p:cNvSpPr txBox="1"/>
            <p:nvPr/>
          </p:nvSpPr>
          <p:spPr>
            <a:xfrm>
              <a:off x="2870180" y="4336688"/>
              <a:ext cx="504056" cy="579011"/>
            </a:xfrm>
            <a:prstGeom prst="rect">
              <a:avLst/>
            </a:prstGeom>
            <a:noFill/>
          </p:spPr>
          <p:txBody>
            <a:bodyPr wrap="square" rtlCol="0">
              <a:spAutoFit/>
            </a:bodyPr>
            <a:lstStyle/>
            <a:p>
              <a:pPr algn="ctr"/>
              <a:r>
                <a:rPr lang="fr-FR" sz="1600" b="1" dirty="0">
                  <a:latin typeface="+mj-lt"/>
                  <a:cs typeface="Arial" panose="020B0604020202020204" pitchFamily="34" charset="0"/>
                </a:rPr>
                <a:t>PI</a:t>
              </a:r>
            </a:p>
            <a:p>
              <a:pPr algn="ctr"/>
              <a:r>
                <a:rPr lang="fr-FR" sz="1600" b="1" dirty="0" smtClean="0">
                  <a:latin typeface="+mj-lt"/>
                  <a:cs typeface="Arial" panose="020B0604020202020204" pitchFamily="34" charset="0"/>
                </a:rPr>
                <a:t>8.3</a:t>
              </a:r>
              <a:endParaRPr lang="fr-FR" sz="1600" b="1" dirty="0">
                <a:latin typeface="+mj-lt"/>
                <a:cs typeface="Arial" panose="020B0604020202020204" pitchFamily="34" charset="0"/>
              </a:endParaRPr>
            </a:p>
          </p:txBody>
        </p:sp>
        <p:sp>
          <p:nvSpPr>
            <p:cNvPr id="18" name="ZoneTexte 17"/>
            <p:cNvSpPr txBox="1"/>
            <p:nvPr/>
          </p:nvSpPr>
          <p:spPr>
            <a:xfrm>
              <a:off x="2575009" y="5274429"/>
              <a:ext cx="504056" cy="579011"/>
            </a:xfrm>
            <a:prstGeom prst="rect">
              <a:avLst/>
            </a:prstGeom>
            <a:noFill/>
          </p:spPr>
          <p:txBody>
            <a:bodyPr wrap="square" rtlCol="0">
              <a:spAutoFit/>
            </a:bodyPr>
            <a:lstStyle/>
            <a:p>
              <a:pPr algn="ctr"/>
              <a:r>
                <a:rPr lang="fr-FR" sz="1600" b="1" dirty="0" smtClean="0">
                  <a:latin typeface="+mj-lt"/>
                  <a:cs typeface="Arial" panose="020B0604020202020204" pitchFamily="34" charset="0"/>
                </a:rPr>
                <a:t>OS</a:t>
              </a:r>
            </a:p>
            <a:p>
              <a:pPr algn="ctr"/>
              <a:r>
                <a:rPr lang="fr-FR" sz="1600" b="1" dirty="0" smtClean="0">
                  <a:latin typeface="+mj-lt"/>
                  <a:cs typeface="Arial" panose="020B0604020202020204" pitchFamily="34" charset="0"/>
                </a:rPr>
                <a:t>1</a:t>
              </a:r>
              <a:endParaRPr lang="fr-FR" sz="1600" b="1" dirty="0">
                <a:latin typeface="+mj-lt"/>
                <a:cs typeface="Arial" panose="020B0604020202020204" pitchFamily="34" charset="0"/>
              </a:endParaRPr>
            </a:p>
          </p:txBody>
        </p:sp>
      </p:grpSp>
    </p:spTree>
    <p:extLst>
      <p:ext uri="{BB962C8B-B14F-4D97-AF65-F5344CB8AC3E}">
        <p14:creationId xmlns:p14="http://schemas.microsoft.com/office/powerpoint/2010/main" val="1564366116"/>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432048"/>
          </a:xfrm>
        </p:spPr>
        <p:txBody>
          <a:bodyPr>
            <a:noAutofit/>
          </a:bodyPr>
          <a:lstStyle/>
          <a:p>
            <a:r>
              <a:rPr lang="fr-FR" sz="2500" b="1" spc="-50" dirty="0">
                <a:solidFill>
                  <a:schemeClr val="accent2">
                    <a:lumMod val="75000"/>
                  </a:schemeClr>
                </a:solidFill>
              </a:rPr>
              <a:t>OBJECTIF ET ACTIONS VISÉES</a:t>
            </a:r>
          </a:p>
        </p:txBody>
      </p:sp>
      <p:graphicFrame>
        <p:nvGraphicFramePr>
          <p:cNvPr id="19" name="Espace réservé du contenu 3"/>
          <p:cNvGraphicFramePr>
            <a:graphicFrameLocks noGrp="1"/>
          </p:cNvGraphicFramePr>
          <p:nvPr>
            <p:ph idx="1"/>
            <p:extLst>
              <p:ext uri="{D42A27DB-BD31-4B8C-83A1-F6EECF244321}">
                <p14:modId xmlns:p14="http://schemas.microsoft.com/office/powerpoint/2010/main" val="64721390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0" name="ZoneTexte 19"/>
          <p:cNvSpPr txBox="1"/>
          <p:nvPr/>
        </p:nvSpPr>
        <p:spPr>
          <a:xfrm>
            <a:off x="2627784" y="5189130"/>
            <a:ext cx="3831478" cy="400110"/>
          </a:xfrm>
          <a:prstGeom prst="rect">
            <a:avLst/>
          </a:prstGeom>
          <a:noFill/>
        </p:spPr>
        <p:txBody>
          <a:bodyPr wrap="square" rtlCol="0">
            <a:spAutoFit/>
          </a:bodyPr>
          <a:lstStyle/>
          <a:p>
            <a:pPr lvl="0" algn="ctr"/>
            <a:r>
              <a:rPr lang="fr-FR" sz="2000" dirty="0">
                <a:latin typeface="+mj-lt"/>
                <a:cs typeface="Arial" panose="020B0604020202020204" pitchFamily="34" charset="0"/>
              </a:rPr>
              <a:t>Accompagnement post-création  </a:t>
            </a:r>
          </a:p>
        </p:txBody>
      </p:sp>
    </p:spTree>
    <p:extLst>
      <p:ext uri="{BB962C8B-B14F-4D97-AF65-F5344CB8AC3E}">
        <p14:creationId xmlns:p14="http://schemas.microsoft.com/office/powerpoint/2010/main" val="272323091"/>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432048"/>
          </a:xfrm>
        </p:spPr>
        <p:txBody>
          <a:bodyPr>
            <a:noAutofit/>
          </a:bodyPr>
          <a:lstStyle/>
          <a:p>
            <a:r>
              <a:rPr lang="fr-FR" sz="2500" b="1" spc="-50" dirty="0">
                <a:solidFill>
                  <a:schemeClr val="accent2">
                    <a:lumMod val="75000"/>
                  </a:schemeClr>
                </a:solidFill>
              </a:rPr>
              <a:t>PUBLICS CIBLÉS</a:t>
            </a:r>
          </a:p>
        </p:txBody>
      </p:sp>
      <p:graphicFrame>
        <p:nvGraphicFramePr>
          <p:cNvPr id="10" name="Diagramme 9"/>
          <p:cNvGraphicFramePr/>
          <p:nvPr>
            <p:extLst>
              <p:ext uri="{D42A27DB-BD31-4B8C-83A1-F6EECF244321}">
                <p14:modId xmlns:p14="http://schemas.microsoft.com/office/powerpoint/2010/main" val="1695764991"/>
              </p:ext>
            </p:extLst>
          </p:nvPr>
        </p:nvGraphicFramePr>
        <p:xfrm>
          <a:off x="323528" y="1628800"/>
          <a:ext cx="5832648" cy="460851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2" name="Rectangle 11"/>
          <p:cNvSpPr/>
          <p:nvPr/>
        </p:nvSpPr>
        <p:spPr>
          <a:xfrm>
            <a:off x="6084168" y="2722265"/>
            <a:ext cx="2736304" cy="1440160"/>
          </a:xfrm>
          <a:prstGeom prst="rect">
            <a:avLst/>
          </a:prstGeom>
          <a:solidFill>
            <a:srgbClr val="2A7286">
              <a:alpha val="0"/>
            </a:srgbClr>
          </a:solidFill>
          <a:ln>
            <a:solidFill>
              <a:srgbClr val="2A72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2A7286"/>
                </a:solidFill>
                <a:latin typeface="Calibri (Corps)"/>
              </a:rPr>
              <a:t>Une attention particulière sera portée aux habitants des quartiers prioritaires, aux femmes et aux jeunes</a:t>
            </a:r>
            <a:endParaRPr lang="fr-FR" dirty="0">
              <a:solidFill>
                <a:srgbClr val="2A7286"/>
              </a:solidFill>
              <a:latin typeface="Calibri (Corps)"/>
            </a:endParaRPr>
          </a:p>
        </p:txBody>
      </p:sp>
    </p:spTree>
    <p:extLst>
      <p:ext uri="{BB962C8B-B14F-4D97-AF65-F5344CB8AC3E}">
        <p14:creationId xmlns:p14="http://schemas.microsoft.com/office/powerpoint/2010/main" val="1000851455"/>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432048"/>
          </a:xfrm>
        </p:spPr>
        <p:txBody>
          <a:bodyPr>
            <a:noAutofit/>
          </a:bodyPr>
          <a:lstStyle/>
          <a:p>
            <a:r>
              <a:rPr lang="fr-FR" sz="2500" b="1" spc="-50" dirty="0">
                <a:solidFill>
                  <a:schemeClr val="accent2">
                    <a:lumMod val="75000"/>
                  </a:schemeClr>
                </a:solidFill>
              </a:rPr>
              <a:t>PORTEURS DE PROJET CONCERNÉS</a:t>
            </a:r>
          </a:p>
        </p:txBody>
      </p:sp>
      <p:graphicFrame>
        <p:nvGraphicFramePr>
          <p:cNvPr id="13" name="Diagramme 12"/>
          <p:cNvGraphicFramePr/>
          <p:nvPr>
            <p:extLst>
              <p:ext uri="{D42A27DB-BD31-4B8C-83A1-F6EECF244321}">
                <p14:modId xmlns:p14="http://schemas.microsoft.com/office/powerpoint/2010/main" val="3603483554"/>
              </p:ext>
            </p:extLst>
          </p:nvPr>
        </p:nvGraphicFramePr>
        <p:xfrm>
          <a:off x="899592" y="1844823"/>
          <a:ext cx="7128792" cy="403244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850396759"/>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descr="C:\Users\david.hericotte\Desktop\nié.png"/>
          <p:cNvPicPr>
            <a:picLocks noChangeAspect="1" noChangeArrowheads="1"/>
          </p:cNvPicPr>
          <p:nvPr/>
        </p:nvPicPr>
        <p:blipFill>
          <a:blip r:embed="rId2">
            <a:clrChange>
              <a:clrFrom>
                <a:srgbClr val="FF3366"/>
              </a:clrFrom>
              <a:clrTo>
                <a:srgbClr val="FF3366">
                  <a:alpha val="0"/>
                </a:srgbClr>
              </a:clrTo>
            </a:clrChange>
            <a:extLst>
              <a:ext uri="{BEBA8EAE-BF5A-486C-A8C5-ECC9F3942E4B}">
                <a14:imgProps xmlns:a14="http://schemas.microsoft.com/office/drawing/2010/main">
                  <a14:imgLayer r:embed="rId3">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7"/>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4368" y="5877368"/>
            <a:ext cx="1021449" cy="864000"/>
          </a:xfrm>
          <a:prstGeom prst="rect">
            <a:avLst/>
          </a:prstGeom>
          <a:noFill/>
          <a:ln>
            <a:noFill/>
          </a:ln>
        </p:spPr>
      </p:pic>
      <p:pic>
        <p:nvPicPr>
          <p:cNvPr id="10"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69417" t="40265"/>
          <a:stretch/>
        </p:blipFill>
        <p:spPr bwMode="auto">
          <a:xfrm>
            <a:off x="4549638" y="738998"/>
            <a:ext cx="4621115" cy="7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Image 14" descr="Afficher l'image d'origine"/>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8">
            <a:extLst>
              <a:ext uri="{28A0092B-C50C-407E-A947-70E740481C1C}">
                <a14:useLocalDpi xmlns:a14="http://schemas.microsoft.com/office/drawing/2010/main" val="0"/>
              </a:ext>
            </a:extLst>
          </a:blip>
          <a:srcRect/>
          <a:stretch>
            <a:fillRect/>
          </a:stretch>
        </p:blipFill>
        <p:spPr bwMode="auto">
          <a:xfrm>
            <a:off x="6451029" y="476672"/>
            <a:ext cx="2657475" cy="266700"/>
          </a:xfrm>
          <a:prstGeom prst="rect">
            <a:avLst/>
          </a:prstGeom>
          <a:noFill/>
          <a:ln>
            <a:noFill/>
          </a:ln>
        </p:spPr>
      </p:pic>
      <p:sp>
        <p:nvSpPr>
          <p:cNvPr id="18" name="Espace réservé du texte 12"/>
          <p:cNvSpPr txBox="1">
            <a:spLocks/>
          </p:cNvSpPr>
          <p:nvPr/>
        </p:nvSpPr>
        <p:spPr>
          <a:xfrm>
            <a:off x="-36343" y="1160616"/>
            <a:ext cx="6408543" cy="2412400"/>
          </a:xfrm>
          <a:prstGeom prst="rect">
            <a:avLst/>
          </a:prstGeom>
          <a:noFill/>
          <a:ln w="0" cmpd="sng">
            <a:noFill/>
            <a:prstDash val="solid"/>
          </a:ln>
        </p:spPr>
        <p:txBody>
          <a:bodyPr vert="horz" lIns="0" tIns="0" rIns="0" bIns="0" rtlCol="0" anchor="t">
            <a:noAutofit/>
          </a:bodyP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20040" algn="ctr">
              <a:lnSpc>
                <a:spcPct val="80639"/>
              </a:lnSpc>
            </a:pPr>
            <a:endParaRPr lang="fr-FR" sz="2800" b="1" spc="-5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rial Narrow" panose="22635452340000000000" pitchFamily="2"/>
              <a:cs typeface="Arial" panose="020B0604020202020204" pitchFamily="34" charset="0"/>
            </a:endParaRPr>
          </a:p>
          <a:p>
            <a:pPr algn="ctr"/>
            <a:endParaRPr lang="fr-FR" sz="2800" b="1" dirty="0" smtClean="0">
              <a:solidFill>
                <a:schemeClr val="bg1"/>
              </a:solidFill>
            </a:endParaRPr>
          </a:p>
          <a:p>
            <a:pPr algn="ctr"/>
            <a:r>
              <a:rPr lang="fr-FR" sz="2800" b="1" dirty="0" smtClean="0">
                <a:solidFill>
                  <a:schemeClr val="bg1"/>
                </a:solidFill>
              </a:rPr>
              <a:t>AP4 : LUTTER CONTRE LE DECROCHAGE SCOLAIRE</a:t>
            </a:r>
            <a:endParaRPr lang="fr-FR" sz="2800" b="1" spc="-50" dirty="0">
              <a:solidFill>
                <a:schemeClr val="bg1"/>
              </a:solidFill>
              <a:latin typeface="Arial Narrow" panose="22635452340000000000" pitchFamily="2"/>
            </a:endParaRPr>
          </a:p>
          <a:p>
            <a:pPr algn="ctr"/>
            <a:endParaRPr lang="fr-FR" sz="2400" b="1" spc="-50" dirty="0">
              <a:solidFill>
                <a:schemeClr val="bg1"/>
              </a:solidFill>
              <a:latin typeface="Arial Narrow" panose="22635452340000000000" pitchFamily="2"/>
            </a:endParaRPr>
          </a:p>
          <a:p>
            <a:pPr algn="ctr">
              <a:lnSpc>
                <a:spcPct val="80639"/>
              </a:lnSpc>
              <a:spcBef>
                <a:spcPts val="540"/>
              </a:spcBef>
              <a:spcAft>
                <a:spcPts val="4320"/>
              </a:spcAft>
            </a:pPr>
            <a:r>
              <a:rPr lang="fr-FR" sz="2800" b="1" dirty="0">
                <a:solidFill>
                  <a:schemeClr val="bg1"/>
                </a:solidFill>
              </a:rPr>
              <a:t>Axe </a:t>
            </a:r>
            <a:r>
              <a:rPr lang="fr-FR" sz="2800" b="1" dirty="0" smtClean="0">
                <a:solidFill>
                  <a:schemeClr val="bg1"/>
                </a:solidFill>
              </a:rPr>
              <a:t>1 - </a:t>
            </a:r>
            <a:r>
              <a:rPr lang="fr-FR" sz="2800" b="1" dirty="0">
                <a:solidFill>
                  <a:schemeClr val="bg1"/>
                </a:solidFill>
              </a:rPr>
              <a:t>OT </a:t>
            </a:r>
            <a:r>
              <a:rPr lang="fr-FR" sz="2800" b="1" dirty="0" smtClean="0">
                <a:solidFill>
                  <a:schemeClr val="bg1"/>
                </a:solidFill>
              </a:rPr>
              <a:t>8 - </a:t>
            </a:r>
            <a:r>
              <a:rPr lang="fr-FR" sz="2800" b="1" dirty="0">
                <a:solidFill>
                  <a:schemeClr val="bg1"/>
                </a:solidFill>
              </a:rPr>
              <a:t>PI </a:t>
            </a:r>
            <a:r>
              <a:rPr lang="fr-FR" sz="2800" b="1" dirty="0" smtClean="0">
                <a:solidFill>
                  <a:schemeClr val="bg1"/>
                </a:solidFill>
              </a:rPr>
              <a:t>10-1 - </a:t>
            </a:r>
            <a:r>
              <a:rPr lang="fr-FR" sz="2800" b="1" dirty="0">
                <a:solidFill>
                  <a:schemeClr val="bg1"/>
                </a:solidFill>
              </a:rPr>
              <a:t>OS 1 </a:t>
            </a:r>
          </a:p>
        </p:txBody>
      </p:sp>
    </p:spTree>
    <p:extLst>
      <p:ext uri="{BB962C8B-B14F-4D97-AF65-F5344CB8AC3E}">
        <p14:creationId xmlns:p14="http://schemas.microsoft.com/office/powerpoint/2010/main" val="2907730017"/>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360040"/>
          </a:xfrm>
        </p:spPr>
        <p:txBody>
          <a:bodyPr>
            <a:normAutofit fontScale="90000"/>
          </a:bodyPr>
          <a:lstStyle/>
          <a:p>
            <a:r>
              <a:rPr lang="fr-FR" sz="2800" b="1" spc="-50" dirty="0" smtClean="0">
                <a:solidFill>
                  <a:schemeClr val="accent2">
                    <a:lumMod val="75000"/>
                  </a:schemeClr>
                </a:solidFill>
              </a:rPr>
              <a:t>CODIFICATION PON </a:t>
            </a:r>
            <a:endParaRPr lang="fr-FR" sz="2800" b="1" dirty="0">
              <a:solidFill>
                <a:schemeClr val="accent2">
                  <a:lumMod val="75000"/>
                </a:schemeClr>
              </a:solidFill>
            </a:endParaRPr>
          </a:p>
        </p:txBody>
      </p:sp>
      <p:grpSp>
        <p:nvGrpSpPr>
          <p:cNvPr id="13" name="Groupe 12"/>
          <p:cNvGrpSpPr/>
          <p:nvPr/>
        </p:nvGrpSpPr>
        <p:grpSpPr>
          <a:xfrm>
            <a:off x="1098632" y="1707654"/>
            <a:ext cx="7344816" cy="4104456"/>
            <a:chOff x="2441825" y="2124531"/>
            <a:chExt cx="6096000" cy="4064000"/>
          </a:xfrm>
        </p:grpSpPr>
        <p:graphicFrame>
          <p:nvGraphicFramePr>
            <p:cNvPr id="14" name="Diagramme 13"/>
            <p:cNvGraphicFramePr/>
            <p:nvPr>
              <p:extLst>
                <p:ext uri="{D42A27DB-BD31-4B8C-83A1-F6EECF244321}">
                  <p14:modId xmlns:p14="http://schemas.microsoft.com/office/powerpoint/2010/main" val="1674123644"/>
                </p:ext>
              </p:extLst>
            </p:nvPr>
          </p:nvGraphicFramePr>
          <p:xfrm>
            <a:off x="2441825" y="2124531"/>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5" name="ZoneTexte 14"/>
            <p:cNvSpPr txBox="1"/>
            <p:nvPr/>
          </p:nvSpPr>
          <p:spPr>
            <a:xfrm>
              <a:off x="2503605" y="2545542"/>
              <a:ext cx="630250"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Axe 1</a:t>
              </a:r>
              <a:endParaRPr lang="fr-FR" sz="1600" b="1" dirty="0">
                <a:latin typeface="+mj-lt"/>
                <a:cs typeface="Arial" panose="020B0604020202020204" pitchFamily="34" charset="0"/>
              </a:endParaRPr>
            </a:p>
          </p:txBody>
        </p:sp>
        <p:sp>
          <p:nvSpPr>
            <p:cNvPr id="16" name="ZoneTexte 15"/>
            <p:cNvSpPr txBox="1"/>
            <p:nvPr/>
          </p:nvSpPr>
          <p:spPr>
            <a:xfrm>
              <a:off x="2718657" y="3543717"/>
              <a:ext cx="813029"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OT 8</a:t>
              </a:r>
              <a:endParaRPr lang="fr-FR" sz="1600" b="1" dirty="0">
                <a:latin typeface="+mj-lt"/>
                <a:cs typeface="Arial" panose="020B0604020202020204" pitchFamily="34" charset="0"/>
              </a:endParaRPr>
            </a:p>
          </p:txBody>
        </p:sp>
        <p:sp>
          <p:nvSpPr>
            <p:cNvPr id="17" name="ZoneTexte 16"/>
            <p:cNvSpPr txBox="1"/>
            <p:nvPr/>
          </p:nvSpPr>
          <p:spPr>
            <a:xfrm>
              <a:off x="2814509" y="4491869"/>
              <a:ext cx="637519" cy="579011"/>
            </a:xfrm>
            <a:prstGeom prst="rect">
              <a:avLst/>
            </a:prstGeom>
            <a:noFill/>
          </p:spPr>
          <p:txBody>
            <a:bodyPr wrap="square" rtlCol="0">
              <a:spAutoFit/>
            </a:bodyPr>
            <a:lstStyle/>
            <a:p>
              <a:pPr algn="ctr"/>
              <a:r>
                <a:rPr lang="fr-FR" sz="1600" b="1" dirty="0" smtClean="0">
                  <a:latin typeface="+mj-lt"/>
                  <a:cs typeface="Arial" panose="020B0604020202020204" pitchFamily="34" charset="0"/>
                </a:rPr>
                <a:t>PI </a:t>
              </a:r>
              <a:r>
                <a:rPr lang="fr-FR" sz="1600" b="1" dirty="0" smtClean="0">
                  <a:cs typeface="Arial" panose="020B0604020202020204" pitchFamily="34" charset="0"/>
                </a:rPr>
                <a:t>10.1</a:t>
              </a:r>
              <a:endParaRPr lang="fr-FR" sz="1600" b="1" dirty="0">
                <a:cs typeface="Arial" panose="020B0604020202020204" pitchFamily="34" charset="0"/>
              </a:endParaRPr>
            </a:p>
            <a:p>
              <a:pPr algn="ctr"/>
              <a:endParaRPr lang="fr-FR" sz="1600" b="1" dirty="0">
                <a:latin typeface="+mj-lt"/>
                <a:cs typeface="Arial" panose="020B0604020202020204" pitchFamily="34" charset="0"/>
              </a:endParaRPr>
            </a:p>
          </p:txBody>
        </p:sp>
        <p:sp>
          <p:nvSpPr>
            <p:cNvPr id="18" name="ZoneTexte 17"/>
            <p:cNvSpPr txBox="1"/>
            <p:nvPr/>
          </p:nvSpPr>
          <p:spPr>
            <a:xfrm>
              <a:off x="2566702" y="5378577"/>
              <a:ext cx="504056"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OS 1 </a:t>
              </a:r>
            </a:p>
          </p:txBody>
        </p:sp>
      </p:grpSp>
    </p:spTree>
    <p:extLst>
      <p:ext uri="{BB962C8B-B14F-4D97-AF65-F5344CB8AC3E}">
        <p14:creationId xmlns:p14="http://schemas.microsoft.com/office/powerpoint/2010/main" val="2691979928"/>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28723" y="980728"/>
            <a:ext cx="8229600" cy="432048"/>
          </a:xfrm>
        </p:spPr>
        <p:txBody>
          <a:bodyPr>
            <a:noAutofit/>
          </a:bodyPr>
          <a:lstStyle/>
          <a:p>
            <a:r>
              <a:rPr lang="fr-FR" sz="2500" b="1" spc="-50" dirty="0">
                <a:solidFill>
                  <a:schemeClr val="accent2">
                    <a:lumMod val="75000"/>
                  </a:schemeClr>
                </a:solidFill>
              </a:rPr>
              <a:t>OBJECTIF ET ACTIONS VISÉES</a:t>
            </a:r>
          </a:p>
        </p:txBody>
      </p:sp>
      <p:sp>
        <p:nvSpPr>
          <p:cNvPr id="20" name="ZoneTexte 19"/>
          <p:cNvSpPr txBox="1"/>
          <p:nvPr/>
        </p:nvSpPr>
        <p:spPr>
          <a:xfrm>
            <a:off x="2627784" y="5189130"/>
            <a:ext cx="3831478" cy="400110"/>
          </a:xfrm>
          <a:prstGeom prst="rect">
            <a:avLst/>
          </a:prstGeom>
          <a:noFill/>
        </p:spPr>
        <p:txBody>
          <a:bodyPr wrap="square" rtlCol="0">
            <a:spAutoFit/>
          </a:bodyPr>
          <a:lstStyle/>
          <a:p>
            <a:pPr lvl="0" algn="ctr"/>
            <a:r>
              <a:rPr lang="fr-FR" sz="2000" dirty="0">
                <a:solidFill>
                  <a:schemeClr val="bg1"/>
                </a:solidFill>
                <a:latin typeface="+mj-lt"/>
                <a:cs typeface="Arial" panose="020B0604020202020204" pitchFamily="34" charset="0"/>
              </a:rPr>
              <a:t>Accompagnement post-création  </a:t>
            </a:r>
          </a:p>
        </p:txBody>
      </p:sp>
      <p:graphicFrame>
        <p:nvGraphicFramePr>
          <p:cNvPr id="12" name="Espace réservé du contenu 3"/>
          <p:cNvGraphicFramePr>
            <a:graphicFrameLocks noGrp="1"/>
          </p:cNvGraphicFramePr>
          <p:nvPr>
            <p:ph idx="1"/>
            <p:extLst>
              <p:ext uri="{D42A27DB-BD31-4B8C-83A1-F6EECF244321}">
                <p14:modId xmlns:p14="http://schemas.microsoft.com/office/powerpoint/2010/main" val="422778357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547687064"/>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28723" y="980728"/>
            <a:ext cx="8229600" cy="432048"/>
          </a:xfrm>
        </p:spPr>
        <p:txBody>
          <a:bodyPr>
            <a:noAutofit/>
          </a:bodyPr>
          <a:lstStyle/>
          <a:p>
            <a:r>
              <a:rPr lang="fr-FR" sz="2500" b="1" spc="-50" dirty="0">
                <a:solidFill>
                  <a:schemeClr val="accent2">
                    <a:lumMod val="75000"/>
                  </a:schemeClr>
                </a:solidFill>
              </a:rPr>
              <a:t>OBJECTIF ET ACTIONS VISÉES</a:t>
            </a:r>
          </a:p>
        </p:txBody>
      </p:sp>
      <p:sp>
        <p:nvSpPr>
          <p:cNvPr id="20" name="ZoneTexte 19"/>
          <p:cNvSpPr txBox="1"/>
          <p:nvPr/>
        </p:nvSpPr>
        <p:spPr>
          <a:xfrm>
            <a:off x="2627784" y="5189130"/>
            <a:ext cx="3831478" cy="400110"/>
          </a:xfrm>
          <a:prstGeom prst="rect">
            <a:avLst/>
          </a:prstGeom>
          <a:noFill/>
        </p:spPr>
        <p:txBody>
          <a:bodyPr wrap="square" rtlCol="0">
            <a:spAutoFit/>
          </a:bodyPr>
          <a:lstStyle/>
          <a:p>
            <a:pPr lvl="0" algn="ctr"/>
            <a:r>
              <a:rPr lang="fr-FR" sz="2000" dirty="0">
                <a:solidFill>
                  <a:schemeClr val="bg1"/>
                </a:solidFill>
                <a:latin typeface="+mj-lt"/>
                <a:cs typeface="Arial" panose="020B0604020202020204" pitchFamily="34" charset="0"/>
              </a:rPr>
              <a:t>Accompagnement post-création  </a:t>
            </a:r>
          </a:p>
        </p:txBody>
      </p:sp>
      <p:graphicFrame>
        <p:nvGraphicFramePr>
          <p:cNvPr id="12" name="Espace réservé du contenu 3"/>
          <p:cNvGraphicFramePr>
            <a:graphicFrameLocks noGrp="1"/>
          </p:cNvGraphicFramePr>
          <p:nvPr>
            <p:ph idx="1"/>
            <p:extLst>
              <p:ext uri="{D42A27DB-BD31-4B8C-83A1-F6EECF244321}">
                <p14:modId xmlns:p14="http://schemas.microsoft.com/office/powerpoint/2010/main" val="305876913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818432038"/>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432048"/>
          </a:xfrm>
        </p:spPr>
        <p:txBody>
          <a:bodyPr>
            <a:noAutofit/>
          </a:bodyPr>
          <a:lstStyle/>
          <a:p>
            <a:r>
              <a:rPr lang="fr-FR" sz="2500" b="1" spc="-50" dirty="0">
                <a:solidFill>
                  <a:schemeClr val="accent2">
                    <a:lumMod val="75000"/>
                  </a:schemeClr>
                </a:solidFill>
              </a:rPr>
              <a:t>PUBLICS CIBLÉS</a:t>
            </a:r>
          </a:p>
        </p:txBody>
      </p:sp>
      <p:graphicFrame>
        <p:nvGraphicFramePr>
          <p:cNvPr id="10" name="Diagramme 9"/>
          <p:cNvGraphicFramePr/>
          <p:nvPr>
            <p:extLst>
              <p:ext uri="{D42A27DB-BD31-4B8C-83A1-F6EECF244321}">
                <p14:modId xmlns:p14="http://schemas.microsoft.com/office/powerpoint/2010/main" val="128986410"/>
              </p:ext>
            </p:extLst>
          </p:nvPr>
        </p:nvGraphicFramePr>
        <p:xfrm>
          <a:off x="308062" y="1484784"/>
          <a:ext cx="8640960" cy="396044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8" name="Rectangle 7"/>
          <p:cNvSpPr/>
          <p:nvPr/>
        </p:nvSpPr>
        <p:spPr>
          <a:xfrm>
            <a:off x="251520" y="4797152"/>
            <a:ext cx="8640960" cy="1800200"/>
          </a:xfrm>
          <a:prstGeom prst="rect">
            <a:avLst/>
          </a:prstGeom>
          <a:solidFill>
            <a:srgbClr val="2A7286">
              <a:alpha val="0"/>
            </a:srgbClr>
          </a:solidFill>
          <a:ln w="25400" cap="flat" cmpd="sng" algn="ctr">
            <a:solidFill>
              <a:srgbClr val="2A728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rgbClr val="2A7286"/>
                </a:solidFill>
                <a:effectLst/>
                <a:uLnTx/>
                <a:uFillTx/>
                <a:latin typeface="Calibri (Corps)"/>
                <a:ea typeface="+mn-ea"/>
                <a:cs typeface="+mn-cs"/>
              </a:rPr>
              <a:t>Une attention particulière sera portée </a:t>
            </a:r>
            <a:r>
              <a:rPr lang="fr-FR" kern="0" noProof="0" dirty="0" smtClean="0">
                <a:solidFill>
                  <a:srgbClr val="2A7286"/>
                </a:solidFill>
                <a:latin typeface="Calibri (Corps)"/>
              </a:rPr>
              <a:t>aux jeunes résidant dans les</a:t>
            </a:r>
            <a:r>
              <a:rPr kumimoji="0" lang="fr-FR" sz="1800" b="0" i="0" u="none" strike="noStrike" kern="0" cap="none" spc="0" normalizeH="0" baseline="0" noProof="0" dirty="0" smtClean="0">
                <a:ln>
                  <a:noFill/>
                </a:ln>
                <a:solidFill>
                  <a:srgbClr val="2A7286"/>
                </a:solidFill>
                <a:effectLst/>
                <a:uLnTx/>
                <a:uFillTx/>
                <a:latin typeface="Calibri (Corps)"/>
                <a:ea typeface="+mn-ea"/>
                <a:cs typeface="+mn-cs"/>
              </a:rPr>
              <a:t> zones présentant des risques sociaux de décrochage : précarité de vie familiale et d’emploi, fragilité culturelle jeunes résidant en zones d’éducation prioritaires, zones urbaines sensibles ou quartiers relevant de la politique de la ville. Tout secteur signalé comme ayant un taux de décrochage scolaire important</a:t>
            </a:r>
          </a:p>
        </p:txBody>
      </p:sp>
    </p:spTree>
    <p:extLst>
      <p:ext uri="{BB962C8B-B14F-4D97-AF65-F5344CB8AC3E}">
        <p14:creationId xmlns:p14="http://schemas.microsoft.com/office/powerpoint/2010/main" val="1682476969"/>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432048"/>
          </a:xfrm>
        </p:spPr>
        <p:txBody>
          <a:bodyPr>
            <a:noAutofit/>
          </a:bodyPr>
          <a:lstStyle/>
          <a:p>
            <a:r>
              <a:rPr lang="fr-FR" sz="2500" b="1" spc="-50" dirty="0">
                <a:solidFill>
                  <a:schemeClr val="accent2">
                    <a:lumMod val="75000"/>
                  </a:schemeClr>
                </a:solidFill>
              </a:rPr>
              <a:t>PORTEURS DE PROJET CONCERNÉS</a:t>
            </a:r>
          </a:p>
        </p:txBody>
      </p:sp>
      <p:graphicFrame>
        <p:nvGraphicFramePr>
          <p:cNvPr id="13" name="Diagramme 12"/>
          <p:cNvGraphicFramePr/>
          <p:nvPr>
            <p:extLst>
              <p:ext uri="{D42A27DB-BD31-4B8C-83A1-F6EECF244321}">
                <p14:modId xmlns:p14="http://schemas.microsoft.com/office/powerpoint/2010/main" val="3968391095"/>
              </p:ext>
            </p:extLst>
          </p:nvPr>
        </p:nvGraphicFramePr>
        <p:xfrm>
          <a:off x="107504" y="1844823"/>
          <a:ext cx="8856984" cy="439248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436471280"/>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descr="C:\Users\david.hericotte\Desktop\nié.png"/>
          <p:cNvPicPr>
            <a:picLocks noChangeAspect="1" noChangeArrowheads="1"/>
          </p:cNvPicPr>
          <p:nvPr/>
        </p:nvPicPr>
        <p:blipFill>
          <a:blip r:embed="rId2">
            <a:clrChange>
              <a:clrFrom>
                <a:srgbClr val="FF3366"/>
              </a:clrFrom>
              <a:clrTo>
                <a:srgbClr val="FF3366">
                  <a:alpha val="0"/>
                </a:srgbClr>
              </a:clrTo>
            </a:clrChange>
            <a:extLst>
              <a:ext uri="{BEBA8EAE-BF5A-486C-A8C5-ECC9F3942E4B}">
                <a14:imgProps xmlns:a14="http://schemas.microsoft.com/office/drawing/2010/main">
                  <a14:imgLayer r:embed="rId3">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7"/>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4368" y="5877368"/>
            <a:ext cx="1021449" cy="864000"/>
          </a:xfrm>
          <a:prstGeom prst="rect">
            <a:avLst/>
          </a:prstGeom>
          <a:noFill/>
          <a:ln>
            <a:noFill/>
          </a:ln>
        </p:spPr>
      </p:pic>
      <p:pic>
        <p:nvPicPr>
          <p:cNvPr id="10"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69417" t="40265"/>
          <a:stretch/>
        </p:blipFill>
        <p:spPr bwMode="auto">
          <a:xfrm>
            <a:off x="4549638" y="738998"/>
            <a:ext cx="4621115" cy="7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Image 14" descr="Afficher l'image d'origine"/>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8">
            <a:extLst>
              <a:ext uri="{28A0092B-C50C-407E-A947-70E740481C1C}">
                <a14:useLocalDpi xmlns:a14="http://schemas.microsoft.com/office/drawing/2010/main" val="0"/>
              </a:ext>
            </a:extLst>
          </a:blip>
          <a:srcRect/>
          <a:stretch>
            <a:fillRect/>
          </a:stretch>
        </p:blipFill>
        <p:spPr bwMode="auto">
          <a:xfrm>
            <a:off x="6451029" y="476672"/>
            <a:ext cx="2657475" cy="266700"/>
          </a:xfrm>
          <a:prstGeom prst="rect">
            <a:avLst/>
          </a:prstGeom>
          <a:noFill/>
          <a:ln>
            <a:noFill/>
          </a:ln>
        </p:spPr>
      </p:pic>
      <p:sp>
        <p:nvSpPr>
          <p:cNvPr id="18" name="Espace réservé du texte 12"/>
          <p:cNvSpPr txBox="1">
            <a:spLocks/>
          </p:cNvSpPr>
          <p:nvPr/>
        </p:nvSpPr>
        <p:spPr>
          <a:xfrm>
            <a:off x="132312" y="1484784"/>
            <a:ext cx="7103984" cy="2808312"/>
          </a:xfrm>
          <a:prstGeom prst="rect">
            <a:avLst/>
          </a:prstGeom>
          <a:noFill/>
          <a:ln w="0" cmpd="sng">
            <a:noFill/>
            <a:prstDash val="solid"/>
          </a:ln>
        </p:spPr>
        <p:txBody>
          <a:bodyPr vert="horz" lIns="0" tIns="0" rIns="0" bIns="0" rtlCol="0" anchor="t">
            <a:normAutofit fontScale="77500" lnSpcReduction="20000"/>
          </a:bodyP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20040">
              <a:lnSpc>
                <a:spcPct val="80639"/>
              </a:lnSpc>
            </a:pPr>
            <a:endParaRPr lang="fr-FR" sz="3050" b="1" spc="-5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rial Narrow" panose="22635452340000000000" pitchFamily="2"/>
              <a:cs typeface="Arial" panose="020B0604020202020204" pitchFamily="34" charset="0"/>
            </a:endParaRPr>
          </a:p>
          <a:p>
            <a:r>
              <a:rPr lang="fr-FR" sz="3900" b="1" dirty="0" smtClean="0">
                <a:solidFill>
                  <a:schemeClr val="bg1"/>
                </a:solidFill>
              </a:rPr>
              <a:t>AP1: Accompagner vers l’emploi les demandeurs d’emploi et les inactifs</a:t>
            </a:r>
          </a:p>
          <a:p>
            <a:endParaRPr lang="fr-FR" sz="3900" b="1" dirty="0" smtClean="0">
              <a:solidFill>
                <a:schemeClr val="bg1"/>
              </a:solidFill>
            </a:endParaRPr>
          </a:p>
          <a:p>
            <a:r>
              <a:rPr lang="fr-FR" sz="3900" b="1" dirty="0" smtClean="0">
                <a:solidFill>
                  <a:schemeClr val="bg1"/>
                </a:solidFill>
              </a:rPr>
              <a:t>AP2: </a:t>
            </a:r>
            <a:r>
              <a:rPr lang="fr-FR" sz="3900" b="1" dirty="0">
                <a:solidFill>
                  <a:schemeClr val="bg1"/>
                </a:solidFill>
              </a:rPr>
              <a:t>Accompagner </a:t>
            </a:r>
            <a:r>
              <a:rPr lang="fr-FR" sz="3900" b="1" dirty="0" smtClean="0">
                <a:solidFill>
                  <a:schemeClr val="bg1"/>
                </a:solidFill>
              </a:rPr>
              <a:t>les jeunes les plus en difficulté vers </a:t>
            </a:r>
            <a:r>
              <a:rPr lang="fr-FR" sz="3900" b="1" dirty="0">
                <a:solidFill>
                  <a:schemeClr val="bg1"/>
                </a:solidFill>
              </a:rPr>
              <a:t>l’emploi </a:t>
            </a:r>
            <a:endParaRPr lang="fr-FR" sz="3900" b="1" dirty="0" smtClean="0">
              <a:solidFill>
                <a:schemeClr val="bg1"/>
              </a:solidFill>
            </a:endParaRPr>
          </a:p>
          <a:p>
            <a:pPr algn="ctr"/>
            <a:endParaRPr lang="fr-FR" sz="3600" b="1" dirty="0">
              <a:solidFill>
                <a:schemeClr val="bg1"/>
              </a:solidFill>
            </a:endParaRPr>
          </a:p>
          <a:p>
            <a:pPr algn="ctr"/>
            <a:r>
              <a:rPr lang="fr-FR" sz="3600" b="1" dirty="0" smtClean="0">
                <a:solidFill>
                  <a:schemeClr val="bg1"/>
                </a:solidFill>
              </a:rPr>
              <a:t>			          Axe 1 - </a:t>
            </a:r>
            <a:r>
              <a:rPr lang="fr-FR" sz="3600" b="1" dirty="0">
                <a:solidFill>
                  <a:schemeClr val="bg1"/>
                </a:solidFill>
              </a:rPr>
              <a:t>OT </a:t>
            </a:r>
            <a:r>
              <a:rPr lang="fr-FR" sz="3600" b="1" dirty="0" smtClean="0">
                <a:solidFill>
                  <a:schemeClr val="bg1"/>
                </a:solidFill>
              </a:rPr>
              <a:t>8 - </a:t>
            </a:r>
            <a:r>
              <a:rPr lang="fr-FR" sz="3600" b="1" dirty="0">
                <a:solidFill>
                  <a:schemeClr val="bg1"/>
                </a:solidFill>
              </a:rPr>
              <a:t>PI </a:t>
            </a:r>
            <a:r>
              <a:rPr lang="fr-FR" sz="3600" b="1" dirty="0" smtClean="0">
                <a:solidFill>
                  <a:schemeClr val="bg1"/>
                </a:solidFill>
              </a:rPr>
              <a:t>8.1 - OS</a:t>
            </a:r>
            <a:endParaRPr lang="fr-FR" sz="3600" b="1" dirty="0">
              <a:solidFill>
                <a:schemeClr val="bg1"/>
              </a:solidFill>
            </a:endParaRPr>
          </a:p>
        </p:txBody>
      </p:sp>
    </p:spTree>
    <p:extLst>
      <p:ext uri="{BB962C8B-B14F-4D97-AF65-F5344CB8AC3E}">
        <p14:creationId xmlns:p14="http://schemas.microsoft.com/office/powerpoint/2010/main" val="288857799"/>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descr="C:\Users\david.hericotte\Desktop\nié.png"/>
          <p:cNvPicPr>
            <a:picLocks noChangeAspect="1" noChangeArrowheads="1"/>
          </p:cNvPicPr>
          <p:nvPr/>
        </p:nvPicPr>
        <p:blipFill>
          <a:blip r:embed="rId2">
            <a:clrChange>
              <a:clrFrom>
                <a:srgbClr val="FF3366"/>
              </a:clrFrom>
              <a:clrTo>
                <a:srgbClr val="FF3366">
                  <a:alpha val="0"/>
                </a:srgbClr>
              </a:clrTo>
            </a:clrChange>
            <a:extLst>
              <a:ext uri="{BEBA8EAE-BF5A-486C-A8C5-ECC9F3942E4B}">
                <a14:imgProps xmlns:a14="http://schemas.microsoft.com/office/drawing/2010/main">
                  <a14:imgLayer r:embed="rId3">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7"/>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4368" y="5877368"/>
            <a:ext cx="1021449" cy="864000"/>
          </a:xfrm>
          <a:prstGeom prst="rect">
            <a:avLst/>
          </a:prstGeom>
          <a:noFill/>
          <a:ln>
            <a:noFill/>
          </a:ln>
        </p:spPr>
      </p:pic>
      <p:pic>
        <p:nvPicPr>
          <p:cNvPr id="10"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69417" t="40265"/>
          <a:stretch/>
        </p:blipFill>
        <p:spPr bwMode="auto">
          <a:xfrm>
            <a:off x="4549638" y="738998"/>
            <a:ext cx="4621115" cy="7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Image 14" descr="Afficher l'image d'origine"/>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8">
            <a:extLst>
              <a:ext uri="{28A0092B-C50C-407E-A947-70E740481C1C}">
                <a14:useLocalDpi xmlns:a14="http://schemas.microsoft.com/office/drawing/2010/main" val="0"/>
              </a:ext>
            </a:extLst>
          </a:blip>
          <a:srcRect/>
          <a:stretch>
            <a:fillRect/>
          </a:stretch>
        </p:blipFill>
        <p:spPr bwMode="auto">
          <a:xfrm>
            <a:off x="6451029" y="476672"/>
            <a:ext cx="2657475" cy="266700"/>
          </a:xfrm>
          <a:prstGeom prst="rect">
            <a:avLst/>
          </a:prstGeom>
          <a:noFill/>
          <a:ln>
            <a:noFill/>
          </a:ln>
        </p:spPr>
      </p:pic>
      <p:sp>
        <p:nvSpPr>
          <p:cNvPr id="18" name="Espace réservé du texte 12"/>
          <p:cNvSpPr txBox="1">
            <a:spLocks/>
          </p:cNvSpPr>
          <p:nvPr/>
        </p:nvSpPr>
        <p:spPr>
          <a:xfrm>
            <a:off x="60304" y="1412776"/>
            <a:ext cx="6311896" cy="2369543"/>
          </a:xfrm>
          <a:prstGeom prst="rect">
            <a:avLst/>
          </a:prstGeom>
          <a:noFill/>
          <a:ln w="0" cmpd="sng">
            <a:noFill/>
            <a:prstDash val="solid"/>
          </a:ln>
        </p:spPr>
        <p:txBody>
          <a:bodyPr vert="horz" lIns="0" tIns="0" rIns="0" bIns="0" rtlCol="0" anchor="t">
            <a:normAutofit fontScale="77500" lnSpcReduction="20000"/>
          </a:bodyP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20040" algn="ctr">
              <a:lnSpc>
                <a:spcPct val="80639"/>
              </a:lnSpc>
            </a:pPr>
            <a:endParaRPr lang="fr-FR" sz="3050" b="1" spc="-5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rial Narrow" panose="22635452340000000000" pitchFamily="2"/>
              <a:cs typeface="Arial" panose="020B0604020202020204" pitchFamily="34" charset="0"/>
            </a:endParaRPr>
          </a:p>
          <a:p>
            <a:pPr algn="ctr"/>
            <a:r>
              <a:rPr lang="fr-FR" sz="3600" b="1" dirty="0" smtClean="0">
                <a:solidFill>
                  <a:schemeClr val="bg1"/>
                </a:solidFill>
              </a:rPr>
              <a:t>AP5 : AMÉLIORER </a:t>
            </a:r>
            <a:r>
              <a:rPr lang="fr-FR" sz="3600" b="1" dirty="0">
                <a:solidFill>
                  <a:schemeClr val="bg1"/>
                </a:solidFill>
              </a:rPr>
              <a:t>LA GESTION DE L’EMPLOI ET DES COMPÉTENCES EN APPUYANT LES DÉMARCHES D’ANTICIPATION ET DE GESTION DES MUTATIONS </a:t>
            </a:r>
          </a:p>
          <a:p>
            <a:pPr algn="ctr"/>
            <a:r>
              <a:rPr lang="fr-FR" sz="3600" b="1" dirty="0">
                <a:solidFill>
                  <a:schemeClr val="bg1"/>
                </a:solidFill>
              </a:rPr>
              <a:t>Axe </a:t>
            </a:r>
            <a:r>
              <a:rPr lang="fr-FR" sz="3600" b="1" dirty="0" smtClean="0">
                <a:solidFill>
                  <a:schemeClr val="bg1"/>
                </a:solidFill>
              </a:rPr>
              <a:t>2 - </a:t>
            </a:r>
            <a:r>
              <a:rPr lang="fr-FR" sz="3600" b="1" dirty="0">
                <a:solidFill>
                  <a:schemeClr val="bg1"/>
                </a:solidFill>
              </a:rPr>
              <a:t>OT </a:t>
            </a:r>
            <a:r>
              <a:rPr lang="fr-FR" sz="3600" b="1" dirty="0" smtClean="0">
                <a:solidFill>
                  <a:schemeClr val="bg1"/>
                </a:solidFill>
              </a:rPr>
              <a:t>8 - </a:t>
            </a:r>
            <a:r>
              <a:rPr lang="fr-FR" sz="3600" b="1" dirty="0">
                <a:solidFill>
                  <a:schemeClr val="bg1"/>
                </a:solidFill>
              </a:rPr>
              <a:t>PI </a:t>
            </a:r>
            <a:r>
              <a:rPr lang="fr-FR" sz="3600" b="1" dirty="0" smtClean="0">
                <a:solidFill>
                  <a:schemeClr val="bg1"/>
                </a:solidFill>
              </a:rPr>
              <a:t>8.5 - </a:t>
            </a:r>
            <a:r>
              <a:rPr lang="fr-FR" sz="3600" b="1" dirty="0">
                <a:solidFill>
                  <a:schemeClr val="bg1"/>
                </a:solidFill>
              </a:rPr>
              <a:t>OS 1 </a:t>
            </a:r>
          </a:p>
        </p:txBody>
      </p:sp>
    </p:spTree>
    <p:extLst>
      <p:ext uri="{BB962C8B-B14F-4D97-AF65-F5344CB8AC3E}">
        <p14:creationId xmlns:p14="http://schemas.microsoft.com/office/powerpoint/2010/main" val="2715869045"/>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67544" y="980728"/>
            <a:ext cx="8229600" cy="360040"/>
          </a:xfrm>
        </p:spPr>
        <p:txBody>
          <a:bodyPr>
            <a:normAutofit fontScale="90000"/>
          </a:bodyPr>
          <a:lstStyle/>
          <a:p>
            <a:r>
              <a:rPr lang="fr-FR" sz="2800" b="1" spc="-50" dirty="0" smtClean="0">
                <a:solidFill>
                  <a:schemeClr val="accent2">
                    <a:lumMod val="75000"/>
                  </a:schemeClr>
                </a:solidFill>
              </a:rPr>
              <a:t>CODIFICATION PON </a:t>
            </a:r>
            <a:endParaRPr lang="fr-FR" sz="2800" b="1" dirty="0">
              <a:solidFill>
                <a:schemeClr val="accent2">
                  <a:lumMod val="75000"/>
                </a:schemeClr>
              </a:solidFill>
            </a:endParaRPr>
          </a:p>
        </p:txBody>
      </p:sp>
      <p:grpSp>
        <p:nvGrpSpPr>
          <p:cNvPr id="13" name="Groupe 12"/>
          <p:cNvGrpSpPr/>
          <p:nvPr/>
        </p:nvGrpSpPr>
        <p:grpSpPr>
          <a:xfrm>
            <a:off x="1331640" y="1747554"/>
            <a:ext cx="7344816" cy="4104456"/>
            <a:chOff x="2441825" y="2124531"/>
            <a:chExt cx="6096000" cy="4064000"/>
          </a:xfrm>
        </p:grpSpPr>
        <p:graphicFrame>
          <p:nvGraphicFramePr>
            <p:cNvPr id="14" name="Diagramme 13"/>
            <p:cNvGraphicFramePr/>
            <p:nvPr>
              <p:extLst>
                <p:ext uri="{D42A27DB-BD31-4B8C-83A1-F6EECF244321}">
                  <p14:modId xmlns:p14="http://schemas.microsoft.com/office/powerpoint/2010/main" val="960509549"/>
                </p:ext>
              </p:extLst>
            </p:nvPr>
          </p:nvGraphicFramePr>
          <p:xfrm>
            <a:off x="2441825" y="2124531"/>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5" name="ZoneTexte 14"/>
            <p:cNvSpPr txBox="1"/>
            <p:nvPr/>
          </p:nvSpPr>
          <p:spPr>
            <a:xfrm>
              <a:off x="2511912" y="2545542"/>
              <a:ext cx="630250"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Axe 2</a:t>
              </a:r>
              <a:endParaRPr lang="fr-FR" sz="1600" b="1" dirty="0">
                <a:latin typeface="+mj-lt"/>
                <a:cs typeface="Arial" panose="020B0604020202020204" pitchFamily="34" charset="0"/>
              </a:endParaRPr>
            </a:p>
          </p:txBody>
        </p:sp>
        <p:sp>
          <p:nvSpPr>
            <p:cNvPr id="16" name="ZoneTexte 15"/>
            <p:cNvSpPr txBox="1"/>
            <p:nvPr/>
          </p:nvSpPr>
          <p:spPr>
            <a:xfrm>
              <a:off x="2723078" y="3568729"/>
              <a:ext cx="813029"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OT 8</a:t>
              </a:r>
              <a:endParaRPr lang="fr-FR" sz="1600" b="1" dirty="0">
                <a:latin typeface="+mj-lt"/>
                <a:cs typeface="Arial" panose="020B0604020202020204" pitchFamily="34" charset="0"/>
              </a:endParaRPr>
            </a:p>
          </p:txBody>
        </p:sp>
        <p:sp>
          <p:nvSpPr>
            <p:cNvPr id="17" name="ZoneTexte 16"/>
            <p:cNvSpPr txBox="1"/>
            <p:nvPr/>
          </p:nvSpPr>
          <p:spPr>
            <a:xfrm>
              <a:off x="2790345" y="4504296"/>
              <a:ext cx="678496"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PI 8.5</a:t>
              </a:r>
              <a:endParaRPr lang="fr-FR" sz="1600" b="1" dirty="0">
                <a:latin typeface="+mj-lt"/>
                <a:cs typeface="Arial" panose="020B0604020202020204" pitchFamily="34" charset="0"/>
              </a:endParaRPr>
            </a:p>
          </p:txBody>
        </p:sp>
        <p:sp>
          <p:nvSpPr>
            <p:cNvPr id="18" name="ZoneTexte 17"/>
            <p:cNvSpPr txBox="1"/>
            <p:nvPr/>
          </p:nvSpPr>
          <p:spPr>
            <a:xfrm>
              <a:off x="2566702" y="5378577"/>
              <a:ext cx="504056"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OS 1</a:t>
              </a:r>
            </a:p>
          </p:txBody>
        </p:sp>
      </p:grpSp>
      <p:sp>
        <p:nvSpPr>
          <p:cNvPr id="19" name="Ellipse 18"/>
          <p:cNvSpPr/>
          <p:nvPr/>
        </p:nvSpPr>
        <p:spPr>
          <a:xfrm>
            <a:off x="125873" y="2780927"/>
            <a:ext cx="1544637" cy="2037709"/>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sz="1500" dirty="0" smtClean="0"/>
          </a:p>
          <a:p>
            <a:pPr algn="ctr"/>
            <a:r>
              <a:rPr lang="fr-FR" sz="1500" dirty="0" smtClean="0"/>
              <a:t>Cet </a:t>
            </a:r>
            <a:r>
              <a:rPr lang="fr-FR" sz="1500" dirty="0"/>
              <a:t>appel à projets a pour objet un appui aux structures.</a:t>
            </a:r>
          </a:p>
          <a:p>
            <a:pPr algn="ctr"/>
            <a:endParaRPr lang="fr-FR" dirty="0"/>
          </a:p>
        </p:txBody>
      </p:sp>
    </p:spTree>
    <p:extLst>
      <p:ext uri="{BB962C8B-B14F-4D97-AF65-F5344CB8AC3E}">
        <p14:creationId xmlns:p14="http://schemas.microsoft.com/office/powerpoint/2010/main" val="1474201939"/>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28723" y="980728"/>
            <a:ext cx="8229600" cy="432048"/>
          </a:xfrm>
        </p:spPr>
        <p:txBody>
          <a:bodyPr>
            <a:noAutofit/>
          </a:bodyPr>
          <a:lstStyle/>
          <a:p>
            <a:r>
              <a:rPr lang="fr-FR" sz="2500" b="1" spc="-50" dirty="0">
                <a:solidFill>
                  <a:schemeClr val="accent2">
                    <a:lumMod val="75000"/>
                  </a:schemeClr>
                </a:solidFill>
              </a:rPr>
              <a:t>OBJECTIF ET ACTIONS VISÉES</a:t>
            </a:r>
          </a:p>
        </p:txBody>
      </p:sp>
      <p:sp>
        <p:nvSpPr>
          <p:cNvPr id="20" name="ZoneTexte 19"/>
          <p:cNvSpPr txBox="1"/>
          <p:nvPr/>
        </p:nvSpPr>
        <p:spPr>
          <a:xfrm>
            <a:off x="2627784" y="5189130"/>
            <a:ext cx="3831478" cy="400110"/>
          </a:xfrm>
          <a:prstGeom prst="rect">
            <a:avLst/>
          </a:prstGeom>
          <a:noFill/>
        </p:spPr>
        <p:txBody>
          <a:bodyPr wrap="square" rtlCol="0">
            <a:spAutoFit/>
          </a:bodyPr>
          <a:lstStyle/>
          <a:p>
            <a:pPr lvl="0" algn="ctr"/>
            <a:r>
              <a:rPr lang="fr-FR" sz="2000" dirty="0">
                <a:solidFill>
                  <a:schemeClr val="bg1"/>
                </a:solidFill>
                <a:latin typeface="+mj-lt"/>
                <a:cs typeface="Arial" panose="020B0604020202020204" pitchFamily="34" charset="0"/>
              </a:rPr>
              <a:t>Accompagnement post-création  </a:t>
            </a:r>
          </a:p>
        </p:txBody>
      </p:sp>
      <p:graphicFrame>
        <p:nvGraphicFramePr>
          <p:cNvPr id="3" name="Espace réservé du contenu 2"/>
          <p:cNvGraphicFramePr>
            <a:graphicFrameLocks noGrp="1"/>
          </p:cNvGraphicFramePr>
          <p:nvPr>
            <p:ph idx="1"/>
            <p:extLst>
              <p:ext uri="{D42A27DB-BD31-4B8C-83A1-F6EECF244321}">
                <p14:modId xmlns:p14="http://schemas.microsoft.com/office/powerpoint/2010/main" val="1627867090"/>
              </p:ext>
            </p:extLst>
          </p:nvPr>
        </p:nvGraphicFramePr>
        <p:xfrm>
          <a:off x="457200" y="1628800"/>
          <a:ext cx="8229600" cy="45259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069463856"/>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432048"/>
          </a:xfrm>
        </p:spPr>
        <p:txBody>
          <a:bodyPr>
            <a:noAutofit/>
          </a:bodyPr>
          <a:lstStyle/>
          <a:p>
            <a:r>
              <a:rPr lang="fr-FR" sz="2500" b="1" spc="-50" dirty="0">
                <a:solidFill>
                  <a:schemeClr val="accent2">
                    <a:lumMod val="75000"/>
                  </a:schemeClr>
                </a:solidFill>
              </a:rPr>
              <a:t>PUBLICS CIBLÉS</a:t>
            </a:r>
          </a:p>
        </p:txBody>
      </p:sp>
      <p:graphicFrame>
        <p:nvGraphicFramePr>
          <p:cNvPr id="10" name="Diagramme 9"/>
          <p:cNvGraphicFramePr/>
          <p:nvPr>
            <p:extLst>
              <p:ext uri="{D42A27DB-BD31-4B8C-83A1-F6EECF244321}">
                <p14:modId xmlns:p14="http://schemas.microsoft.com/office/powerpoint/2010/main" val="2144770795"/>
              </p:ext>
            </p:extLst>
          </p:nvPr>
        </p:nvGraphicFramePr>
        <p:xfrm>
          <a:off x="323528" y="1988840"/>
          <a:ext cx="8640960" cy="40324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66941617"/>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513742" y="980728"/>
            <a:ext cx="8229600" cy="432048"/>
          </a:xfrm>
        </p:spPr>
        <p:txBody>
          <a:bodyPr>
            <a:noAutofit/>
          </a:bodyPr>
          <a:lstStyle/>
          <a:p>
            <a:r>
              <a:rPr lang="fr-FR" sz="2500" b="1" spc="-50" dirty="0">
                <a:solidFill>
                  <a:schemeClr val="accent2">
                    <a:lumMod val="75000"/>
                  </a:schemeClr>
                </a:solidFill>
              </a:rPr>
              <a:t>PORTEURS DE PROJET CONCERNÉS</a:t>
            </a:r>
          </a:p>
        </p:txBody>
      </p:sp>
      <p:graphicFrame>
        <p:nvGraphicFramePr>
          <p:cNvPr id="13" name="Diagramme 12"/>
          <p:cNvGraphicFramePr/>
          <p:nvPr>
            <p:extLst>
              <p:ext uri="{D42A27DB-BD31-4B8C-83A1-F6EECF244321}">
                <p14:modId xmlns:p14="http://schemas.microsoft.com/office/powerpoint/2010/main" val="2744806352"/>
              </p:ext>
            </p:extLst>
          </p:nvPr>
        </p:nvGraphicFramePr>
        <p:xfrm>
          <a:off x="107504" y="1844823"/>
          <a:ext cx="8856984" cy="439248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241206747"/>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descr="C:\Users\david.hericotte\Desktop\nié.png"/>
          <p:cNvPicPr>
            <a:picLocks noChangeAspect="1" noChangeArrowheads="1"/>
          </p:cNvPicPr>
          <p:nvPr/>
        </p:nvPicPr>
        <p:blipFill>
          <a:blip r:embed="rId2">
            <a:clrChange>
              <a:clrFrom>
                <a:srgbClr val="FF3366"/>
              </a:clrFrom>
              <a:clrTo>
                <a:srgbClr val="FF3366">
                  <a:alpha val="0"/>
                </a:srgbClr>
              </a:clrTo>
            </a:clrChange>
            <a:extLst>
              <a:ext uri="{BEBA8EAE-BF5A-486C-A8C5-ECC9F3942E4B}">
                <a14:imgProps xmlns:a14="http://schemas.microsoft.com/office/drawing/2010/main">
                  <a14:imgLayer r:embed="rId3">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7"/>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4368" y="5877368"/>
            <a:ext cx="1021449" cy="864000"/>
          </a:xfrm>
          <a:prstGeom prst="rect">
            <a:avLst/>
          </a:prstGeom>
          <a:noFill/>
          <a:ln>
            <a:noFill/>
          </a:ln>
        </p:spPr>
      </p:pic>
      <p:pic>
        <p:nvPicPr>
          <p:cNvPr id="10"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69417" t="40265"/>
          <a:stretch/>
        </p:blipFill>
        <p:spPr bwMode="auto">
          <a:xfrm>
            <a:off x="4549638" y="738998"/>
            <a:ext cx="4621115" cy="7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Image 14" descr="Afficher l'image d'origine"/>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8">
            <a:extLst>
              <a:ext uri="{28A0092B-C50C-407E-A947-70E740481C1C}">
                <a14:useLocalDpi xmlns:a14="http://schemas.microsoft.com/office/drawing/2010/main" val="0"/>
              </a:ext>
            </a:extLst>
          </a:blip>
          <a:srcRect/>
          <a:stretch>
            <a:fillRect/>
          </a:stretch>
        </p:blipFill>
        <p:spPr bwMode="auto">
          <a:xfrm>
            <a:off x="6451029" y="476672"/>
            <a:ext cx="2657475" cy="266700"/>
          </a:xfrm>
          <a:prstGeom prst="rect">
            <a:avLst/>
          </a:prstGeom>
          <a:noFill/>
          <a:ln>
            <a:noFill/>
          </a:ln>
        </p:spPr>
      </p:pic>
      <p:sp>
        <p:nvSpPr>
          <p:cNvPr id="18" name="Espace réservé du texte 12"/>
          <p:cNvSpPr txBox="1">
            <a:spLocks/>
          </p:cNvSpPr>
          <p:nvPr/>
        </p:nvSpPr>
        <p:spPr>
          <a:xfrm>
            <a:off x="-36343" y="1160616"/>
            <a:ext cx="6408543" cy="2412400"/>
          </a:xfrm>
          <a:prstGeom prst="rect">
            <a:avLst/>
          </a:prstGeom>
          <a:noFill/>
          <a:ln w="0" cmpd="sng">
            <a:noFill/>
            <a:prstDash val="solid"/>
          </a:ln>
        </p:spPr>
        <p:txBody>
          <a:bodyPr vert="horz" lIns="0" tIns="0" rIns="0" bIns="0" rtlCol="0" anchor="t">
            <a:noAutofit/>
          </a:bodyP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20040" algn="ctr">
              <a:lnSpc>
                <a:spcPct val="80639"/>
              </a:lnSpc>
            </a:pPr>
            <a:endParaRPr lang="fr-FR" sz="2800" b="1" spc="-5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rial Narrow" panose="22635452340000000000" pitchFamily="2"/>
              <a:cs typeface="Arial" panose="020B0604020202020204" pitchFamily="34" charset="0"/>
            </a:endParaRPr>
          </a:p>
          <a:p>
            <a:pPr algn="ctr"/>
            <a:r>
              <a:rPr lang="fr-FR" sz="2800" b="1" dirty="0" smtClean="0">
                <a:solidFill>
                  <a:schemeClr val="bg1"/>
                </a:solidFill>
              </a:rPr>
              <a:t>AP6 : MOBILISER LES ENTREPRISES, NOTAMMENT LES PME ET LES BRANCHES POUR DÉVELOPPER L’ÉGALITÉ SALARIALE ET PROFESSIONNELLE </a:t>
            </a:r>
          </a:p>
          <a:p>
            <a:pPr algn="ctr"/>
            <a:r>
              <a:rPr lang="fr-FR" sz="2800" b="1" dirty="0" smtClean="0">
                <a:solidFill>
                  <a:schemeClr val="bg1"/>
                </a:solidFill>
              </a:rPr>
              <a:t>Axe 2 - </a:t>
            </a:r>
            <a:r>
              <a:rPr lang="fr-FR" sz="2800" b="1" dirty="0">
                <a:solidFill>
                  <a:schemeClr val="bg1"/>
                </a:solidFill>
              </a:rPr>
              <a:t>OT </a:t>
            </a:r>
            <a:r>
              <a:rPr lang="fr-FR" sz="2800" b="1" dirty="0" smtClean="0">
                <a:solidFill>
                  <a:schemeClr val="bg1"/>
                </a:solidFill>
              </a:rPr>
              <a:t>8 - </a:t>
            </a:r>
            <a:r>
              <a:rPr lang="fr-FR" sz="2800" b="1" dirty="0">
                <a:solidFill>
                  <a:schemeClr val="bg1"/>
                </a:solidFill>
              </a:rPr>
              <a:t>PI </a:t>
            </a:r>
            <a:r>
              <a:rPr lang="fr-FR" sz="2800" b="1" dirty="0" smtClean="0">
                <a:solidFill>
                  <a:schemeClr val="bg1"/>
                </a:solidFill>
              </a:rPr>
              <a:t>8.5 - </a:t>
            </a:r>
            <a:r>
              <a:rPr lang="fr-FR" sz="2800" b="1" dirty="0">
                <a:solidFill>
                  <a:schemeClr val="bg1"/>
                </a:solidFill>
              </a:rPr>
              <a:t>OS </a:t>
            </a:r>
            <a:r>
              <a:rPr lang="fr-FR" sz="2800" b="1" dirty="0" smtClean="0">
                <a:solidFill>
                  <a:schemeClr val="bg1"/>
                </a:solidFill>
              </a:rPr>
              <a:t>2 </a:t>
            </a:r>
            <a:endParaRPr lang="fr-FR" sz="2800" b="1" dirty="0">
              <a:solidFill>
                <a:schemeClr val="bg1"/>
              </a:solidFill>
            </a:endParaRPr>
          </a:p>
        </p:txBody>
      </p:sp>
    </p:spTree>
    <p:extLst>
      <p:ext uri="{BB962C8B-B14F-4D97-AF65-F5344CB8AC3E}">
        <p14:creationId xmlns:p14="http://schemas.microsoft.com/office/powerpoint/2010/main" val="3347032087"/>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360040"/>
          </a:xfrm>
        </p:spPr>
        <p:txBody>
          <a:bodyPr>
            <a:normAutofit fontScale="90000"/>
          </a:bodyPr>
          <a:lstStyle/>
          <a:p>
            <a:r>
              <a:rPr lang="fr-FR" sz="2800" b="1" spc="-50" dirty="0" smtClean="0">
                <a:solidFill>
                  <a:schemeClr val="accent2">
                    <a:lumMod val="75000"/>
                  </a:schemeClr>
                </a:solidFill>
              </a:rPr>
              <a:t>CODIFICATION PON </a:t>
            </a:r>
            <a:endParaRPr lang="fr-FR" sz="2800" b="1" dirty="0">
              <a:solidFill>
                <a:schemeClr val="accent2">
                  <a:lumMod val="75000"/>
                </a:schemeClr>
              </a:solidFill>
            </a:endParaRPr>
          </a:p>
        </p:txBody>
      </p:sp>
      <p:grpSp>
        <p:nvGrpSpPr>
          <p:cNvPr id="13" name="Groupe 12"/>
          <p:cNvGrpSpPr/>
          <p:nvPr/>
        </p:nvGrpSpPr>
        <p:grpSpPr>
          <a:xfrm>
            <a:off x="1244690" y="1747554"/>
            <a:ext cx="7344816" cy="4104456"/>
            <a:chOff x="2441825" y="2124531"/>
            <a:chExt cx="6096000" cy="4064000"/>
          </a:xfrm>
        </p:grpSpPr>
        <p:graphicFrame>
          <p:nvGraphicFramePr>
            <p:cNvPr id="14" name="Diagramme 13"/>
            <p:cNvGraphicFramePr/>
            <p:nvPr>
              <p:extLst>
                <p:ext uri="{D42A27DB-BD31-4B8C-83A1-F6EECF244321}">
                  <p14:modId xmlns:p14="http://schemas.microsoft.com/office/powerpoint/2010/main" val="3204461673"/>
                </p:ext>
              </p:extLst>
            </p:nvPr>
          </p:nvGraphicFramePr>
          <p:xfrm>
            <a:off x="2441825" y="2124531"/>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5" name="ZoneTexte 14"/>
            <p:cNvSpPr txBox="1"/>
            <p:nvPr/>
          </p:nvSpPr>
          <p:spPr>
            <a:xfrm>
              <a:off x="2503605" y="2545542"/>
              <a:ext cx="630250"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Axe 2</a:t>
              </a:r>
              <a:endParaRPr lang="fr-FR" sz="1600" b="1" dirty="0">
                <a:latin typeface="+mj-lt"/>
                <a:cs typeface="Arial" panose="020B0604020202020204" pitchFamily="34" charset="0"/>
              </a:endParaRPr>
            </a:p>
          </p:txBody>
        </p:sp>
        <p:sp>
          <p:nvSpPr>
            <p:cNvPr id="16" name="ZoneTexte 15"/>
            <p:cNvSpPr txBox="1"/>
            <p:nvPr/>
          </p:nvSpPr>
          <p:spPr>
            <a:xfrm>
              <a:off x="2718657" y="3543717"/>
              <a:ext cx="813029"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OT 8</a:t>
              </a:r>
              <a:endParaRPr lang="fr-FR" sz="1600" b="1" dirty="0">
                <a:latin typeface="+mj-lt"/>
                <a:cs typeface="Arial" panose="020B0604020202020204" pitchFamily="34" charset="0"/>
              </a:endParaRPr>
            </a:p>
          </p:txBody>
        </p:sp>
        <p:sp>
          <p:nvSpPr>
            <p:cNvPr id="17" name="ZoneTexte 16"/>
            <p:cNvSpPr txBox="1"/>
            <p:nvPr/>
          </p:nvSpPr>
          <p:spPr>
            <a:xfrm>
              <a:off x="2814509" y="4491869"/>
              <a:ext cx="581848"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PI 8.5</a:t>
              </a:r>
              <a:endParaRPr lang="fr-FR" sz="1600" b="1" dirty="0">
                <a:latin typeface="+mj-lt"/>
                <a:cs typeface="Arial" panose="020B0604020202020204" pitchFamily="34" charset="0"/>
              </a:endParaRPr>
            </a:p>
          </p:txBody>
        </p:sp>
        <p:sp>
          <p:nvSpPr>
            <p:cNvPr id="18" name="ZoneTexte 17"/>
            <p:cNvSpPr txBox="1"/>
            <p:nvPr/>
          </p:nvSpPr>
          <p:spPr>
            <a:xfrm>
              <a:off x="2566702" y="5378577"/>
              <a:ext cx="504056"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OS 2</a:t>
              </a:r>
            </a:p>
          </p:txBody>
        </p:sp>
      </p:grpSp>
      <p:sp>
        <p:nvSpPr>
          <p:cNvPr id="5" name="Ellipse 4"/>
          <p:cNvSpPr/>
          <p:nvPr/>
        </p:nvSpPr>
        <p:spPr>
          <a:xfrm>
            <a:off x="76941" y="2780928"/>
            <a:ext cx="1544637" cy="2037709"/>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sz="1500" dirty="0" smtClean="0"/>
          </a:p>
          <a:p>
            <a:pPr algn="ctr"/>
            <a:r>
              <a:rPr lang="fr-FR" sz="1500" dirty="0" smtClean="0"/>
              <a:t>Cet </a:t>
            </a:r>
            <a:r>
              <a:rPr lang="fr-FR" sz="1500" dirty="0"/>
              <a:t>appel à projets a pour objet un appui aux structures.</a:t>
            </a:r>
          </a:p>
          <a:p>
            <a:pPr algn="ctr"/>
            <a:endParaRPr lang="fr-FR" dirty="0"/>
          </a:p>
        </p:txBody>
      </p:sp>
    </p:spTree>
    <p:extLst>
      <p:ext uri="{BB962C8B-B14F-4D97-AF65-F5344CB8AC3E}">
        <p14:creationId xmlns:p14="http://schemas.microsoft.com/office/powerpoint/2010/main" val="11555732"/>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28723" y="980728"/>
            <a:ext cx="8229600" cy="432048"/>
          </a:xfrm>
        </p:spPr>
        <p:txBody>
          <a:bodyPr>
            <a:noAutofit/>
          </a:bodyPr>
          <a:lstStyle/>
          <a:p>
            <a:r>
              <a:rPr lang="fr-FR" sz="2500" b="1" spc="-50" dirty="0">
                <a:solidFill>
                  <a:schemeClr val="accent2">
                    <a:lumMod val="75000"/>
                  </a:schemeClr>
                </a:solidFill>
              </a:rPr>
              <a:t>OBJECTIF ET ACTIONS VISÉES</a:t>
            </a:r>
          </a:p>
        </p:txBody>
      </p:sp>
      <p:sp>
        <p:nvSpPr>
          <p:cNvPr id="20" name="ZoneTexte 19"/>
          <p:cNvSpPr txBox="1"/>
          <p:nvPr/>
        </p:nvSpPr>
        <p:spPr>
          <a:xfrm>
            <a:off x="2627784" y="5189130"/>
            <a:ext cx="3831478" cy="400110"/>
          </a:xfrm>
          <a:prstGeom prst="rect">
            <a:avLst/>
          </a:prstGeom>
          <a:noFill/>
        </p:spPr>
        <p:txBody>
          <a:bodyPr wrap="square" rtlCol="0">
            <a:spAutoFit/>
          </a:bodyPr>
          <a:lstStyle/>
          <a:p>
            <a:pPr lvl="0" algn="ctr"/>
            <a:r>
              <a:rPr lang="fr-FR" sz="2000" dirty="0">
                <a:solidFill>
                  <a:schemeClr val="bg1"/>
                </a:solidFill>
                <a:latin typeface="+mj-lt"/>
                <a:cs typeface="Arial" panose="020B0604020202020204" pitchFamily="34" charset="0"/>
              </a:rPr>
              <a:t>Accompagnement post-création  </a:t>
            </a:r>
          </a:p>
        </p:txBody>
      </p:sp>
      <p:graphicFrame>
        <p:nvGraphicFramePr>
          <p:cNvPr id="12" name="Espace réservé du contenu 3"/>
          <p:cNvGraphicFramePr>
            <a:graphicFrameLocks noGrp="1"/>
          </p:cNvGraphicFramePr>
          <p:nvPr>
            <p:ph idx="1"/>
            <p:extLst>
              <p:ext uri="{D42A27DB-BD31-4B8C-83A1-F6EECF244321}">
                <p14:modId xmlns:p14="http://schemas.microsoft.com/office/powerpoint/2010/main" val="127654700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991791546"/>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432048"/>
          </a:xfrm>
        </p:spPr>
        <p:txBody>
          <a:bodyPr>
            <a:noAutofit/>
          </a:bodyPr>
          <a:lstStyle/>
          <a:p>
            <a:r>
              <a:rPr lang="fr-FR" sz="2500" b="1" spc="-50" dirty="0">
                <a:solidFill>
                  <a:schemeClr val="accent2">
                    <a:lumMod val="75000"/>
                  </a:schemeClr>
                </a:solidFill>
              </a:rPr>
              <a:t>PUBLICS CIBLÉS</a:t>
            </a:r>
          </a:p>
        </p:txBody>
      </p:sp>
      <p:graphicFrame>
        <p:nvGraphicFramePr>
          <p:cNvPr id="10" name="Diagramme 9"/>
          <p:cNvGraphicFramePr/>
          <p:nvPr>
            <p:extLst>
              <p:ext uri="{D42A27DB-BD31-4B8C-83A1-F6EECF244321}">
                <p14:modId xmlns:p14="http://schemas.microsoft.com/office/powerpoint/2010/main" val="991992543"/>
              </p:ext>
            </p:extLst>
          </p:nvPr>
        </p:nvGraphicFramePr>
        <p:xfrm>
          <a:off x="308062" y="1628800"/>
          <a:ext cx="8640960" cy="482453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095565982"/>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432048"/>
          </a:xfrm>
        </p:spPr>
        <p:txBody>
          <a:bodyPr>
            <a:noAutofit/>
          </a:bodyPr>
          <a:lstStyle/>
          <a:p>
            <a:r>
              <a:rPr lang="fr-FR" sz="2500" b="1" spc="-50" dirty="0">
                <a:solidFill>
                  <a:schemeClr val="accent2">
                    <a:lumMod val="75000"/>
                  </a:schemeClr>
                </a:solidFill>
              </a:rPr>
              <a:t>PORTEURS DE PROJET CONCERNÉS</a:t>
            </a:r>
          </a:p>
        </p:txBody>
      </p:sp>
      <p:graphicFrame>
        <p:nvGraphicFramePr>
          <p:cNvPr id="13" name="Diagramme 12"/>
          <p:cNvGraphicFramePr/>
          <p:nvPr>
            <p:extLst>
              <p:ext uri="{D42A27DB-BD31-4B8C-83A1-F6EECF244321}">
                <p14:modId xmlns:p14="http://schemas.microsoft.com/office/powerpoint/2010/main" val="871190650"/>
              </p:ext>
            </p:extLst>
          </p:nvPr>
        </p:nvGraphicFramePr>
        <p:xfrm>
          <a:off x="107504" y="1844823"/>
          <a:ext cx="8856984" cy="439248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120787152"/>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513742" y="1196752"/>
            <a:ext cx="8229600" cy="360040"/>
          </a:xfrm>
        </p:spPr>
        <p:txBody>
          <a:bodyPr>
            <a:normAutofit fontScale="90000"/>
          </a:bodyPr>
          <a:lstStyle/>
          <a:p>
            <a:r>
              <a:rPr lang="fr-FR" sz="2800" b="1" spc="-50" dirty="0" smtClean="0">
                <a:solidFill>
                  <a:schemeClr val="accent2">
                    <a:lumMod val="75000"/>
                  </a:schemeClr>
                </a:solidFill>
              </a:rPr>
              <a:t>CODIFICATION PON </a:t>
            </a:r>
            <a:endParaRPr lang="fr-FR" sz="2800" b="1" dirty="0">
              <a:solidFill>
                <a:schemeClr val="accent2">
                  <a:lumMod val="75000"/>
                </a:schemeClr>
              </a:solidFill>
            </a:endParaRPr>
          </a:p>
        </p:txBody>
      </p:sp>
      <p:grpSp>
        <p:nvGrpSpPr>
          <p:cNvPr id="13" name="Groupe 12"/>
          <p:cNvGrpSpPr/>
          <p:nvPr/>
        </p:nvGrpSpPr>
        <p:grpSpPr>
          <a:xfrm>
            <a:off x="1610143" y="1844824"/>
            <a:ext cx="7344816" cy="4104456"/>
            <a:chOff x="2441825" y="2124531"/>
            <a:chExt cx="6096000" cy="4064000"/>
          </a:xfrm>
        </p:grpSpPr>
        <p:graphicFrame>
          <p:nvGraphicFramePr>
            <p:cNvPr id="14" name="Diagramme 13"/>
            <p:cNvGraphicFramePr/>
            <p:nvPr>
              <p:extLst>
                <p:ext uri="{D42A27DB-BD31-4B8C-83A1-F6EECF244321}">
                  <p14:modId xmlns:p14="http://schemas.microsoft.com/office/powerpoint/2010/main" val="3771465203"/>
                </p:ext>
              </p:extLst>
            </p:nvPr>
          </p:nvGraphicFramePr>
          <p:xfrm>
            <a:off x="2441825" y="2124531"/>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5" name="ZoneTexte 14"/>
            <p:cNvSpPr txBox="1"/>
            <p:nvPr/>
          </p:nvSpPr>
          <p:spPr>
            <a:xfrm>
              <a:off x="2503605" y="2545542"/>
              <a:ext cx="630250"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Axe 1</a:t>
              </a:r>
              <a:endParaRPr lang="fr-FR" sz="1600" b="1" dirty="0">
                <a:latin typeface="+mj-lt"/>
                <a:cs typeface="Arial" panose="020B0604020202020204" pitchFamily="34" charset="0"/>
              </a:endParaRPr>
            </a:p>
          </p:txBody>
        </p:sp>
        <p:sp>
          <p:nvSpPr>
            <p:cNvPr id="16" name="ZoneTexte 15"/>
            <p:cNvSpPr txBox="1"/>
            <p:nvPr/>
          </p:nvSpPr>
          <p:spPr>
            <a:xfrm>
              <a:off x="2718657" y="3543717"/>
              <a:ext cx="813029"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OT 8</a:t>
              </a:r>
              <a:endParaRPr lang="fr-FR" sz="1600" b="1" dirty="0">
                <a:latin typeface="+mj-lt"/>
                <a:cs typeface="Arial" panose="020B0604020202020204" pitchFamily="34" charset="0"/>
              </a:endParaRPr>
            </a:p>
          </p:txBody>
        </p:sp>
        <p:sp>
          <p:nvSpPr>
            <p:cNvPr id="17" name="ZoneTexte 16"/>
            <p:cNvSpPr txBox="1"/>
            <p:nvPr/>
          </p:nvSpPr>
          <p:spPr>
            <a:xfrm>
              <a:off x="2814509" y="4491869"/>
              <a:ext cx="581848"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PI 8.5</a:t>
              </a:r>
              <a:endParaRPr lang="fr-FR" sz="1600" b="1" dirty="0">
                <a:latin typeface="+mj-lt"/>
                <a:cs typeface="Arial" panose="020B0604020202020204" pitchFamily="34" charset="0"/>
              </a:endParaRPr>
            </a:p>
          </p:txBody>
        </p:sp>
      </p:grpSp>
      <p:sp>
        <p:nvSpPr>
          <p:cNvPr id="19" name="ZoneTexte 18"/>
          <p:cNvSpPr txBox="1"/>
          <p:nvPr/>
        </p:nvSpPr>
        <p:spPr>
          <a:xfrm>
            <a:off x="1786380" y="5085184"/>
            <a:ext cx="607316" cy="461665"/>
          </a:xfrm>
          <a:prstGeom prst="rect">
            <a:avLst/>
          </a:prstGeom>
          <a:noFill/>
        </p:spPr>
        <p:txBody>
          <a:bodyPr wrap="square" rtlCol="0">
            <a:spAutoFit/>
          </a:bodyPr>
          <a:lstStyle/>
          <a:p>
            <a:pPr algn="ctr"/>
            <a:r>
              <a:rPr lang="fr-FR" sz="1600" b="1" dirty="0" smtClean="0">
                <a:latin typeface="+mj-lt"/>
                <a:cs typeface="Arial" panose="020B0604020202020204" pitchFamily="34" charset="0"/>
              </a:rPr>
              <a:t>OS </a:t>
            </a:r>
            <a:r>
              <a:rPr lang="fr-FR" sz="800" b="1" dirty="0" smtClean="0">
                <a:latin typeface="+mj-lt"/>
                <a:cs typeface="Arial" panose="020B0604020202020204" pitchFamily="34" charset="0"/>
              </a:rPr>
              <a:t>Unique </a:t>
            </a:r>
          </a:p>
        </p:txBody>
      </p:sp>
      <p:sp>
        <p:nvSpPr>
          <p:cNvPr id="18" name="Ellipse 17"/>
          <p:cNvSpPr/>
          <p:nvPr/>
        </p:nvSpPr>
        <p:spPr>
          <a:xfrm>
            <a:off x="399049" y="2799606"/>
            <a:ext cx="1544637" cy="2037709"/>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sz="1500" dirty="0" smtClean="0">
              <a:solidFill>
                <a:schemeClr val="tx1"/>
              </a:solidFill>
            </a:endParaRPr>
          </a:p>
          <a:p>
            <a:pPr algn="ctr"/>
            <a:r>
              <a:rPr lang="fr-FR" sz="1500" dirty="0" smtClean="0">
                <a:solidFill>
                  <a:schemeClr val="tx1"/>
                </a:solidFill>
              </a:rPr>
              <a:t>Ces 2 appels </a:t>
            </a:r>
            <a:r>
              <a:rPr lang="fr-FR" sz="1500" dirty="0">
                <a:solidFill>
                  <a:schemeClr val="tx1"/>
                </a:solidFill>
              </a:rPr>
              <a:t>à projets </a:t>
            </a:r>
            <a:r>
              <a:rPr lang="fr-FR" sz="1500" dirty="0" smtClean="0">
                <a:solidFill>
                  <a:schemeClr val="tx1"/>
                </a:solidFill>
              </a:rPr>
              <a:t>ont </a:t>
            </a:r>
            <a:r>
              <a:rPr lang="fr-FR" sz="1500" dirty="0">
                <a:solidFill>
                  <a:schemeClr val="tx1"/>
                </a:solidFill>
              </a:rPr>
              <a:t>pour objet un </a:t>
            </a:r>
            <a:r>
              <a:rPr lang="fr-FR" sz="1500" dirty="0" smtClean="0">
                <a:solidFill>
                  <a:schemeClr val="tx1"/>
                </a:solidFill>
              </a:rPr>
              <a:t>soutien aux personnes.</a:t>
            </a:r>
            <a:endParaRPr lang="fr-FR" sz="1500" dirty="0">
              <a:solidFill>
                <a:schemeClr val="tx1"/>
              </a:solidFill>
            </a:endParaRPr>
          </a:p>
          <a:p>
            <a:pPr algn="ctr"/>
            <a:endParaRPr lang="fr-FR" dirty="0">
              <a:solidFill>
                <a:schemeClr val="tx1"/>
              </a:solidFill>
            </a:endParaRPr>
          </a:p>
        </p:txBody>
      </p:sp>
    </p:spTree>
    <p:extLst>
      <p:ext uri="{BB962C8B-B14F-4D97-AF65-F5344CB8AC3E}">
        <p14:creationId xmlns:p14="http://schemas.microsoft.com/office/powerpoint/2010/main" val="1823388943"/>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descr="C:\Users\david.hericotte\Desktop\nié.png"/>
          <p:cNvPicPr>
            <a:picLocks noChangeAspect="1" noChangeArrowheads="1"/>
          </p:cNvPicPr>
          <p:nvPr/>
        </p:nvPicPr>
        <p:blipFill>
          <a:blip r:embed="rId3">
            <a:clrChange>
              <a:clrFrom>
                <a:srgbClr val="FF3366"/>
              </a:clrFrom>
              <a:clrTo>
                <a:srgbClr val="FF3366">
                  <a:alpha val="0"/>
                </a:srgbClr>
              </a:clrTo>
            </a:clrChange>
            <a:extLst>
              <a:ext uri="{BEBA8EAE-BF5A-486C-A8C5-ECC9F3942E4B}">
                <a14:imgProps xmlns:a14="http://schemas.microsoft.com/office/drawing/2010/main">
                  <a14:imgLayer r:embed="rId4">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7"/>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84368" y="5877368"/>
            <a:ext cx="1021449" cy="864000"/>
          </a:xfrm>
          <a:prstGeom prst="rect">
            <a:avLst/>
          </a:prstGeom>
          <a:noFill/>
          <a:ln>
            <a:noFill/>
          </a:ln>
        </p:spPr>
      </p:pic>
      <p:pic>
        <p:nvPicPr>
          <p:cNvPr id="10"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69417" t="40265"/>
          <a:stretch/>
        </p:blipFill>
        <p:spPr bwMode="auto">
          <a:xfrm>
            <a:off x="4549638" y="738998"/>
            <a:ext cx="4621115" cy="7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29" y="476672"/>
            <a:ext cx="2657475" cy="266700"/>
          </a:xfrm>
          <a:prstGeom prst="rect">
            <a:avLst/>
          </a:prstGeom>
          <a:noFill/>
          <a:ln>
            <a:noFill/>
          </a:ln>
        </p:spPr>
      </p:pic>
      <p:sp>
        <p:nvSpPr>
          <p:cNvPr id="13" name="Espace réservé du texte 12"/>
          <p:cNvSpPr txBox="1">
            <a:spLocks/>
          </p:cNvSpPr>
          <p:nvPr/>
        </p:nvSpPr>
        <p:spPr>
          <a:xfrm>
            <a:off x="-28214" y="1628800"/>
            <a:ext cx="6479243" cy="2592288"/>
          </a:xfrm>
          <a:prstGeom prst="rect">
            <a:avLst/>
          </a:prstGeom>
          <a:noFill/>
          <a:ln w="0" cmpd="sng">
            <a:noFill/>
            <a:prstDash val="solid"/>
          </a:ln>
        </p:spPr>
        <p:txBody>
          <a:bodyPr vert="horz" lIns="0" tIns="0" rIns="0" bIns="0" rtlCol="0" anchor="t">
            <a:normAutofit fontScale="62500" lnSpcReduction="20000"/>
          </a:bodyP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20040" algn="ctr">
              <a:lnSpc>
                <a:spcPct val="80639"/>
              </a:lnSpc>
            </a:pPr>
            <a:endParaRPr lang="fr-FR" sz="3050" b="1" spc="-5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rial Narrow" panose="22635452340000000000" pitchFamily="2"/>
              <a:cs typeface="Arial" panose="020B0604020202020204" pitchFamily="34" charset="0"/>
            </a:endParaRPr>
          </a:p>
          <a:p>
            <a:pPr algn="ctr"/>
            <a:r>
              <a:rPr lang="fr-FR" sz="4600" b="1" dirty="0" smtClean="0">
                <a:solidFill>
                  <a:schemeClr val="bg1"/>
                </a:solidFill>
              </a:rPr>
              <a:t>AP7 : Former les actifs occupés qui bénéficient le moins de la formation en particulier, les moins qualifiés, les femmes et les séniors </a:t>
            </a:r>
          </a:p>
          <a:p>
            <a:pPr algn="ctr"/>
            <a:endParaRPr lang="fr-FR" sz="3600" b="1" dirty="0" smtClean="0">
              <a:solidFill>
                <a:schemeClr val="bg1"/>
              </a:solidFill>
            </a:endParaRPr>
          </a:p>
          <a:p>
            <a:pPr marL="320040" algn="ctr">
              <a:lnSpc>
                <a:spcPct val="80639"/>
              </a:lnSpc>
            </a:pPr>
            <a:endParaRPr lang="fr-FR" sz="3050" b="1" spc="-50" dirty="0" smtClean="0">
              <a:solidFill>
                <a:schemeClr val="bg1"/>
              </a:solidFill>
              <a:latin typeface="Arial Narrow" panose="22635452340000000000" pitchFamily="2"/>
            </a:endParaRPr>
          </a:p>
          <a:p>
            <a:pPr marL="320040" marR="0" indent="0" algn="ctr">
              <a:lnSpc>
                <a:spcPct val="80639"/>
              </a:lnSpc>
              <a:spcBef>
                <a:spcPts val="540"/>
              </a:spcBef>
              <a:spcAft>
                <a:spcPts val="4320"/>
              </a:spcAft>
            </a:pPr>
            <a:r>
              <a:rPr lang="fr-FR" sz="3400" b="1" dirty="0" smtClean="0">
                <a:solidFill>
                  <a:schemeClr val="bg1"/>
                </a:solidFill>
                <a:latin typeface="+mj-lt"/>
              </a:rPr>
              <a:t>                                              Axe 2</a:t>
            </a:r>
            <a:r>
              <a:rPr lang="fr-FR" sz="3400" b="1" dirty="0">
                <a:solidFill>
                  <a:schemeClr val="bg1"/>
                </a:solidFill>
                <a:latin typeface="+mj-lt"/>
              </a:rPr>
              <a:t> </a:t>
            </a:r>
            <a:r>
              <a:rPr lang="fr-FR" sz="3400" b="1" dirty="0" smtClean="0">
                <a:solidFill>
                  <a:schemeClr val="bg1"/>
                </a:solidFill>
                <a:latin typeface="+mj-lt"/>
              </a:rPr>
              <a:t>- OT 8 - </a:t>
            </a:r>
            <a:r>
              <a:rPr lang="fr-FR" sz="3400" b="1" dirty="0">
                <a:solidFill>
                  <a:schemeClr val="bg1"/>
                </a:solidFill>
                <a:latin typeface="+mj-lt"/>
              </a:rPr>
              <a:t>PI </a:t>
            </a:r>
            <a:r>
              <a:rPr lang="fr-FR" sz="3400" b="1" dirty="0" smtClean="0">
                <a:solidFill>
                  <a:schemeClr val="bg1"/>
                </a:solidFill>
                <a:latin typeface="+mj-lt"/>
              </a:rPr>
              <a:t>8.5 - </a:t>
            </a:r>
            <a:r>
              <a:rPr lang="fr-FR" sz="3400" b="1" dirty="0">
                <a:solidFill>
                  <a:schemeClr val="bg1"/>
                </a:solidFill>
                <a:latin typeface="+mj-lt"/>
              </a:rPr>
              <a:t>OS 3 </a:t>
            </a:r>
          </a:p>
        </p:txBody>
      </p:sp>
    </p:spTree>
    <p:extLst>
      <p:ext uri="{BB962C8B-B14F-4D97-AF65-F5344CB8AC3E}">
        <p14:creationId xmlns:p14="http://schemas.microsoft.com/office/powerpoint/2010/main" val="3854394617"/>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67544" y="980728"/>
            <a:ext cx="8229600" cy="360040"/>
          </a:xfrm>
        </p:spPr>
        <p:txBody>
          <a:bodyPr>
            <a:normAutofit fontScale="90000"/>
          </a:bodyPr>
          <a:lstStyle/>
          <a:p>
            <a:r>
              <a:rPr lang="fr-FR" sz="2800" b="1" spc="-50" dirty="0" smtClean="0">
                <a:solidFill>
                  <a:schemeClr val="accent2">
                    <a:lumMod val="75000"/>
                  </a:schemeClr>
                </a:solidFill>
              </a:rPr>
              <a:t>CODIFICATION PON </a:t>
            </a:r>
            <a:endParaRPr lang="fr-FR" sz="2800" b="1" dirty="0">
              <a:solidFill>
                <a:schemeClr val="accent2">
                  <a:lumMod val="75000"/>
                </a:schemeClr>
              </a:solidFill>
            </a:endParaRPr>
          </a:p>
        </p:txBody>
      </p:sp>
      <p:grpSp>
        <p:nvGrpSpPr>
          <p:cNvPr id="13" name="Groupe 12"/>
          <p:cNvGrpSpPr/>
          <p:nvPr/>
        </p:nvGrpSpPr>
        <p:grpSpPr>
          <a:xfrm>
            <a:off x="1098632" y="1707654"/>
            <a:ext cx="7344816" cy="4104456"/>
            <a:chOff x="2441825" y="2124531"/>
            <a:chExt cx="6096000" cy="4064000"/>
          </a:xfrm>
        </p:grpSpPr>
        <p:graphicFrame>
          <p:nvGraphicFramePr>
            <p:cNvPr id="14" name="Diagramme 13"/>
            <p:cNvGraphicFramePr/>
            <p:nvPr>
              <p:extLst>
                <p:ext uri="{D42A27DB-BD31-4B8C-83A1-F6EECF244321}">
                  <p14:modId xmlns:p14="http://schemas.microsoft.com/office/powerpoint/2010/main" val="2084458157"/>
                </p:ext>
              </p:extLst>
            </p:nvPr>
          </p:nvGraphicFramePr>
          <p:xfrm>
            <a:off x="2441825" y="2124531"/>
            <a:ext cx="60960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5" name="ZoneTexte 14"/>
            <p:cNvSpPr txBox="1"/>
            <p:nvPr/>
          </p:nvSpPr>
          <p:spPr>
            <a:xfrm>
              <a:off x="2511912" y="2545542"/>
              <a:ext cx="630250"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Axe 2</a:t>
              </a:r>
              <a:endParaRPr lang="fr-FR" sz="1600" b="1" dirty="0">
                <a:latin typeface="+mj-lt"/>
                <a:cs typeface="Arial" panose="020B0604020202020204" pitchFamily="34" charset="0"/>
              </a:endParaRPr>
            </a:p>
          </p:txBody>
        </p:sp>
        <p:sp>
          <p:nvSpPr>
            <p:cNvPr id="16" name="ZoneTexte 15"/>
            <p:cNvSpPr txBox="1"/>
            <p:nvPr/>
          </p:nvSpPr>
          <p:spPr>
            <a:xfrm>
              <a:off x="2723078" y="3493693"/>
              <a:ext cx="813029"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OT 8</a:t>
              </a:r>
              <a:endParaRPr lang="fr-FR" sz="1600" b="1" dirty="0">
                <a:latin typeface="+mj-lt"/>
                <a:cs typeface="Arial" panose="020B0604020202020204" pitchFamily="34" charset="0"/>
              </a:endParaRPr>
            </a:p>
          </p:txBody>
        </p:sp>
        <p:sp>
          <p:nvSpPr>
            <p:cNvPr id="17" name="ZoneTexte 16"/>
            <p:cNvSpPr txBox="1"/>
            <p:nvPr/>
          </p:nvSpPr>
          <p:spPr>
            <a:xfrm>
              <a:off x="2790345" y="4420571"/>
              <a:ext cx="678496"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PI 8.5</a:t>
              </a:r>
              <a:endParaRPr lang="fr-FR" sz="1600" b="1" dirty="0">
                <a:latin typeface="+mj-lt"/>
                <a:cs typeface="Arial" panose="020B0604020202020204" pitchFamily="34" charset="0"/>
              </a:endParaRPr>
            </a:p>
          </p:txBody>
        </p:sp>
        <p:sp>
          <p:nvSpPr>
            <p:cNvPr id="18" name="ZoneTexte 17"/>
            <p:cNvSpPr txBox="1"/>
            <p:nvPr/>
          </p:nvSpPr>
          <p:spPr>
            <a:xfrm>
              <a:off x="2566702" y="5378577"/>
              <a:ext cx="504056"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OS 3</a:t>
              </a:r>
            </a:p>
          </p:txBody>
        </p:sp>
      </p:grpSp>
    </p:spTree>
    <p:extLst>
      <p:ext uri="{BB962C8B-B14F-4D97-AF65-F5344CB8AC3E}">
        <p14:creationId xmlns:p14="http://schemas.microsoft.com/office/powerpoint/2010/main" val="1786559643"/>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28723" y="980728"/>
            <a:ext cx="8229600" cy="432048"/>
          </a:xfrm>
        </p:spPr>
        <p:txBody>
          <a:bodyPr>
            <a:noAutofit/>
          </a:bodyPr>
          <a:lstStyle/>
          <a:p>
            <a:r>
              <a:rPr lang="fr-FR" sz="2500" b="1" spc="-50" dirty="0">
                <a:solidFill>
                  <a:schemeClr val="accent2">
                    <a:lumMod val="75000"/>
                  </a:schemeClr>
                </a:solidFill>
              </a:rPr>
              <a:t>OBJECTIF ET ACTIONS VISÉES</a:t>
            </a:r>
          </a:p>
        </p:txBody>
      </p:sp>
      <p:sp>
        <p:nvSpPr>
          <p:cNvPr id="20" name="ZoneTexte 19"/>
          <p:cNvSpPr txBox="1"/>
          <p:nvPr/>
        </p:nvSpPr>
        <p:spPr>
          <a:xfrm>
            <a:off x="2627784" y="5189130"/>
            <a:ext cx="3831478" cy="400110"/>
          </a:xfrm>
          <a:prstGeom prst="rect">
            <a:avLst/>
          </a:prstGeom>
          <a:noFill/>
        </p:spPr>
        <p:txBody>
          <a:bodyPr wrap="square" rtlCol="0">
            <a:spAutoFit/>
          </a:bodyPr>
          <a:lstStyle/>
          <a:p>
            <a:pPr lvl="0" algn="ctr"/>
            <a:r>
              <a:rPr lang="fr-FR" sz="2000" dirty="0">
                <a:solidFill>
                  <a:schemeClr val="bg1"/>
                </a:solidFill>
                <a:latin typeface="+mj-lt"/>
                <a:cs typeface="Arial" panose="020B0604020202020204" pitchFamily="34" charset="0"/>
              </a:rPr>
              <a:t>Accompagnement post-création  </a:t>
            </a:r>
          </a:p>
        </p:txBody>
      </p:sp>
      <p:graphicFrame>
        <p:nvGraphicFramePr>
          <p:cNvPr id="3" name="Espace réservé du contenu 2"/>
          <p:cNvGraphicFramePr>
            <a:graphicFrameLocks noGrp="1"/>
          </p:cNvGraphicFramePr>
          <p:nvPr>
            <p:ph idx="1"/>
            <p:extLst>
              <p:ext uri="{D42A27DB-BD31-4B8C-83A1-F6EECF244321}">
                <p14:modId xmlns:p14="http://schemas.microsoft.com/office/powerpoint/2010/main" val="3852613727"/>
              </p:ext>
            </p:extLst>
          </p:nvPr>
        </p:nvGraphicFramePr>
        <p:xfrm>
          <a:off x="457200" y="1628800"/>
          <a:ext cx="8229600" cy="45259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574091753"/>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08720"/>
            <a:ext cx="8229600" cy="432048"/>
          </a:xfrm>
        </p:spPr>
        <p:txBody>
          <a:bodyPr>
            <a:noAutofit/>
          </a:bodyPr>
          <a:lstStyle/>
          <a:p>
            <a:r>
              <a:rPr lang="fr-FR" sz="2500" b="1" spc="-50" dirty="0">
                <a:solidFill>
                  <a:schemeClr val="accent2">
                    <a:lumMod val="75000"/>
                  </a:schemeClr>
                </a:solidFill>
              </a:rPr>
              <a:t>PUBLICS CIBLÉS</a:t>
            </a:r>
          </a:p>
        </p:txBody>
      </p:sp>
      <p:graphicFrame>
        <p:nvGraphicFramePr>
          <p:cNvPr id="10" name="Diagramme 9"/>
          <p:cNvGraphicFramePr/>
          <p:nvPr>
            <p:extLst>
              <p:ext uri="{D42A27DB-BD31-4B8C-83A1-F6EECF244321}">
                <p14:modId xmlns:p14="http://schemas.microsoft.com/office/powerpoint/2010/main" val="4212767892"/>
              </p:ext>
            </p:extLst>
          </p:nvPr>
        </p:nvGraphicFramePr>
        <p:xfrm>
          <a:off x="395536" y="1628800"/>
          <a:ext cx="6264696" cy="47525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8" name="Rectangle 7"/>
          <p:cNvSpPr/>
          <p:nvPr/>
        </p:nvSpPr>
        <p:spPr>
          <a:xfrm>
            <a:off x="6904105" y="3212976"/>
            <a:ext cx="2016224" cy="1368152"/>
          </a:xfrm>
          <a:prstGeom prst="rect">
            <a:avLst/>
          </a:prstGeom>
          <a:solidFill>
            <a:srgbClr val="2A7286">
              <a:alpha val="0"/>
            </a:srgbClr>
          </a:solidFill>
          <a:ln>
            <a:solidFill>
              <a:srgbClr val="689C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689C9A"/>
                </a:solidFill>
              </a:rPr>
              <a:t>Une attention particulière sera portée à l’égalité femmes-hommes</a:t>
            </a:r>
            <a:endParaRPr lang="fr-FR" dirty="0">
              <a:solidFill>
                <a:srgbClr val="689C9A"/>
              </a:solidFill>
            </a:endParaRPr>
          </a:p>
        </p:txBody>
      </p:sp>
    </p:spTree>
    <p:extLst>
      <p:ext uri="{BB962C8B-B14F-4D97-AF65-F5344CB8AC3E}">
        <p14:creationId xmlns:p14="http://schemas.microsoft.com/office/powerpoint/2010/main" val="736530701"/>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513742" y="980728"/>
            <a:ext cx="8229600" cy="432048"/>
          </a:xfrm>
        </p:spPr>
        <p:txBody>
          <a:bodyPr>
            <a:noAutofit/>
          </a:bodyPr>
          <a:lstStyle/>
          <a:p>
            <a:r>
              <a:rPr lang="fr-FR" sz="2500" b="1" spc="-50" dirty="0">
                <a:solidFill>
                  <a:schemeClr val="accent2">
                    <a:lumMod val="75000"/>
                  </a:schemeClr>
                </a:solidFill>
              </a:rPr>
              <a:t>PORTEURS DE PROJET CONCERNÉS</a:t>
            </a:r>
          </a:p>
        </p:txBody>
      </p:sp>
      <p:graphicFrame>
        <p:nvGraphicFramePr>
          <p:cNvPr id="13" name="Diagramme 12"/>
          <p:cNvGraphicFramePr/>
          <p:nvPr>
            <p:extLst>
              <p:ext uri="{D42A27DB-BD31-4B8C-83A1-F6EECF244321}">
                <p14:modId xmlns:p14="http://schemas.microsoft.com/office/powerpoint/2010/main" val="1971976711"/>
              </p:ext>
            </p:extLst>
          </p:nvPr>
        </p:nvGraphicFramePr>
        <p:xfrm>
          <a:off x="107504" y="1844823"/>
          <a:ext cx="8856984" cy="439248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11871012"/>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descr="C:\Users\david.hericotte\Desktop\nié.png"/>
          <p:cNvPicPr>
            <a:picLocks noChangeAspect="1" noChangeArrowheads="1"/>
          </p:cNvPicPr>
          <p:nvPr/>
        </p:nvPicPr>
        <p:blipFill>
          <a:blip r:embed="rId3">
            <a:clrChange>
              <a:clrFrom>
                <a:srgbClr val="FF3366"/>
              </a:clrFrom>
              <a:clrTo>
                <a:srgbClr val="FF3366">
                  <a:alpha val="0"/>
                </a:srgbClr>
              </a:clrTo>
            </a:clrChange>
            <a:extLst>
              <a:ext uri="{BEBA8EAE-BF5A-486C-A8C5-ECC9F3942E4B}">
                <a14:imgProps xmlns:a14="http://schemas.microsoft.com/office/drawing/2010/main">
                  <a14:imgLayer r:embed="rId4">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7"/>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84368" y="5877368"/>
            <a:ext cx="1021449" cy="864000"/>
          </a:xfrm>
          <a:prstGeom prst="rect">
            <a:avLst/>
          </a:prstGeom>
          <a:noFill/>
          <a:ln>
            <a:noFill/>
          </a:ln>
        </p:spPr>
      </p:pic>
      <p:pic>
        <p:nvPicPr>
          <p:cNvPr id="10"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69417" t="40265"/>
          <a:stretch/>
        </p:blipFill>
        <p:spPr bwMode="auto">
          <a:xfrm>
            <a:off x="4549638" y="738998"/>
            <a:ext cx="4621115" cy="7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29" y="476672"/>
            <a:ext cx="2657475" cy="266700"/>
          </a:xfrm>
          <a:prstGeom prst="rect">
            <a:avLst/>
          </a:prstGeom>
          <a:noFill/>
          <a:ln>
            <a:noFill/>
          </a:ln>
        </p:spPr>
      </p:pic>
      <p:sp>
        <p:nvSpPr>
          <p:cNvPr id="18" name="Espace réservé du texte 12"/>
          <p:cNvSpPr txBox="1">
            <a:spLocks/>
          </p:cNvSpPr>
          <p:nvPr/>
        </p:nvSpPr>
        <p:spPr>
          <a:xfrm>
            <a:off x="60304" y="1491505"/>
            <a:ext cx="6311896" cy="2369543"/>
          </a:xfrm>
          <a:prstGeom prst="rect">
            <a:avLst/>
          </a:prstGeom>
          <a:noFill/>
          <a:ln w="0" cmpd="sng">
            <a:noFill/>
            <a:prstDash val="solid"/>
          </a:ln>
        </p:spPr>
        <p:txBody>
          <a:bodyPr vert="horz" lIns="0" tIns="0" rIns="0" bIns="0" rtlCol="0" anchor="t">
            <a:normAutofit fontScale="70000" lnSpcReduction="20000"/>
          </a:bodyP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20040" algn="ctr">
              <a:lnSpc>
                <a:spcPct val="80639"/>
              </a:lnSpc>
            </a:pPr>
            <a:endParaRPr lang="fr-FR" sz="3050" b="1" spc="-5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rial Narrow" panose="22635452340000000000" pitchFamily="2"/>
              <a:cs typeface="Arial" panose="020B0604020202020204" pitchFamily="34" charset="0"/>
            </a:endParaRPr>
          </a:p>
          <a:p>
            <a:pPr algn="ctr"/>
            <a:r>
              <a:rPr lang="fr-FR" sz="3600" b="1" dirty="0" smtClean="0">
                <a:solidFill>
                  <a:schemeClr val="bg1"/>
                </a:solidFill>
              </a:rPr>
              <a:t>AP8 : Développer </a:t>
            </a:r>
            <a:r>
              <a:rPr lang="fr-FR" sz="3600" b="1" dirty="0">
                <a:solidFill>
                  <a:schemeClr val="bg1"/>
                </a:solidFill>
              </a:rPr>
              <a:t>l’emploi, via la gestion</a:t>
            </a:r>
          </a:p>
          <a:p>
            <a:pPr algn="ctr"/>
            <a:r>
              <a:rPr lang="fr-FR" sz="3600" b="1" dirty="0">
                <a:solidFill>
                  <a:schemeClr val="bg1"/>
                </a:solidFill>
              </a:rPr>
              <a:t>des compétences, dans les bassins d’emploi</a:t>
            </a:r>
          </a:p>
          <a:p>
            <a:pPr algn="ctr"/>
            <a:r>
              <a:rPr lang="fr-FR" sz="3600" b="1" dirty="0">
                <a:solidFill>
                  <a:schemeClr val="bg1"/>
                </a:solidFill>
              </a:rPr>
              <a:t>touchés par les restructurations pour les</a:t>
            </a:r>
          </a:p>
          <a:p>
            <a:pPr algn="ctr"/>
            <a:r>
              <a:rPr lang="fr-FR" sz="3600" b="1" dirty="0">
                <a:solidFill>
                  <a:schemeClr val="bg1"/>
                </a:solidFill>
              </a:rPr>
              <a:t>entreprises non couvertes par les conventions</a:t>
            </a:r>
          </a:p>
          <a:p>
            <a:pPr algn="ctr"/>
            <a:r>
              <a:rPr lang="fr-FR" sz="3600" b="1" dirty="0">
                <a:solidFill>
                  <a:schemeClr val="bg1"/>
                </a:solidFill>
              </a:rPr>
              <a:t>de revitalisation</a:t>
            </a:r>
          </a:p>
          <a:p>
            <a:pPr algn="ctr"/>
            <a:r>
              <a:rPr lang="fr-FR" sz="3600" b="1" dirty="0" smtClean="0">
                <a:solidFill>
                  <a:schemeClr val="bg1"/>
                </a:solidFill>
              </a:rPr>
              <a:t>Axe 2 - </a:t>
            </a:r>
            <a:r>
              <a:rPr lang="fr-FR" sz="3600" b="1" dirty="0">
                <a:solidFill>
                  <a:schemeClr val="bg1"/>
                </a:solidFill>
              </a:rPr>
              <a:t>OT </a:t>
            </a:r>
            <a:r>
              <a:rPr lang="fr-FR" sz="3600" b="1" dirty="0" smtClean="0">
                <a:solidFill>
                  <a:schemeClr val="bg1"/>
                </a:solidFill>
              </a:rPr>
              <a:t>8 - </a:t>
            </a:r>
            <a:r>
              <a:rPr lang="fr-FR" sz="3600" b="1" dirty="0">
                <a:solidFill>
                  <a:schemeClr val="bg1"/>
                </a:solidFill>
              </a:rPr>
              <a:t>PI </a:t>
            </a:r>
            <a:r>
              <a:rPr lang="fr-FR" sz="3600" b="1" dirty="0" smtClean="0">
                <a:solidFill>
                  <a:schemeClr val="bg1"/>
                </a:solidFill>
              </a:rPr>
              <a:t>8.5 - </a:t>
            </a:r>
            <a:r>
              <a:rPr lang="fr-FR" sz="3600" b="1" dirty="0">
                <a:solidFill>
                  <a:schemeClr val="bg1"/>
                </a:solidFill>
              </a:rPr>
              <a:t>OS </a:t>
            </a:r>
            <a:r>
              <a:rPr lang="fr-FR" sz="3600" b="1" dirty="0" smtClean="0">
                <a:solidFill>
                  <a:schemeClr val="bg1"/>
                </a:solidFill>
              </a:rPr>
              <a:t>5 </a:t>
            </a:r>
            <a:endParaRPr lang="fr-FR" sz="3600" b="1" dirty="0">
              <a:solidFill>
                <a:schemeClr val="bg1"/>
              </a:solidFill>
            </a:endParaRPr>
          </a:p>
        </p:txBody>
      </p:sp>
    </p:spTree>
    <p:extLst>
      <p:ext uri="{BB962C8B-B14F-4D97-AF65-F5344CB8AC3E}">
        <p14:creationId xmlns:p14="http://schemas.microsoft.com/office/powerpoint/2010/main" val="180053813"/>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67544" y="980728"/>
            <a:ext cx="8229600" cy="360040"/>
          </a:xfrm>
        </p:spPr>
        <p:txBody>
          <a:bodyPr>
            <a:normAutofit fontScale="90000"/>
          </a:bodyPr>
          <a:lstStyle/>
          <a:p>
            <a:r>
              <a:rPr lang="fr-FR" sz="2800" b="1" spc="-50" dirty="0" smtClean="0">
                <a:solidFill>
                  <a:schemeClr val="accent2">
                    <a:lumMod val="75000"/>
                  </a:schemeClr>
                </a:solidFill>
              </a:rPr>
              <a:t>CODIFICATION PON </a:t>
            </a:r>
            <a:endParaRPr lang="fr-FR" sz="2800" b="1" dirty="0">
              <a:solidFill>
                <a:schemeClr val="accent2">
                  <a:lumMod val="75000"/>
                </a:schemeClr>
              </a:solidFill>
            </a:endParaRPr>
          </a:p>
        </p:txBody>
      </p:sp>
      <p:grpSp>
        <p:nvGrpSpPr>
          <p:cNvPr id="13" name="Groupe 12"/>
          <p:cNvGrpSpPr/>
          <p:nvPr/>
        </p:nvGrpSpPr>
        <p:grpSpPr>
          <a:xfrm>
            <a:off x="1115616" y="1700808"/>
            <a:ext cx="7344816" cy="4104456"/>
            <a:chOff x="2441825" y="2124531"/>
            <a:chExt cx="6096000" cy="4064000"/>
          </a:xfrm>
        </p:grpSpPr>
        <p:graphicFrame>
          <p:nvGraphicFramePr>
            <p:cNvPr id="14" name="Diagramme 13"/>
            <p:cNvGraphicFramePr/>
            <p:nvPr>
              <p:extLst>
                <p:ext uri="{D42A27DB-BD31-4B8C-83A1-F6EECF244321}">
                  <p14:modId xmlns:p14="http://schemas.microsoft.com/office/powerpoint/2010/main" val="672357683"/>
                </p:ext>
              </p:extLst>
            </p:nvPr>
          </p:nvGraphicFramePr>
          <p:xfrm>
            <a:off x="2441825" y="2124531"/>
            <a:ext cx="60960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5" name="ZoneTexte 14"/>
            <p:cNvSpPr txBox="1"/>
            <p:nvPr/>
          </p:nvSpPr>
          <p:spPr>
            <a:xfrm>
              <a:off x="2511912" y="2545542"/>
              <a:ext cx="630250"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Axe 1</a:t>
              </a:r>
              <a:endParaRPr lang="fr-FR" sz="1600" b="1" dirty="0">
                <a:latin typeface="+mj-lt"/>
                <a:cs typeface="Arial" panose="020B0604020202020204" pitchFamily="34" charset="0"/>
              </a:endParaRPr>
            </a:p>
          </p:txBody>
        </p:sp>
        <p:sp>
          <p:nvSpPr>
            <p:cNvPr id="16" name="ZoneTexte 15"/>
            <p:cNvSpPr txBox="1"/>
            <p:nvPr/>
          </p:nvSpPr>
          <p:spPr>
            <a:xfrm>
              <a:off x="2723078" y="3568729"/>
              <a:ext cx="813029"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OT 8</a:t>
              </a:r>
              <a:endParaRPr lang="fr-FR" sz="1600" b="1" dirty="0">
                <a:latin typeface="+mj-lt"/>
                <a:cs typeface="Arial" panose="020B0604020202020204" pitchFamily="34" charset="0"/>
              </a:endParaRPr>
            </a:p>
          </p:txBody>
        </p:sp>
        <p:sp>
          <p:nvSpPr>
            <p:cNvPr id="17" name="ZoneTexte 16"/>
            <p:cNvSpPr txBox="1"/>
            <p:nvPr/>
          </p:nvSpPr>
          <p:spPr>
            <a:xfrm>
              <a:off x="2790345" y="4504296"/>
              <a:ext cx="678496"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PI 8.5</a:t>
              </a:r>
              <a:endParaRPr lang="fr-FR" sz="1600" b="1" dirty="0">
                <a:latin typeface="+mj-lt"/>
                <a:cs typeface="Arial" panose="020B0604020202020204" pitchFamily="34" charset="0"/>
              </a:endParaRPr>
            </a:p>
          </p:txBody>
        </p:sp>
        <p:sp>
          <p:nvSpPr>
            <p:cNvPr id="18" name="ZoneTexte 17"/>
            <p:cNvSpPr txBox="1"/>
            <p:nvPr/>
          </p:nvSpPr>
          <p:spPr>
            <a:xfrm>
              <a:off x="2566702" y="5378577"/>
              <a:ext cx="504056"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OS 5</a:t>
              </a:r>
            </a:p>
          </p:txBody>
        </p:sp>
      </p:grpSp>
    </p:spTree>
    <p:extLst>
      <p:ext uri="{BB962C8B-B14F-4D97-AF65-F5344CB8AC3E}">
        <p14:creationId xmlns:p14="http://schemas.microsoft.com/office/powerpoint/2010/main" val="3827347859"/>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28723" y="980728"/>
            <a:ext cx="8229600" cy="432048"/>
          </a:xfrm>
        </p:spPr>
        <p:txBody>
          <a:bodyPr>
            <a:noAutofit/>
          </a:bodyPr>
          <a:lstStyle/>
          <a:p>
            <a:r>
              <a:rPr lang="fr-FR" sz="2500" b="1" spc="-50" dirty="0">
                <a:solidFill>
                  <a:schemeClr val="accent2">
                    <a:lumMod val="75000"/>
                  </a:schemeClr>
                </a:solidFill>
              </a:rPr>
              <a:t>OBJECTIF ET ACTIONS VISÉES</a:t>
            </a:r>
          </a:p>
        </p:txBody>
      </p:sp>
      <p:sp>
        <p:nvSpPr>
          <p:cNvPr id="20" name="ZoneTexte 19"/>
          <p:cNvSpPr txBox="1"/>
          <p:nvPr/>
        </p:nvSpPr>
        <p:spPr>
          <a:xfrm>
            <a:off x="2627784" y="5189130"/>
            <a:ext cx="3831478" cy="400110"/>
          </a:xfrm>
          <a:prstGeom prst="rect">
            <a:avLst/>
          </a:prstGeom>
          <a:noFill/>
        </p:spPr>
        <p:txBody>
          <a:bodyPr wrap="square" rtlCol="0">
            <a:spAutoFit/>
          </a:bodyPr>
          <a:lstStyle/>
          <a:p>
            <a:pPr lvl="0" algn="ctr"/>
            <a:r>
              <a:rPr lang="fr-FR" sz="2000" dirty="0">
                <a:solidFill>
                  <a:schemeClr val="bg1"/>
                </a:solidFill>
                <a:latin typeface="+mj-lt"/>
                <a:cs typeface="Arial" panose="020B0604020202020204" pitchFamily="34" charset="0"/>
              </a:rPr>
              <a:t>Accompagnement post-création  </a:t>
            </a:r>
          </a:p>
        </p:txBody>
      </p:sp>
      <p:graphicFrame>
        <p:nvGraphicFramePr>
          <p:cNvPr id="3" name="Espace réservé du contenu 2"/>
          <p:cNvGraphicFramePr>
            <a:graphicFrameLocks noGrp="1"/>
          </p:cNvGraphicFramePr>
          <p:nvPr>
            <p:ph idx="1"/>
            <p:extLst>
              <p:ext uri="{D42A27DB-BD31-4B8C-83A1-F6EECF244321}">
                <p14:modId xmlns:p14="http://schemas.microsoft.com/office/powerpoint/2010/main" val="1678146413"/>
              </p:ext>
            </p:extLst>
          </p:nvPr>
        </p:nvGraphicFramePr>
        <p:xfrm>
          <a:off x="107504" y="1628800"/>
          <a:ext cx="8928992" cy="532859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707956699"/>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432048"/>
          </a:xfrm>
        </p:spPr>
        <p:txBody>
          <a:bodyPr>
            <a:noAutofit/>
          </a:bodyPr>
          <a:lstStyle/>
          <a:p>
            <a:r>
              <a:rPr lang="fr-FR" sz="2500" b="1" spc="-50" dirty="0">
                <a:solidFill>
                  <a:schemeClr val="accent2">
                    <a:lumMod val="75000"/>
                  </a:schemeClr>
                </a:solidFill>
              </a:rPr>
              <a:t>PUBLICS CIBLÉS</a:t>
            </a:r>
          </a:p>
        </p:txBody>
      </p:sp>
      <p:graphicFrame>
        <p:nvGraphicFramePr>
          <p:cNvPr id="3" name="Diagramme 2"/>
          <p:cNvGraphicFramePr/>
          <p:nvPr>
            <p:extLst>
              <p:ext uri="{D42A27DB-BD31-4B8C-83A1-F6EECF244321}">
                <p14:modId xmlns:p14="http://schemas.microsoft.com/office/powerpoint/2010/main" val="569070094"/>
              </p:ext>
            </p:extLst>
          </p:nvPr>
        </p:nvGraphicFramePr>
        <p:xfrm>
          <a:off x="683567" y="1196752"/>
          <a:ext cx="7848873" cy="554461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246841494"/>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513742" y="980728"/>
            <a:ext cx="8229600" cy="432048"/>
          </a:xfrm>
        </p:spPr>
        <p:txBody>
          <a:bodyPr>
            <a:noAutofit/>
          </a:bodyPr>
          <a:lstStyle/>
          <a:p>
            <a:r>
              <a:rPr lang="fr-FR" sz="2500" b="1" spc="-50" dirty="0">
                <a:solidFill>
                  <a:schemeClr val="accent2">
                    <a:lumMod val="75000"/>
                  </a:schemeClr>
                </a:solidFill>
              </a:rPr>
              <a:t>PORTEURS DE PROJET CONCERNÉS</a:t>
            </a:r>
          </a:p>
        </p:txBody>
      </p:sp>
      <p:graphicFrame>
        <p:nvGraphicFramePr>
          <p:cNvPr id="13" name="Diagramme 12"/>
          <p:cNvGraphicFramePr/>
          <p:nvPr>
            <p:extLst>
              <p:ext uri="{D42A27DB-BD31-4B8C-83A1-F6EECF244321}">
                <p14:modId xmlns:p14="http://schemas.microsoft.com/office/powerpoint/2010/main" val="1347954488"/>
              </p:ext>
            </p:extLst>
          </p:nvPr>
        </p:nvGraphicFramePr>
        <p:xfrm>
          <a:off x="107504" y="1844823"/>
          <a:ext cx="8856984" cy="439248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949710039"/>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28723" y="908720"/>
            <a:ext cx="8229600" cy="432048"/>
          </a:xfrm>
        </p:spPr>
        <p:txBody>
          <a:bodyPr>
            <a:noAutofit/>
          </a:bodyPr>
          <a:lstStyle/>
          <a:p>
            <a:r>
              <a:rPr lang="fr-FR" sz="2500" b="1" spc="-50" dirty="0" smtClean="0">
                <a:solidFill>
                  <a:schemeClr val="accent2">
                    <a:lumMod val="75000"/>
                  </a:schemeClr>
                </a:solidFill>
              </a:rPr>
              <a:t>OBJECTIFS DES APPELS A PROJETS</a:t>
            </a:r>
            <a:endParaRPr lang="fr-FR" sz="2500" b="1" spc="-50" dirty="0">
              <a:solidFill>
                <a:schemeClr val="accent2">
                  <a:lumMod val="75000"/>
                </a:schemeClr>
              </a:solidFill>
            </a:endParaRPr>
          </a:p>
        </p:txBody>
      </p:sp>
      <p:sp>
        <p:nvSpPr>
          <p:cNvPr id="20" name="ZoneTexte 19"/>
          <p:cNvSpPr txBox="1"/>
          <p:nvPr/>
        </p:nvSpPr>
        <p:spPr>
          <a:xfrm>
            <a:off x="2627784" y="5189130"/>
            <a:ext cx="3831478" cy="400110"/>
          </a:xfrm>
          <a:prstGeom prst="rect">
            <a:avLst/>
          </a:prstGeom>
          <a:noFill/>
        </p:spPr>
        <p:txBody>
          <a:bodyPr wrap="square" rtlCol="0">
            <a:spAutoFit/>
          </a:bodyPr>
          <a:lstStyle/>
          <a:p>
            <a:pPr lvl="0" algn="ctr"/>
            <a:r>
              <a:rPr lang="fr-FR" sz="2000" dirty="0">
                <a:solidFill>
                  <a:schemeClr val="bg1"/>
                </a:solidFill>
                <a:latin typeface="+mj-lt"/>
                <a:cs typeface="Arial" panose="020B0604020202020204" pitchFamily="34" charset="0"/>
              </a:rPr>
              <a:t>Accompagnement post-création  </a:t>
            </a:r>
          </a:p>
        </p:txBody>
      </p:sp>
      <p:graphicFrame>
        <p:nvGraphicFramePr>
          <p:cNvPr id="14" name="Espace réservé du contenu 4"/>
          <p:cNvGraphicFramePr>
            <a:graphicFrameLocks noGrp="1"/>
          </p:cNvGraphicFramePr>
          <p:nvPr>
            <p:ph idx="1"/>
            <p:extLst>
              <p:ext uri="{D42A27DB-BD31-4B8C-83A1-F6EECF244321}">
                <p14:modId xmlns:p14="http://schemas.microsoft.com/office/powerpoint/2010/main" val="434210895"/>
              </p:ext>
            </p:extLst>
          </p:nvPr>
        </p:nvGraphicFramePr>
        <p:xfrm>
          <a:off x="-6846" y="2852936"/>
          <a:ext cx="8748464" cy="386104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3" name="Diagramme 2"/>
          <p:cNvGraphicFramePr/>
          <p:nvPr>
            <p:extLst>
              <p:ext uri="{D42A27DB-BD31-4B8C-83A1-F6EECF244321}">
                <p14:modId xmlns:p14="http://schemas.microsoft.com/office/powerpoint/2010/main" val="4241476434"/>
              </p:ext>
            </p:extLst>
          </p:nvPr>
        </p:nvGraphicFramePr>
        <p:xfrm>
          <a:off x="1675680" y="1484784"/>
          <a:ext cx="5735686" cy="1224136"/>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593280663"/>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descr="C:\Users\david.hericotte\Desktop\nié.png"/>
          <p:cNvPicPr>
            <a:picLocks noChangeAspect="1" noChangeArrowheads="1"/>
          </p:cNvPicPr>
          <p:nvPr/>
        </p:nvPicPr>
        <p:blipFill>
          <a:blip r:embed="rId2">
            <a:clrChange>
              <a:clrFrom>
                <a:srgbClr val="FF3366"/>
              </a:clrFrom>
              <a:clrTo>
                <a:srgbClr val="FF3366">
                  <a:alpha val="0"/>
                </a:srgbClr>
              </a:clrTo>
            </a:clrChange>
            <a:extLst>
              <a:ext uri="{BEBA8EAE-BF5A-486C-A8C5-ECC9F3942E4B}">
                <a14:imgProps xmlns:a14="http://schemas.microsoft.com/office/drawing/2010/main">
                  <a14:imgLayer r:embed="rId3">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7"/>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4368" y="5877368"/>
            <a:ext cx="1021449" cy="864000"/>
          </a:xfrm>
          <a:prstGeom prst="rect">
            <a:avLst/>
          </a:prstGeom>
          <a:noFill/>
          <a:ln>
            <a:noFill/>
          </a:ln>
        </p:spPr>
      </p:pic>
      <p:pic>
        <p:nvPicPr>
          <p:cNvPr id="10"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69417" t="40265"/>
          <a:stretch/>
        </p:blipFill>
        <p:spPr bwMode="auto">
          <a:xfrm>
            <a:off x="4549638" y="738998"/>
            <a:ext cx="4621115" cy="7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Image 14" descr="Afficher l'image d'origine"/>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8">
            <a:extLst>
              <a:ext uri="{28A0092B-C50C-407E-A947-70E740481C1C}">
                <a14:useLocalDpi xmlns:a14="http://schemas.microsoft.com/office/drawing/2010/main" val="0"/>
              </a:ext>
            </a:extLst>
          </a:blip>
          <a:srcRect/>
          <a:stretch>
            <a:fillRect/>
          </a:stretch>
        </p:blipFill>
        <p:spPr bwMode="auto">
          <a:xfrm>
            <a:off x="6451029" y="476672"/>
            <a:ext cx="2657475" cy="266700"/>
          </a:xfrm>
          <a:prstGeom prst="rect">
            <a:avLst/>
          </a:prstGeom>
          <a:noFill/>
          <a:ln>
            <a:noFill/>
          </a:ln>
        </p:spPr>
      </p:pic>
      <p:sp>
        <p:nvSpPr>
          <p:cNvPr id="18" name="Espace réservé du texte 12"/>
          <p:cNvSpPr txBox="1">
            <a:spLocks/>
          </p:cNvSpPr>
          <p:nvPr/>
        </p:nvSpPr>
        <p:spPr>
          <a:xfrm>
            <a:off x="35496" y="1160616"/>
            <a:ext cx="6120680" cy="2412400"/>
          </a:xfrm>
          <a:prstGeom prst="rect">
            <a:avLst/>
          </a:prstGeom>
          <a:noFill/>
          <a:ln w="0" cmpd="sng">
            <a:noFill/>
            <a:prstDash val="solid"/>
          </a:ln>
        </p:spPr>
        <p:txBody>
          <a:bodyPr vert="horz" lIns="0" tIns="0" rIns="0" bIns="0" rtlCol="0" anchor="t">
            <a:noAutofit/>
          </a:bodyP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20040" algn="ctr">
              <a:lnSpc>
                <a:spcPct val="80639"/>
              </a:lnSpc>
            </a:pPr>
            <a:endParaRPr lang="fr-FR" sz="2800" b="1" spc="-5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rial Narrow" panose="22635452340000000000" pitchFamily="2"/>
              <a:cs typeface="Arial" panose="020B0604020202020204" pitchFamily="34" charset="0"/>
            </a:endParaRPr>
          </a:p>
          <a:p>
            <a:pPr algn="ctr"/>
            <a:r>
              <a:rPr lang="fr-FR" sz="2800" b="1" dirty="0" smtClean="0">
                <a:solidFill>
                  <a:schemeClr val="bg1"/>
                </a:solidFill>
              </a:rPr>
              <a:t>AP9 : METTRE EN PLACE DES ACTIONS DE GESTION DES ÂGES EN ENTREPRISE VISANT A AMELIORER LES CONDITIONS DE TRAVAIL DES SENIORS</a:t>
            </a:r>
          </a:p>
          <a:p>
            <a:pPr algn="ctr"/>
            <a:r>
              <a:rPr lang="fr-FR" sz="2800" b="1" dirty="0" smtClean="0">
                <a:solidFill>
                  <a:schemeClr val="bg1"/>
                </a:solidFill>
              </a:rPr>
              <a:t>Axe 2 - </a:t>
            </a:r>
            <a:r>
              <a:rPr lang="fr-FR" sz="2800" b="1" dirty="0">
                <a:solidFill>
                  <a:schemeClr val="bg1"/>
                </a:solidFill>
              </a:rPr>
              <a:t>OT </a:t>
            </a:r>
            <a:r>
              <a:rPr lang="fr-FR" sz="2800" b="1" dirty="0" smtClean="0">
                <a:solidFill>
                  <a:schemeClr val="bg1"/>
                </a:solidFill>
              </a:rPr>
              <a:t>8 - </a:t>
            </a:r>
            <a:r>
              <a:rPr lang="fr-FR" sz="2800" b="1" dirty="0">
                <a:solidFill>
                  <a:schemeClr val="bg1"/>
                </a:solidFill>
              </a:rPr>
              <a:t>PI </a:t>
            </a:r>
            <a:r>
              <a:rPr lang="fr-FR" sz="2800" b="1" dirty="0" smtClean="0">
                <a:solidFill>
                  <a:schemeClr val="bg1"/>
                </a:solidFill>
              </a:rPr>
              <a:t>8.6 - </a:t>
            </a:r>
            <a:r>
              <a:rPr lang="fr-FR" sz="2800" b="1" dirty="0">
                <a:solidFill>
                  <a:schemeClr val="bg1"/>
                </a:solidFill>
              </a:rPr>
              <a:t>OS </a:t>
            </a:r>
            <a:r>
              <a:rPr lang="fr-FR" sz="2800" b="1" dirty="0" smtClean="0">
                <a:solidFill>
                  <a:schemeClr val="bg1"/>
                </a:solidFill>
              </a:rPr>
              <a:t>2 unique </a:t>
            </a:r>
            <a:endParaRPr lang="fr-FR" sz="2800" b="1" dirty="0">
              <a:solidFill>
                <a:schemeClr val="bg1"/>
              </a:solidFill>
            </a:endParaRPr>
          </a:p>
        </p:txBody>
      </p:sp>
    </p:spTree>
    <p:extLst>
      <p:ext uri="{BB962C8B-B14F-4D97-AF65-F5344CB8AC3E}">
        <p14:creationId xmlns:p14="http://schemas.microsoft.com/office/powerpoint/2010/main" val="984593065"/>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360040"/>
          </a:xfrm>
        </p:spPr>
        <p:txBody>
          <a:bodyPr>
            <a:normAutofit fontScale="90000"/>
          </a:bodyPr>
          <a:lstStyle/>
          <a:p>
            <a:r>
              <a:rPr lang="fr-FR" sz="2800" b="1" spc="-50" dirty="0" smtClean="0">
                <a:solidFill>
                  <a:schemeClr val="accent2">
                    <a:lumMod val="75000"/>
                  </a:schemeClr>
                </a:solidFill>
              </a:rPr>
              <a:t>CODIFICATION PON </a:t>
            </a:r>
            <a:endParaRPr lang="fr-FR" sz="2800" b="1" dirty="0">
              <a:solidFill>
                <a:schemeClr val="accent2">
                  <a:lumMod val="75000"/>
                </a:schemeClr>
              </a:solidFill>
            </a:endParaRPr>
          </a:p>
        </p:txBody>
      </p:sp>
      <p:grpSp>
        <p:nvGrpSpPr>
          <p:cNvPr id="13" name="Groupe 12"/>
          <p:cNvGrpSpPr/>
          <p:nvPr/>
        </p:nvGrpSpPr>
        <p:grpSpPr>
          <a:xfrm>
            <a:off x="1098632" y="1707654"/>
            <a:ext cx="7344816" cy="4104456"/>
            <a:chOff x="2441825" y="2124531"/>
            <a:chExt cx="6096000" cy="4064000"/>
          </a:xfrm>
        </p:grpSpPr>
        <p:graphicFrame>
          <p:nvGraphicFramePr>
            <p:cNvPr id="14" name="Diagramme 13"/>
            <p:cNvGraphicFramePr/>
            <p:nvPr>
              <p:extLst>
                <p:ext uri="{D42A27DB-BD31-4B8C-83A1-F6EECF244321}">
                  <p14:modId xmlns:p14="http://schemas.microsoft.com/office/powerpoint/2010/main" val="3946056456"/>
                </p:ext>
              </p:extLst>
            </p:nvPr>
          </p:nvGraphicFramePr>
          <p:xfrm>
            <a:off x="2441825" y="2124531"/>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5" name="ZoneTexte 14"/>
            <p:cNvSpPr txBox="1"/>
            <p:nvPr/>
          </p:nvSpPr>
          <p:spPr>
            <a:xfrm>
              <a:off x="2503605" y="2545542"/>
              <a:ext cx="630250"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Axe 2</a:t>
              </a:r>
              <a:endParaRPr lang="fr-FR" sz="1600" b="1" dirty="0">
                <a:latin typeface="+mj-lt"/>
                <a:cs typeface="Arial" panose="020B0604020202020204" pitchFamily="34" charset="0"/>
              </a:endParaRPr>
            </a:p>
          </p:txBody>
        </p:sp>
        <p:sp>
          <p:nvSpPr>
            <p:cNvPr id="16" name="ZoneTexte 15"/>
            <p:cNvSpPr txBox="1"/>
            <p:nvPr/>
          </p:nvSpPr>
          <p:spPr>
            <a:xfrm>
              <a:off x="2718657" y="3543717"/>
              <a:ext cx="813029"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OT 8</a:t>
              </a:r>
              <a:endParaRPr lang="fr-FR" sz="1600" b="1" dirty="0">
                <a:latin typeface="+mj-lt"/>
                <a:cs typeface="Arial" panose="020B0604020202020204" pitchFamily="34" charset="0"/>
              </a:endParaRPr>
            </a:p>
          </p:txBody>
        </p:sp>
        <p:sp>
          <p:nvSpPr>
            <p:cNvPr id="17" name="ZoneTexte 16"/>
            <p:cNvSpPr txBox="1"/>
            <p:nvPr/>
          </p:nvSpPr>
          <p:spPr>
            <a:xfrm>
              <a:off x="2814509" y="4491869"/>
              <a:ext cx="581848"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PI 8.6</a:t>
              </a:r>
              <a:endParaRPr lang="fr-FR" sz="1600" b="1" dirty="0">
                <a:latin typeface="+mj-lt"/>
                <a:cs typeface="Arial" panose="020B0604020202020204" pitchFamily="34" charset="0"/>
              </a:endParaRPr>
            </a:p>
          </p:txBody>
        </p:sp>
        <p:sp>
          <p:nvSpPr>
            <p:cNvPr id="18" name="ZoneTexte 17"/>
            <p:cNvSpPr txBox="1"/>
            <p:nvPr/>
          </p:nvSpPr>
          <p:spPr>
            <a:xfrm>
              <a:off x="2566702" y="5378577"/>
              <a:ext cx="504056" cy="335217"/>
            </a:xfrm>
            <a:prstGeom prst="rect">
              <a:avLst/>
            </a:prstGeom>
            <a:noFill/>
          </p:spPr>
          <p:txBody>
            <a:bodyPr wrap="square" rtlCol="0">
              <a:spAutoFit/>
            </a:bodyPr>
            <a:lstStyle/>
            <a:p>
              <a:pPr algn="ctr"/>
              <a:r>
                <a:rPr lang="fr-FR" sz="1600" b="1" dirty="0" smtClean="0">
                  <a:latin typeface="+mj-lt"/>
                  <a:cs typeface="Arial" panose="020B0604020202020204" pitchFamily="34" charset="0"/>
                </a:rPr>
                <a:t>OS </a:t>
              </a:r>
            </a:p>
          </p:txBody>
        </p:sp>
      </p:grpSp>
    </p:spTree>
    <p:extLst>
      <p:ext uri="{BB962C8B-B14F-4D97-AF65-F5344CB8AC3E}">
        <p14:creationId xmlns:p14="http://schemas.microsoft.com/office/powerpoint/2010/main" val="2108996231"/>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28723" y="980728"/>
            <a:ext cx="8229600" cy="432048"/>
          </a:xfrm>
        </p:spPr>
        <p:txBody>
          <a:bodyPr>
            <a:noAutofit/>
          </a:bodyPr>
          <a:lstStyle/>
          <a:p>
            <a:r>
              <a:rPr lang="fr-FR" sz="2500" b="1" spc="-50" dirty="0">
                <a:solidFill>
                  <a:schemeClr val="accent2">
                    <a:lumMod val="75000"/>
                  </a:schemeClr>
                </a:solidFill>
              </a:rPr>
              <a:t>OBJECTIF ET ACTIONS VISÉES</a:t>
            </a:r>
          </a:p>
        </p:txBody>
      </p:sp>
      <p:sp>
        <p:nvSpPr>
          <p:cNvPr id="20" name="ZoneTexte 19"/>
          <p:cNvSpPr txBox="1"/>
          <p:nvPr/>
        </p:nvSpPr>
        <p:spPr>
          <a:xfrm>
            <a:off x="2627784" y="5189130"/>
            <a:ext cx="3831478" cy="400110"/>
          </a:xfrm>
          <a:prstGeom prst="rect">
            <a:avLst/>
          </a:prstGeom>
          <a:noFill/>
        </p:spPr>
        <p:txBody>
          <a:bodyPr wrap="square" rtlCol="0">
            <a:spAutoFit/>
          </a:bodyPr>
          <a:lstStyle/>
          <a:p>
            <a:pPr lvl="0" algn="ctr"/>
            <a:r>
              <a:rPr lang="fr-FR" sz="2000" dirty="0">
                <a:solidFill>
                  <a:schemeClr val="bg1"/>
                </a:solidFill>
                <a:latin typeface="+mj-lt"/>
                <a:cs typeface="Arial" panose="020B0604020202020204" pitchFamily="34" charset="0"/>
              </a:rPr>
              <a:t>Accompagnement post-création  </a:t>
            </a:r>
          </a:p>
        </p:txBody>
      </p:sp>
      <p:graphicFrame>
        <p:nvGraphicFramePr>
          <p:cNvPr id="12" name="Espace réservé du contenu 3"/>
          <p:cNvGraphicFramePr>
            <a:graphicFrameLocks noGrp="1"/>
          </p:cNvGraphicFramePr>
          <p:nvPr>
            <p:ph idx="1"/>
            <p:extLst>
              <p:ext uri="{D42A27DB-BD31-4B8C-83A1-F6EECF244321}">
                <p14:modId xmlns:p14="http://schemas.microsoft.com/office/powerpoint/2010/main" val="326631752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829433419"/>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432048"/>
          </a:xfrm>
        </p:spPr>
        <p:txBody>
          <a:bodyPr>
            <a:noAutofit/>
          </a:bodyPr>
          <a:lstStyle/>
          <a:p>
            <a:r>
              <a:rPr lang="fr-FR" sz="2500" b="1" spc="-50" dirty="0">
                <a:solidFill>
                  <a:schemeClr val="accent2">
                    <a:lumMod val="75000"/>
                  </a:schemeClr>
                </a:solidFill>
              </a:rPr>
              <a:t>PUBLICS CIBLÉS</a:t>
            </a:r>
          </a:p>
        </p:txBody>
      </p:sp>
      <p:graphicFrame>
        <p:nvGraphicFramePr>
          <p:cNvPr id="10" name="Diagramme 9"/>
          <p:cNvGraphicFramePr/>
          <p:nvPr>
            <p:extLst>
              <p:ext uri="{D42A27DB-BD31-4B8C-83A1-F6EECF244321}">
                <p14:modId xmlns:p14="http://schemas.microsoft.com/office/powerpoint/2010/main" val="4060304017"/>
              </p:ext>
            </p:extLst>
          </p:nvPr>
        </p:nvGraphicFramePr>
        <p:xfrm>
          <a:off x="308062" y="1484784"/>
          <a:ext cx="8640960" cy="482453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33697848"/>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432048"/>
          </a:xfrm>
        </p:spPr>
        <p:txBody>
          <a:bodyPr>
            <a:noAutofit/>
          </a:bodyPr>
          <a:lstStyle/>
          <a:p>
            <a:r>
              <a:rPr lang="fr-FR" sz="2500" b="1" spc="-50" dirty="0">
                <a:solidFill>
                  <a:schemeClr val="accent2">
                    <a:lumMod val="75000"/>
                  </a:schemeClr>
                </a:solidFill>
              </a:rPr>
              <a:t>PORTEURS DE PROJET CONCERNÉS</a:t>
            </a:r>
          </a:p>
        </p:txBody>
      </p:sp>
      <p:graphicFrame>
        <p:nvGraphicFramePr>
          <p:cNvPr id="13" name="Diagramme 12"/>
          <p:cNvGraphicFramePr/>
          <p:nvPr>
            <p:extLst>
              <p:ext uri="{D42A27DB-BD31-4B8C-83A1-F6EECF244321}">
                <p14:modId xmlns:p14="http://schemas.microsoft.com/office/powerpoint/2010/main" val="2782219032"/>
              </p:ext>
            </p:extLst>
          </p:nvPr>
        </p:nvGraphicFramePr>
        <p:xfrm>
          <a:off x="107504" y="1844823"/>
          <a:ext cx="8856984" cy="439248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470314786"/>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28723" y="1268760"/>
            <a:ext cx="8229600" cy="432048"/>
          </a:xfrm>
        </p:spPr>
        <p:txBody>
          <a:bodyPr>
            <a:noAutofit/>
          </a:bodyPr>
          <a:lstStyle/>
          <a:p>
            <a:r>
              <a:rPr lang="fr-FR" sz="2500" b="1" spc="-50" dirty="0" smtClean="0">
                <a:solidFill>
                  <a:schemeClr val="accent2">
                    <a:lumMod val="75000"/>
                  </a:schemeClr>
                </a:solidFill>
              </a:rPr>
              <a:t>ACTIONS VISÉES </a:t>
            </a:r>
            <a:endParaRPr lang="fr-FR" sz="2500" b="1" spc="-50" dirty="0">
              <a:solidFill>
                <a:schemeClr val="accent2">
                  <a:lumMod val="75000"/>
                </a:schemeClr>
              </a:solidFill>
            </a:endParaRPr>
          </a:p>
        </p:txBody>
      </p:sp>
      <p:sp>
        <p:nvSpPr>
          <p:cNvPr id="20" name="ZoneTexte 19"/>
          <p:cNvSpPr txBox="1"/>
          <p:nvPr/>
        </p:nvSpPr>
        <p:spPr>
          <a:xfrm>
            <a:off x="2627784" y="5189130"/>
            <a:ext cx="3831478" cy="400110"/>
          </a:xfrm>
          <a:prstGeom prst="rect">
            <a:avLst/>
          </a:prstGeom>
          <a:noFill/>
        </p:spPr>
        <p:txBody>
          <a:bodyPr wrap="square" rtlCol="0">
            <a:spAutoFit/>
          </a:bodyPr>
          <a:lstStyle/>
          <a:p>
            <a:pPr lvl="0" algn="ctr"/>
            <a:r>
              <a:rPr lang="fr-FR" sz="2000" dirty="0">
                <a:solidFill>
                  <a:schemeClr val="bg1"/>
                </a:solidFill>
                <a:latin typeface="+mj-lt"/>
                <a:cs typeface="Arial" panose="020B0604020202020204" pitchFamily="34" charset="0"/>
              </a:rPr>
              <a:t>Accompagnement post-création  </a:t>
            </a:r>
          </a:p>
        </p:txBody>
      </p:sp>
      <p:graphicFrame>
        <p:nvGraphicFramePr>
          <p:cNvPr id="13" name="Espace réservé du contenu 3"/>
          <p:cNvGraphicFramePr>
            <a:graphicFrameLocks/>
          </p:cNvGraphicFramePr>
          <p:nvPr>
            <p:extLst>
              <p:ext uri="{D42A27DB-BD31-4B8C-83A1-F6EECF244321}">
                <p14:modId xmlns:p14="http://schemas.microsoft.com/office/powerpoint/2010/main" val="1316310160"/>
              </p:ext>
            </p:extLst>
          </p:nvPr>
        </p:nvGraphicFramePr>
        <p:xfrm>
          <a:off x="120676" y="1412776"/>
          <a:ext cx="8845693" cy="515719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954712538"/>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86448" y="908720"/>
            <a:ext cx="8229600" cy="432048"/>
          </a:xfrm>
        </p:spPr>
        <p:txBody>
          <a:bodyPr>
            <a:noAutofit/>
          </a:bodyPr>
          <a:lstStyle/>
          <a:p>
            <a:r>
              <a:rPr lang="fr-FR" sz="2500" b="1" spc="-50" dirty="0">
                <a:solidFill>
                  <a:schemeClr val="accent2">
                    <a:lumMod val="75000"/>
                  </a:schemeClr>
                </a:solidFill>
              </a:rPr>
              <a:t>PUBLICS CIBLÉS</a:t>
            </a:r>
          </a:p>
        </p:txBody>
      </p:sp>
      <p:graphicFrame>
        <p:nvGraphicFramePr>
          <p:cNvPr id="10" name="Diagramme 9"/>
          <p:cNvGraphicFramePr/>
          <p:nvPr>
            <p:extLst>
              <p:ext uri="{D42A27DB-BD31-4B8C-83A1-F6EECF244321}">
                <p14:modId xmlns:p14="http://schemas.microsoft.com/office/powerpoint/2010/main" val="134179462"/>
              </p:ext>
            </p:extLst>
          </p:nvPr>
        </p:nvGraphicFramePr>
        <p:xfrm>
          <a:off x="-972616" y="1604662"/>
          <a:ext cx="6912768" cy="492068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pSp>
        <p:nvGrpSpPr>
          <p:cNvPr id="8" name="Groupe 7"/>
          <p:cNvGrpSpPr/>
          <p:nvPr/>
        </p:nvGrpSpPr>
        <p:grpSpPr>
          <a:xfrm>
            <a:off x="6516216" y="1556792"/>
            <a:ext cx="2304256" cy="4896544"/>
            <a:chOff x="2134780" y="1162139"/>
            <a:chExt cx="1321605" cy="1070109"/>
          </a:xfrm>
        </p:grpSpPr>
        <p:sp>
          <p:nvSpPr>
            <p:cNvPr id="12" name="Rectangle à coins arrondis 11"/>
            <p:cNvSpPr/>
            <p:nvPr/>
          </p:nvSpPr>
          <p:spPr>
            <a:xfrm>
              <a:off x="2134780" y="1162139"/>
              <a:ext cx="1321605" cy="1070109"/>
            </a:xfrm>
            <a:prstGeom prst="roundRect">
              <a:avLst/>
            </a:prstGeom>
            <a:solidFill>
              <a:srgbClr val="D2CB6C"/>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3" name="Rectangle 12"/>
            <p:cNvSpPr/>
            <p:nvPr/>
          </p:nvSpPr>
          <p:spPr>
            <a:xfrm>
              <a:off x="2187018" y="1214377"/>
              <a:ext cx="1217129" cy="9656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1120" tIns="71120" rIns="71120" bIns="71120" numCol="1" spcCol="1270" anchor="ctr" anchorCtr="0">
              <a:noAutofit/>
            </a:bodyPr>
            <a:lstStyle/>
            <a:p>
              <a:pPr algn="ctr" defTabSz="1244600">
                <a:lnSpc>
                  <a:spcPct val="90000"/>
                </a:lnSpc>
                <a:spcBef>
                  <a:spcPct val="0"/>
                </a:spcBef>
                <a:spcAft>
                  <a:spcPct val="35000"/>
                </a:spcAft>
              </a:pPr>
              <a:r>
                <a:rPr lang="fr-FR" dirty="0">
                  <a:solidFill>
                    <a:schemeClr val="tx1"/>
                  </a:solidFill>
                </a:rPr>
                <a:t>Appel à </a:t>
              </a:r>
              <a:r>
                <a:rPr lang="fr-FR" dirty="0" smtClean="0">
                  <a:solidFill>
                    <a:schemeClr val="tx1"/>
                  </a:solidFill>
                </a:rPr>
                <a:t>projets 2</a:t>
              </a:r>
              <a:endParaRPr lang="fr-FR" dirty="0">
                <a:solidFill>
                  <a:schemeClr val="tx1"/>
                </a:solidFill>
              </a:endParaRPr>
            </a:p>
            <a:p>
              <a:pPr lvl="0" algn="ctr" defTabSz="1244600">
                <a:lnSpc>
                  <a:spcPct val="90000"/>
                </a:lnSpc>
                <a:spcBef>
                  <a:spcPct val="0"/>
                </a:spcBef>
                <a:spcAft>
                  <a:spcPct val="35000"/>
                </a:spcAft>
              </a:pPr>
              <a:r>
                <a:rPr lang="fr-FR" sz="2800" b="1" kern="1200" dirty="0" smtClean="0">
                  <a:solidFill>
                    <a:schemeClr val="tx1"/>
                  </a:solidFill>
                  <a:latin typeface="+mj-lt"/>
                  <a:cs typeface="Arial" panose="020B0604020202020204" pitchFamily="34" charset="0"/>
                </a:rPr>
                <a:t>Jeunes</a:t>
              </a:r>
            </a:p>
            <a:p>
              <a:pPr lvl="0" algn="ctr" defTabSz="1244600">
                <a:lnSpc>
                  <a:spcPct val="90000"/>
                </a:lnSpc>
                <a:spcBef>
                  <a:spcPct val="0"/>
                </a:spcBef>
                <a:spcAft>
                  <a:spcPct val="35000"/>
                </a:spcAft>
              </a:pPr>
              <a:r>
                <a:rPr lang="fr-FR" sz="2800" b="1" dirty="0" smtClean="0">
                  <a:solidFill>
                    <a:schemeClr val="tx1"/>
                  </a:solidFill>
                  <a:latin typeface="+mj-lt"/>
                  <a:cs typeface="Arial" panose="020B0604020202020204" pitchFamily="34" charset="0"/>
                </a:rPr>
                <a:t>(16 – 24 ans)</a:t>
              </a:r>
              <a:endParaRPr lang="fr-FR" sz="2800" b="1" kern="1200" dirty="0">
                <a:solidFill>
                  <a:schemeClr val="tx1"/>
                </a:solidFill>
                <a:latin typeface="+mj-lt"/>
                <a:cs typeface="Arial" panose="020B0604020202020204" pitchFamily="34" charset="0"/>
              </a:endParaRPr>
            </a:p>
          </p:txBody>
        </p:sp>
      </p:grpSp>
    </p:spTree>
    <p:extLst>
      <p:ext uri="{BB962C8B-B14F-4D97-AF65-F5344CB8AC3E}">
        <p14:creationId xmlns:p14="http://schemas.microsoft.com/office/powerpoint/2010/main" val="1487361989"/>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513742" y="929872"/>
            <a:ext cx="8229600" cy="482904"/>
          </a:xfrm>
        </p:spPr>
        <p:txBody>
          <a:bodyPr>
            <a:noAutofit/>
          </a:bodyPr>
          <a:lstStyle/>
          <a:p>
            <a:r>
              <a:rPr lang="fr-FR" sz="2500" b="1" spc="-50" dirty="0">
                <a:solidFill>
                  <a:schemeClr val="accent2">
                    <a:lumMod val="75000"/>
                  </a:schemeClr>
                </a:solidFill>
              </a:rPr>
              <a:t>PORTEURS DE PROJET CONCERNÉS</a:t>
            </a:r>
          </a:p>
        </p:txBody>
      </p:sp>
      <p:sp>
        <p:nvSpPr>
          <p:cNvPr id="5" name="Espace réservé du texte 4"/>
          <p:cNvSpPr>
            <a:spLocks noGrp="1"/>
          </p:cNvSpPr>
          <p:nvPr>
            <p:ph type="body" idx="1"/>
          </p:nvPr>
        </p:nvSpPr>
        <p:spPr/>
        <p:txBody>
          <a:bodyPr anchor="ctr">
            <a:noAutofit/>
          </a:bodyPr>
          <a:lstStyle/>
          <a:p>
            <a:pPr lvl="0" algn="ctr"/>
            <a:r>
              <a:rPr lang="fr-FR" sz="1400" b="0" dirty="0">
                <a:solidFill>
                  <a:schemeClr val="accent4">
                    <a:lumMod val="50000"/>
                  </a:schemeClr>
                </a:solidFill>
              </a:rPr>
              <a:t>Appel à </a:t>
            </a:r>
            <a:r>
              <a:rPr lang="fr-FR" sz="1400" b="0" dirty="0" smtClean="0">
                <a:solidFill>
                  <a:schemeClr val="accent4">
                    <a:lumMod val="50000"/>
                  </a:schemeClr>
                </a:solidFill>
              </a:rPr>
              <a:t>projets 1</a:t>
            </a:r>
            <a:br>
              <a:rPr lang="fr-FR" sz="1400" b="0" dirty="0" smtClean="0">
                <a:solidFill>
                  <a:schemeClr val="accent4">
                    <a:lumMod val="50000"/>
                  </a:schemeClr>
                </a:solidFill>
              </a:rPr>
            </a:br>
            <a:r>
              <a:rPr lang="fr-FR" b="0" dirty="0" smtClean="0">
                <a:solidFill>
                  <a:schemeClr val="accent4">
                    <a:lumMod val="50000"/>
                  </a:schemeClr>
                </a:solidFill>
              </a:rPr>
              <a:t>DE et Inactifs</a:t>
            </a:r>
            <a:endParaRPr lang="fr-FR" b="0" dirty="0">
              <a:solidFill>
                <a:schemeClr val="accent4">
                  <a:lumMod val="50000"/>
                </a:schemeClr>
              </a:solidFill>
            </a:endParaRPr>
          </a:p>
        </p:txBody>
      </p:sp>
      <p:graphicFrame>
        <p:nvGraphicFramePr>
          <p:cNvPr id="14" name="Espace réservé du contenu 13"/>
          <p:cNvGraphicFramePr>
            <a:graphicFrameLocks noGrp="1"/>
          </p:cNvGraphicFramePr>
          <p:nvPr>
            <p:ph sz="half" idx="2"/>
            <p:extLst>
              <p:ext uri="{D42A27DB-BD31-4B8C-83A1-F6EECF244321}">
                <p14:modId xmlns:p14="http://schemas.microsoft.com/office/powerpoint/2010/main" val="3534182362"/>
              </p:ext>
            </p:extLst>
          </p:nvPr>
        </p:nvGraphicFramePr>
        <p:xfrm>
          <a:off x="457200" y="2174875"/>
          <a:ext cx="4040188" cy="39512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0" name="Espace réservé du texte 9"/>
          <p:cNvSpPr>
            <a:spLocks noGrp="1"/>
          </p:cNvSpPr>
          <p:nvPr>
            <p:ph type="body" sz="quarter" idx="3"/>
          </p:nvPr>
        </p:nvSpPr>
        <p:spPr/>
        <p:txBody>
          <a:bodyPr anchor="ctr">
            <a:normAutofit lnSpcReduction="10000"/>
          </a:bodyPr>
          <a:lstStyle/>
          <a:p>
            <a:pPr lvl="0" algn="ctr"/>
            <a:r>
              <a:rPr lang="fr-FR" sz="1400" b="0" dirty="0">
                <a:solidFill>
                  <a:schemeClr val="accent4">
                    <a:lumMod val="50000"/>
                  </a:schemeClr>
                </a:solidFill>
              </a:rPr>
              <a:t>Appel à </a:t>
            </a:r>
            <a:r>
              <a:rPr lang="fr-FR" sz="1400" b="0" dirty="0" smtClean="0">
                <a:solidFill>
                  <a:schemeClr val="accent4">
                    <a:lumMod val="50000"/>
                  </a:schemeClr>
                </a:solidFill>
              </a:rPr>
              <a:t>projets 2</a:t>
            </a:r>
            <a:br>
              <a:rPr lang="fr-FR" sz="1400" b="0" dirty="0" smtClean="0">
                <a:solidFill>
                  <a:schemeClr val="accent4">
                    <a:lumMod val="50000"/>
                  </a:schemeClr>
                </a:solidFill>
              </a:rPr>
            </a:br>
            <a:r>
              <a:rPr lang="fr-FR" b="0" dirty="0" smtClean="0">
                <a:solidFill>
                  <a:schemeClr val="accent4">
                    <a:lumMod val="50000"/>
                  </a:schemeClr>
                </a:solidFill>
              </a:rPr>
              <a:t>Jeunes</a:t>
            </a:r>
            <a:endParaRPr lang="fr-FR" b="0" dirty="0">
              <a:solidFill>
                <a:schemeClr val="accent4">
                  <a:lumMod val="50000"/>
                </a:schemeClr>
              </a:solidFill>
            </a:endParaRPr>
          </a:p>
        </p:txBody>
      </p:sp>
      <p:graphicFrame>
        <p:nvGraphicFramePr>
          <p:cNvPr id="15" name="Espace réservé du contenu 14"/>
          <p:cNvGraphicFramePr>
            <a:graphicFrameLocks noGrp="1"/>
          </p:cNvGraphicFramePr>
          <p:nvPr>
            <p:ph sz="quarter" idx="4"/>
            <p:extLst>
              <p:ext uri="{D42A27DB-BD31-4B8C-83A1-F6EECF244321}">
                <p14:modId xmlns:p14="http://schemas.microsoft.com/office/powerpoint/2010/main" val="2986345451"/>
              </p:ext>
            </p:extLst>
          </p:nvPr>
        </p:nvGraphicFramePr>
        <p:xfrm>
          <a:off x="4645025" y="2174875"/>
          <a:ext cx="4041775" cy="395128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pSp>
        <p:nvGrpSpPr>
          <p:cNvPr id="24" name="Groupe 23"/>
          <p:cNvGrpSpPr/>
          <p:nvPr/>
        </p:nvGrpSpPr>
        <p:grpSpPr>
          <a:xfrm>
            <a:off x="611560" y="6309321"/>
            <a:ext cx="7803863" cy="432048"/>
            <a:chOff x="638915" y="2049690"/>
            <a:chExt cx="7363129" cy="1415149"/>
          </a:xfrm>
        </p:grpSpPr>
        <p:sp>
          <p:nvSpPr>
            <p:cNvPr id="25" name="Rectangle à coins arrondis 24"/>
            <p:cNvSpPr/>
            <p:nvPr/>
          </p:nvSpPr>
          <p:spPr>
            <a:xfrm>
              <a:off x="638915" y="2049690"/>
              <a:ext cx="7363129" cy="1415149"/>
            </a:xfrm>
            <a:prstGeom prst="roundRect">
              <a:avLst>
                <a:gd name="adj" fmla="val 10000"/>
              </a:avLst>
            </a:prstGeom>
          </p:spPr>
          <p:style>
            <a:lnRef idx="2">
              <a:schemeClr val="accent5"/>
            </a:lnRef>
            <a:fillRef idx="1">
              <a:schemeClr val="lt1"/>
            </a:fillRef>
            <a:effectRef idx="0">
              <a:schemeClr val="accent5"/>
            </a:effectRef>
            <a:fontRef idx="minor">
              <a:schemeClr val="dk1"/>
            </a:fontRef>
          </p:style>
        </p:sp>
        <p:sp>
          <p:nvSpPr>
            <p:cNvPr id="26" name="Rectangle 25"/>
            <p:cNvSpPr/>
            <p:nvPr/>
          </p:nvSpPr>
          <p:spPr>
            <a:xfrm>
              <a:off x="638915" y="2091137"/>
              <a:ext cx="7363129" cy="1332254"/>
            </a:xfrm>
            <a:prstGeom prst="rect">
              <a:avLst/>
            </a:prstGeom>
          </p:spPr>
          <p:style>
            <a:lnRef idx="2">
              <a:schemeClr val="accent5"/>
            </a:lnRef>
            <a:fillRef idx="1">
              <a:schemeClr val="lt1"/>
            </a:fillRef>
            <a:effectRef idx="0">
              <a:schemeClr val="accent5"/>
            </a:effectRef>
            <a:fontRef idx="minor">
              <a:schemeClr val="dk1"/>
            </a:fontRef>
          </p:style>
          <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r-FR" sz="1600" kern="1200" dirty="0" smtClean="0">
                  <a:latin typeface="+mj-lt"/>
                  <a:cs typeface="Arial" panose="020B0604020202020204" pitchFamily="34" charset="0"/>
                </a:rPr>
                <a:t>Service public de l’emploi entendu au sens large et tout acteur du placement</a:t>
              </a:r>
              <a:endParaRPr lang="fr-FR" sz="1600" kern="1200" dirty="0">
                <a:latin typeface="+mj-lt"/>
                <a:cs typeface="Arial" panose="020B0604020202020204" pitchFamily="34" charset="0"/>
              </a:endParaRPr>
            </a:p>
          </p:txBody>
        </p:sp>
      </p:grpSp>
    </p:spTree>
    <p:extLst>
      <p:ext uri="{BB962C8B-B14F-4D97-AF65-F5344CB8AC3E}">
        <p14:creationId xmlns:p14="http://schemas.microsoft.com/office/powerpoint/2010/main" val="926255714"/>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80728"/>
            <a:ext cx="8229600" cy="432048"/>
          </a:xfrm>
        </p:spPr>
        <p:txBody>
          <a:bodyPr>
            <a:noAutofit/>
          </a:bodyPr>
          <a:lstStyle/>
          <a:p>
            <a:r>
              <a:rPr lang="fr-FR" sz="2500" b="1" spc="-50" dirty="0">
                <a:solidFill>
                  <a:schemeClr val="accent2">
                    <a:lumMod val="75000"/>
                  </a:schemeClr>
                </a:solidFill>
              </a:rPr>
              <a:t>AUTRES MODALITÉS</a:t>
            </a:r>
          </a:p>
        </p:txBody>
      </p:sp>
      <p:graphicFrame>
        <p:nvGraphicFramePr>
          <p:cNvPr id="2" name="Diagramme 1"/>
          <p:cNvGraphicFramePr/>
          <p:nvPr>
            <p:extLst>
              <p:ext uri="{D42A27DB-BD31-4B8C-83A1-F6EECF244321}">
                <p14:modId xmlns:p14="http://schemas.microsoft.com/office/powerpoint/2010/main" val="785533348"/>
              </p:ext>
            </p:extLst>
          </p:nvPr>
        </p:nvGraphicFramePr>
        <p:xfrm>
          <a:off x="539552" y="2060848"/>
          <a:ext cx="8280920" cy="40324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147808093"/>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descr="C:\Users\david.hericotte\Desktop\nié.png"/>
          <p:cNvPicPr>
            <a:picLocks noChangeAspect="1" noChangeArrowheads="1"/>
          </p:cNvPicPr>
          <p:nvPr/>
        </p:nvPicPr>
        <p:blipFill>
          <a:blip r:embed="rId3">
            <a:clrChange>
              <a:clrFrom>
                <a:srgbClr val="FF3366"/>
              </a:clrFrom>
              <a:clrTo>
                <a:srgbClr val="FF3366">
                  <a:alpha val="0"/>
                </a:srgbClr>
              </a:clrTo>
            </a:clrChange>
            <a:extLst>
              <a:ext uri="{BEBA8EAE-BF5A-486C-A8C5-ECC9F3942E4B}">
                <a14:imgProps xmlns:a14="http://schemas.microsoft.com/office/drawing/2010/main">
                  <a14:imgLayer r:embed="rId4">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7"/>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84368" y="5877368"/>
            <a:ext cx="1021449" cy="864000"/>
          </a:xfrm>
          <a:prstGeom prst="rect">
            <a:avLst/>
          </a:prstGeom>
          <a:noFill/>
          <a:ln>
            <a:noFill/>
          </a:ln>
        </p:spPr>
      </p:pic>
      <p:pic>
        <p:nvPicPr>
          <p:cNvPr id="10"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69417" t="40265"/>
          <a:stretch/>
        </p:blipFill>
        <p:spPr bwMode="auto">
          <a:xfrm>
            <a:off x="4549638" y="738998"/>
            <a:ext cx="4621115" cy="7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29" y="476672"/>
            <a:ext cx="2657475" cy="266700"/>
          </a:xfrm>
          <a:prstGeom prst="rect">
            <a:avLst/>
          </a:prstGeom>
          <a:noFill/>
          <a:ln>
            <a:noFill/>
          </a:ln>
        </p:spPr>
      </p:pic>
      <p:sp>
        <p:nvSpPr>
          <p:cNvPr id="18" name="Espace réservé du texte 12"/>
          <p:cNvSpPr txBox="1">
            <a:spLocks/>
          </p:cNvSpPr>
          <p:nvPr/>
        </p:nvSpPr>
        <p:spPr>
          <a:xfrm>
            <a:off x="-36512" y="1484784"/>
            <a:ext cx="6264696" cy="2340392"/>
          </a:xfrm>
          <a:prstGeom prst="rect">
            <a:avLst/>
          </a:prstGeom>
          <a:noFill/>
          <a:ln w="0" cmpd="sng">
            <a:noFill/>
            <a:prstDash val="solid"/>
          </a:ln>
        </p:spPr>
        <p:txBody>
          <a:bodyPr vert="horz" lIns="0" tIns="0" rIns="0" bIns="0" rtlCol="0" anchor="t">
            <a:normAutofit fontScale="85000" lnSpcReduction="20000"/>
          </a:bodyP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20040" algn="ctr">
              <a:lnSpc>
                <a:spcPct val="80639"/>
              </a:lnSpc>
            </a:pPr>
            <a:endParaRPr lang="fr-FR" sz="3050" b="1" spc="-5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rial Narrow" panose="22635452340000000000" pitchFamily="2"/>
              <a:cs typeface="Arial" panose="020B0604020202020204" pitchFamily="34" charset="0"/>
            </a:endParaRPr>
          </a:p>
          <a:p>
            <a:pPr algn="ctr"/>
            <a:r>
              <a:rPr lang="fr-FR" sz="3600" b="1" dirty="0" smtClean="0">
                <a:solidFill>
                  <a:schemeClr val="bg1"/>
                </a:solidFill>
              </a:rPr>
              <a:t>AP3 : Accompagner les créateurs </a:t>
            </a:r>
            <a:r>
              <a:rPr lang="fr-FR" sz="3600" b="1" dirty="0">
                <a:solidFill>
                  <a:schemeClr val="bg1"/>
                </a:solidFill>
              </a:rPr>
              <a:t>ou </a:t>
            </a:r>
            <a:r>
              <a:rPr lang="fr-FR" sz="3600" b="1" dirty="0" smtClean="0">
                <a:solidFill>
                  <a:schemeClr val="bg1"/>
                </a:solidFill>
              </a:rPr>
              <a:t>les repreneurs et </a:t>
            </a:r>
            <a:r>
              <a:rPr lang="fr-FR" sz="3600" b="1" dirty="0">
                <a:solidFill>
                  <a:schemeClr val="bg1"/>
                </a:solidFill>
              </a:rPr>
              <a:t>consolider les</a:t>
            </a:r>
          </a:p>
          <a:p>
            <a:pPr algn="ctr"/>
            <a:r>
              <a:rPr lang="fr-FR" sz="3600" b="1" dirty="0">
                <a:solidFill>
                  <a:schemeClr val="bg1"/>
                </a:solidFill>
              </a:rPr>
              <a:t>structures dans la durée </a:t>
            </a:r>
          </a:p>
          <a:p>
            <a:pPr algn="ctr"/>
            <a:endParaRPr lang="fr-FR" sz="3600" b="1" dirty="0">
              <a:solidFill>
                <a:schemeClr val="bg1"/>
              </a:solidFill>
            </a:endParaRPr>
          </a:p>
          <a:p>
            <a:pPr algn="ctr"/>
            <a:r>
              <a:rPr lang="fr-FR" sz="3600" b="1" dirty="0">
                <a:solidFill>
                  <a:schemeClr val="bg1"/>
                </a:solidFill>
              </a:rPr>
              <a:t>Axe </a:t>
            </a:r>
            <a:r>
              <a:rPr lang="fr-FR" sz="3600" b="1" dirty="0" smtClean="0">
                <a:solidFill>
                  <a:schemeClr val="bg1"/>
                </a:solidFill>
              </a:rPr>
              <a:t>1 - </a:t>
            </a:r>
            <a:r>
              <a:rPr lang="fr-FR" sz="3600" b="1" dirty="0">
                <a:solidFill>
                  <a:schemeClr val="bg1"/>
                </a:solidFill>
              </a:rPr>
              <a:t>OT </a:t>
            </a:r>
            <a:r>
              <a:rPr lang="fr-FR" sz="3600" b="1" dirty="0" smtClean="0">
                <a:solidFill>
                  <a:schemeClr val="bg1"/>
                </a:solidFill>
              </a:rPr>
              <a:t>8 - </a:t>
            </a:r>
            <a:r>
              <a:rPr lang="fr-FR" sz="3600" b="1" dirty="0">
                <a:solidFill>
                  <a:schemeClr val="bg1"/>
                </a:solidFill>
              </a:rPr>
              <a:t>PI </a:t>
            </a:r>
            <a:r>
              <a:rPr lang="fr-FR" sz="3600" b="1" dirty="0" smtClean="0">
                <a:solidFill>
                  <a:schemeClr val="bg1"/>
                </a:solidFill>
              </a:rPr>
              <a:t>8.3 - </a:t>
            </a:r>
            <a:r>
              <a:rPr lang="fr-FR" sz="3600" b="1" dirty="0">
                <a:solidFill>
                  <a:schemeClr val="bg1"/>
                </a:solidFill>
              </a:rPr>
              <a:t>OS 1 </a:t>
            </a:r>
          </a:p>
        </p:txBody>
      </p:sp>
    </p:spTree>
    <p:extLst>
      <p:ext uri="{BB962C8B-B14F-4D97-AF65-F5344CB8AC3E}">
        <p14:creationId xmlns:p14="http://schemas.microsoft.com/office/powerpoint/2010/main" val="2890198417"/>
      </p:ext>
    </p:extLst>
  </p:cSld>
  <p:clrMapOvr>
    <a:masterClrMapping/>
  </p:clrMapOvr>
  <mc:AlternateContent xmlns:mc="http://schemas.openxmlformats.org/markup-compatibility/2006">
    <mc:Choice xmlns:p14="http://schemas.microsoft.com/office/powerpoint/2010/main" Requires="p14">
      <p:transition spd="slow" p14:dur="2000">
        <p14:prism/>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hème Office">
  <a:themeElements>
    <a:clrScheme name="Contiguïté">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371</TotalTime>
  <Words>2735</Words>
  <Application>Microsoft Office PowerPoint</Application>
  <PresentationFormat>Affichage à l'écran (4:3)</PresentationFormat>
  <Paragraphs>437</Paragraphs>
  <Slides>44</Slides>
  <Notes>23</Notes>
  <HiddenSlides>0</HiddenSlides>
  <MMClips>0</MMClips>
  <ScaleCrop>false</ScaleCrop>
  <HeadingPairs>
    <vt:vector size="4" baseType="variant">
      <vt:variant>
        <vt:lpstr>Thème</vt:lpstr>
      </vt:variant>
      <vt:variant>
        <vt:i4>1</vt:i4>
      </vt:variant>
      <vt:variant>
        <vt:lpstr>Titres des diapositives</vt:lpstr>
      </vt:variant>
      <vt:variant>
        <vt:i4>44</vt:i4>
      </vt:variant>
    </vt:vector>
  </HeadingPairs>
  <TitlesOfParts>
    <vt:vector size="45" baseType="lpstr">
      <vt:lpstr>Thème Office</vt:lpstr>
      <vt:lpstr>Présentation PowerPoint</vt:lpstr>
      <vt:lpstr>Présentation PowerPoint</vt:lpstr>
      <vt:lpstr>CODIFICATION PON </vt:lpstr>
      <vt:lpstr>OBJECTIFS DES APPELS A PROJETS</vt:lpstr>
      <vt:lpstr>ACTIONS VISÉES </vt:lpstr>
      <vt:lpstr>PUBLICS CIBLÉS</vt:lpstr>
      <vt:lpstr>PORTEURS DE PROJET CONCERNÉS</vt:lpstr>
      <vt:lpstr>AUTRES MODALITÉS</vt:lpstr>
      <vt:lpstr>Présentation PowerPoint</vt:lpstr>
      <vt:lpstr>CODIFICATION PON </vt:lpstr>
      <vt:lpstr>OBJECTIF ET ACTIONS VISÉES</vt:lpstr>
      <vt:lpstr>PUBLICS CIBLÉS</vt:lpstr>
      <vt:lpstr>PORTEURS DE PROJET CONCERNÉS</vt:lpstr>
      <vt:lpstr>Présentation PowerPoint</vt:lpstr>
      <vt:lpstr>CODIFICATION PON </vt:lpstr>
      <vt:lpstr>OBJECTIF ET ACTIONS VISÉES</vt:lpstr>
      <vt:lpstr>OBJECTIF ET ACTIONS VISÉES</vt:lpstr>
      <vt:lpstr>PUBLICS CIBLÉS</vt:lpstr>
      <vt:lpstr>PORTEURS DE PROJET CONCERNÉS</vt:lpstr>
      <vt:lpstr>Présentation PowerPoint</vt:lpstr>
      <vt:lpstr>CODIFICATION PON </vt:lpstr>
      <vt:lpstr>OBJECTIF ET ACTIONS VISÉES</vt:lpstr>
      <vt:lpstr>PUBLICS CIBLÉS</vt:lpstr>
      <vt:lpstr>PORTEURS DE PROJET CONCERNÉS</vt:lpstr>
      <vt:lpstr>Présentation PowerPoint</vt:lpstr>
      <vt:lpstr>CODIFICATION PON </vt:lpstr>
      <vt:lpstr>OBJECTIF ET ACTIONS VISÉES</vt:lpstr>
      <vt:lpstr>PUBLICS CIBLÉS</vt:lpstr>
      <vt:lpstr>PORTEURS DE PROJET CONCERNÉS</vt:lpstr>
      <vt:lpstr>Présentation PowerPoint</vt:lpstr>
      <vt:lpstr>CODIFICATION PON </vt:lpstr>
      <vt:lpstr>OBJECTIF ET ACTIONS VISÉES</vt:lpstr>
      <vt:lpstr>PUBLICS CIBLÉS</vt:lpstr>
      <vt:lpstr>PORTEURS DE PROJET CONCERNÉS</vt:lpstr>
      <vt:lpstr>Présentation PowerPoint</vt:lpstr>
      <vt:lpstr>CODIFICATION PON </vt:lpstr>
      <vt:lpstr>OBJECTIF ET ACTIONS VISÉES</vt:lpstr>
      <vt:lpstr>PUBLICS CIBLÉS</vt:lpstr>
      <vt:lpstr>PORTEURS DE PROJET CONCERNÉS</vt:lpstr>
      <vt:lpstr>Présentation PowerPoint</vt:lpstr>
      <vt:lpstr>CODIFICATION PON </vt:lpstr>
      <vt:lpstr>OBJECTIF ET ACTIONS VISÉES</vt:lpstr>
      <vt:lpstr>PUBLICS CIBLÉS</vt:lpstr>
      <vt:lpstr>PORTEURS DE PROJET CONCERNÉS</vt:lpstr>
    </vt:vector>
  </TitlesOfParts>
  <Company>Ministère du travail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HERICOTTE David  (DR-PACA)</dc:creator>
  <cp:lastModifiedBy>LAGASSE Chloe (DR-PACA)</cp:lastModifiedBy>
  <cp:revision>63</cp:revision>
  <dcterms:created xsi:type="dcterms:W3CDTF">2016-05-19T11:19:42Z</dcterms:created>
  <dcterms:modified xsi:type="dcterms:W3CDTF">2016-05-26T10:29:09Z</dcterms:modified>
</cp:coreProperties>
</file>