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307" r:id="rId2"/>
    <p:sldId id="258" r:id="rId3"/>
    <p:sldId id="294" r:id="rId4"/>
    <p:sldId id="259" r:id="rId5"/>
    <p:sldId id="260" r:id="rId6"/>
    <p:sldId id="272" r:id="rId7"/>
    <p:sldId id="309" r:id="rId8"/>
    <p:sldId id="261" r:id="rId9"/>
    <p:sldId id="274" r:id="rId10"/>
    <p:sldId id="275" r:id="rId11"/>
    <p:sldId id="295" r:id="rId12"/>
    <p:sldId id="296" r:id="rId13"/>
    <p:sldId id="287" r:id="rId14"/>
    <p:sldId id="301" r:id="rId15"/>
    <p:sldId id="298" r:id="rId16"/>
    <p:sldId id="299" r:id="rId17"/>
    <p:sldId id="306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0066CC"/>
    <a:srgbClr val="0000FF"/>
    <a:srgbClr val="FFCC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91" autoAdjust="0"/>
    <p:restoredTop sz="94629" autoAdjust="0"/>
  </p:normalViewPr>
  <p:slideViewPr>
    <p:cSldViewPr>
      <p:cViewPr>
        <p:scale>
          <a:sx n="110" d="100"/>
          <a:sy n="110" d="100"/>
        </p:scale>
        <p:origin x="-198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loe.lagasse\Desktop\Copie%20de%20R&#233;partion%20des%20objectifs%20PACA%20en%20nombre%20de%20participants%20V110516%20-%20VCSC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'Suivi Obj'!$G$38:$I$38</c:f>
              <c:strCache>
                <c:ptCount val="1"/>
                <c:pt idx="0">
                  <c:v>Réalisation 2015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'Suivi Obj'!$C$40:$C$45</c:f>
              <c:strCache>
                <c:ptCount val="6"/>
                <c:pt idx="0">
                  <c:v>CD 06</c:v>
                </c:pt>
                <c:pt idx="1">
                  <c:v>CD 13</c:v>
                </c:pt>
                <c:pt idx="2">
                  <c:v>CD 83</c:v>
                </c:pt>
                <c:pt idx="3">
                  <c:v>CD 84</c:v>
                </c:pt>
                <c:pt idx="4">
                  <c:v>MNCA</c:v>
                </c:pt>
                <c:pt idx="5">
                  <c:v>MPM</c:v>
                </c:pt>
              </c:strCache>
            </c:strRef>
          </c:cat>
          <c:val>
            <c:numRef>
              <c:f>'Suivi Obj'!$G$40:$G$45</c:f>
              <c:numCache>
                <c:formatCode>_-* #,##0\ _€_-;\-* #,##0\ _€_-;_-* "-"??\ _€_-;_-@_-</c:formatCode>
                <c:ptCount val="6"/>
                <c:pt idx="0">
                  <c:v>1779</c:v>
                </c:pt>
                <c:pt idx="1">
                  <c:v>5371</c:v>
                </c:pt>
                <c:pt idx="2">
                  <c:v>4719</c:v>
                </c:pt>
                <c:pt idx="3">
                  <c:v>1048</c:v>
                </c:pt>
                <c:pt idx="4">
                  <c:v>1925</c:v>
                </c:pt>
                <c:pt idx="5">
                  <c:v>3285</c:v>
                </c:pt>
              </c:numCache>
            </c:numRef>
          </c:val>
        </c:ser>
        <c:ser>
          <c:idx val="1"/>
          <c:order val="1"/>
          <c:tx>
            <c:strRef>
              <c:f>'Suivi Obj'!$S$38:$U$38</c:f>
              <c:strCache>
                <c:ptCount val="1"/>
                <c:pt idx="0">
                  <c:v>Objectif restant à ce jour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'Suivi Obj'!$C$40:$C$45</c:f>
              <c:strCache>
                <c:ptCount val="6"/>
                <c:pt idx="0">
                  <c:v>CD 06</c:v>
                </c:pt>
                <c:pt idx="1">
                  <c:v>CD 13</c:v>
                </c:pt>
                <c:pt idx="2">
                  <c:v>CD 83</c:v>
                </c:pt>
                <c:pt idx="3">
                  <c:v>CD 84</c:v>
                </c:pt>
                <c:pt idx="4">
                  <c:v>MNCA</c:v>
                </c:pt>
                <c:pt idx="5">
                  <c:v>MPM</c:v>
                </c:pt>
              </c:strCache>
            </c:strRef>
          </c:cat>
          <c:val>
            <c:numRef>
              <c:f>'Suivi Obj'!$S$40:$S$45</c:f>
              <c:numCache>
                <c:formatCode>_-* #,##0\ _€_-;\-* #,##0\ _€_-;_-* "-"??\ _€_-;_-@_-</c:formatCode>
                <c:ptCount val="6"/>
                <c:pt idx="0">
                  <c:v>3599.7835497522647</c:v>
                </c:pt>
                <c:pt idx="1">
                  <c:v>5646.1681563158581</c:v>
                </c:pt>
                <c:pt idx="2">
                  <c:v>10366.666666666668</c:v>
                </c:pt>
                <c:pt idx="3">
                  <c:v>7498</c:v>
                </c:pt>
                <c:pt idx="4">
                  <c:v>1512.4860104928794</c:v>
                </c:pt>
                <c:pt idx="5">
                  <c:v>8661.6666666666661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87569152"/>
        <c:axId val="87571456"/>
      </c:barChart>
      <c:catAx>
        <c:axId val="87569152"/>
        <c:scaling>
          <c:orientation val="minMax"/>
        </c:scaling>
        <c:delete val="0"/>
        <c:axPos val="b"/>
        <c:majorTickMark val="none"/>
        <c:minorTickMark val="none"/>
        <c:tickLblPos val="nextTo"/>
        <c:crossAx val="87571456"/>
        <c:crosses val="autoZero"/>
        <c:auto val="1"/>
        <c:lblAlgn val="ctr"/>
        <c:lblOffset val="100"/>
        <c:noMultiLvlLbl val="0"/>
      </c:catAx>
      <c:valAx>
        <c:axId val="87571456"/>
        <c:scaling>
          <c:orientation val="minMax"/>
        </c:scaling>
        <c:delete val="0"/>
        <c:axPos val="l"/>
        <c:numFmt formatCode="_-* #,##0\ _€_-;\-* #,##0\ _€_-;_-* &quot;-&quot;??\ _€_-;_-@_-" sourceLinked="1"/>
        <c:majorTickMark val="none"/>
        <c:minorTickMark val="none"/>
        <c:tickLblPos val="nextTo"/>
        <c:crossAx val="875691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fr-F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39AC9A-12BE-4196-A164-B91180AAE97E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3BA1F7E3-ED4E-4217-B5D6-D71F6841896B}">
      <dgm:prSet phldrT="[Texte]" custT="1"/>
      <dgm:spPr/>
      <dgm:t>
        <a:bodyPr/>
        <a:lstStyle/>
        <a:p>
          <a:r>
            <a:rPr lang="fr-FR" sz="1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CD 06 </a:t>
          </a:r>
        </a:p>
        <a:p>
          <a:r>
            <a:rPr lang="fr-FR" sz="1200" b="1" i="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  <a:endParaRPr lang="fr-FR" sz="1200" b="1" i="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F20577F-D01B-4157-82D3-96AD1B551349}" type="parTrans" cxnId="{62697170-EFB5-400D-AECA-814D0010FE2D}">
      <dgm:prSet/>
      <dgm:spPr/>
      <dgm:t>
        <a:bodyPr/>
        <a:lstStyle/>
        <a:p>
          <a:endParaRPr lang="fr-FR"/>
        </a:p>
      </dgm:t>
    </dgm:pt>
    <dgm:pt modelId="{DD43E81A-55F3-46AF-96D6-2D7701A5004A}" type="sibTrans" cxnId="{62697170-EFB5-400D-AECA-814D0010FE2D}">
      <dgm:prSet/>
      <dgm:spPr/>
      <dgm:t>
        <a:bodyPr/>
        <a:lstStyle/>
        <a:p>
          <a:endParaRPr lang="fr-FR"/>
        </a:p>
      </dgm:t>
    </dgm:pt>
    <dgm:pt modelId="{A6F2D68D-B2AB-4778-A831-9AAE1B0D56D0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7 380 000 €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755FCE8-589D-4356-A67C-02B5CDBC3428}" type="parTrans" cxnId="{6FA8E0A7-8F38-426C-8724-86C2AC9119D3}">
      <dgm:prSet/>
      <dgm:spPr/>
      <dgm:t>
        <a:bodyPr/>
        <a:lstStyle/>
        <a:p>
          <a:endParaRPr lang="fr-FR"/>
        </a:p>
      </dgm:t>
    </dgm:pt>
    <dgm:pt modelId="{543B2165-17AA-4E53-94D6-E95A84B7BD82}" type="sibTrans" cxnId="{6FA8E0A7-8F38-426C-8724-86C2AC9119D3}">
      <dgm:prSet/>
      <dgm:spPr/>
      <dgm:t>
        <a:bodyPr/>
        <a:lstStyle/>
        <a:p>
          <a:endParaRPr lang="fr-FR"/>
        </a:p>
      </dgm:t>
    </dgm:pt>
    <dgm:pt modelId="{93737B3E-FBFE-49C3-8AE8-D399D812F330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5 873 184,30 €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6FAA479-F531-4702-934E-A86FF1955157}" type="parTrans" cxnId="{51AC1E7E-0034-4148-9CE2-9526C11A6252}">
      <dgm:prSet/>
      <dgm:spPr/>
      <dgm:t>
        <a:bodyPr/>
        <a:lstStyle/>
        <a:p>
          <a:endParaRPr lang="fr-FR"/>
        </a:p>
      </dgm:t>
    </dgm:pt>
    <dgm:pt modelId="{97ED91AE-1716-4282-A80B-5B9B3A3CA111}" type="sibTrans" cxnId="{51AC1E7E-0034-4148-9CE2-9526C11A6252}">
      <dgm:prSet/>
      <dgm:spPr/>
      <dgm:t>
        <a:bodyPr/>
        <a:lstStyle/>
        <a:p>
          <a:endParaRPr lang="fr-FR"/>
        </a:p>
      </dgm:t>
    </dgm:pt>
    <dgm:pt modelId="{C201B2E9-E6DF-4AE7-B99A-F30CCA4C52A8}">
      <dgm:prSet phldrT="[Texte]" custT="1"/>
      <dgm:spPr/>
      <dgm:t>
        <a:bodyPr/>
        <a:lstStyle/>
        <a:p>
          <a: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80%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46FEEA6-3D6A-4710-9CEA-3CB76E6D24F5}" type="parTrans" cxnId="{C6A2AACE-9685-4CE2-A451-248C8FA8E7B9}">
      <dgm:prSet/>
      <dgm:spPr/>
      <dgm:t>
        <a:bodyPr/>
        <a:lstStyle/>
        <a:p>
          <a:endParaRPr lang="fr-FR"/>
        </a:p>
      </dgm:t>
    </dgm:pt>
    <dgm:pt modelId="{B0B23218-5FFF-4DAB-A1FA-F793002A5511}" type="sibTrans" cxnId="{C6A2AACE-9685-4CE2-A451-248C8FA8E7B9}">
      <dgm:prSet/>
      <dgm:spPr/>
      <dgm:t>
        <a:bodyPr/>
        <a:lstStyle/>
        <a:p>
          <a:endParaRPr lang="fr-FR"/>
        </a:p>
      </dgm:t>
    </dgm:pt>
    <dgm:pt modelId="{38847406-DB77-4F3B-9B31-F2BD4F09CBC3}">
      <dgm:prSet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1 506 815,70€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C48AEB8-8CCC-46EE-AF5F-5E641A6A6154}" type="parTrans" cxnId="{DBF27BE1-B768-4C30-90CD-944FF0B8E3A2}">
      <dgm:prSet/>
      <dgm:spPr/>
      <dgm:t>
        <a:bodyPr/>
        <a:lstStyle/>
        <a:p>
          <a:endParaRPr lang="fr-FR"/>
        </a:p>
      </dgm:t>
    </dgm:pt>
    <dgm:pt modelId="{AC325042-93AE-4808-92D2-AA4216E8B39E}" type="sibTrans" cxnId="{DBF27BE1-B768-4C30-90CD-944FF0B8E3A2}">
      <dgm:prSet/>
      <dgm:spPr/>
      <dgm:t>
        <a:bodyPr/>
        <a:lstStyle/>
        <a:p>
          <a:endParaRPr lang="fr-FR"/>
        </a:p>
      </dgm:t>
    </dgm:pt>
    <dgm:pt modelId="{0708A13C-9358-443E-A3DA-361CD350FE46}">
      <dgm:prSet custT="1"/>
      <dgm:spPr/>
      <dgm:t>
        <a:bodyPr/>
        <a:lstStyle/>
        <a:p>
          <a: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9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EB3A81F-08D9-4102-93E3-978B45E38DA7}" type="parTrans" cxnId="{739DDBCC-AB1A-4C23-8AF0-90B69433BFAC}">
      <dgm:prSet/>
      <dgm:spPr/>
      <dgm:t>
        <a:bodyPr/>
        <a:lstStyle/>
        <a:p>
          <a:endParaRPr lang="fr-FR"/>
        </a:p>
      </dgm:t>
    </dgm:pt>
    <dgm:pt modelId="{190084E7-3881-4EE7-B74A-ED50AA5CCFDC}" type="sibTrans" cxnId="{739DDBCC-AB1A-4C23-8AF0-90B69433BFAC}">
      <dgm:prSet/>
      <dgm:spPr/>
      <dgm:t>
        <a:bodyPr/>
        <a:lstStyle/>
        <a:p>
          <a:endParaRPr lang="fr-FR"/>
        </a:p>
      </dgm:t>
    </dgm:pt>
    <dgm:pt modelId="{5C3A21F8-7726-4015-9C25-588410A2A4FA}">
      <dgm:prSet custT="1"/>
      <dgm:spPr/>
      <dgm:t>
        <a:bodyPr/>
        <a:lstStyle/>
        <a:p>
          <a:r>
            <a:rPr lang="fr-FR" sz="1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MNCA</a:t>
          </a:r>
        </a:p>
        <a:p>
          <a:r>
            <a:rPr lang="fr-FR" sz="12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  <a:endParaRPr lang="fr-FR" sz="12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0B686BE-3D45-4F40-A9F7-7FD210384471}" type="parTrans" cxnId="{DAC079EF-4611-433E-BF3D-33742B6FB6CC}">
      <dgm:prSet/>
      <dgm:spPr/>
      <dgm:t>
        <a:bodyPr/>
        <a:lstStyle/>
        <a:p>
          <a:endParaRPr lang="fr-FR"/>
        </a:p>
      </dgm:t>
    </dgm:pt>
    <dgm:pt modelId="{46F62B3C-B1DA-426A-9DC4-DFCE3DF3853B}" type="sibTrans" cxnId="{DAC079EF-4611-433E-BF3D-33742B6FB6CC}">
      <dgm:prSet/>
      <dgm:spPr/>
      <dgm:t>
        <a:bodyPr/>
        <a:lstStyle/>
        <a:p>
          <a:endParaRPr lang="fr-FR"/>
        </a:p>
      </dgm:t>
    </dgm:pt>
    <dgm:pt modelId="{463054D1-086C-486E-8D83-391CFD917A62}">
      <dgm:prSet custT="1"/>
      <dgm:spPr/>
      <dgm:t>
        <a:bodyPr/>
        <a:lstStyle/>
        <a:p>
          <a: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2 680 740 €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5D563A-C08A-4EAD-9403-582F4244105C}" type="parTrans" cxnId="{E5FB328B-3A5E-4FD5-A992-4104484CFEFE}">
      <dgm:prSet/>
      <dgm:spPr/>
      <dgm:t>
        <a:bodyPr/>
        <a:lstStyle/>
        <a:p>
          <a:endParaRPr lang="fr-FR"/>
        </a:p>
      </dgm:t>
    </dgm:pt>
    <dgm:pt modelId="{3ADAA54E-A74B-497C-A6F0-BD1B18937B65}" type="sibTrans" cxnId="{E5FB328B-3A5E-4FD5-A992-4104484CFEFE}">
      <dgm:prSet/>
      <dgm:spPr/>
      <dgm:t>
        <a:bodyPr/>
        <a:lstStyle/>
        <a:p>
          <a:endParaRPr lang="fr-FR"/>
        </a:p>
      </dgm:t>
    </dgm:pt>
    <dgm:pt modelId="{C17CF672-25EE-4C49-9B6B-4443A682555A}">
      <dgm:prSet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1 448 941,84€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4402FFA-BA1A-4CC8-A5D9-BC2AADBEEF0E}" type="parTrans" cxnId="{E52DCB05-AB75-473E-85F6-393A511A58F8}">
      <dgm:prSet/>
      <dgm:spPr/>
      <dgm:t>
        <a:bodyPr/>
        <a:lstStyle/>
        <a:p>
          <a:endParaRPr lang="fr-FR"/>
        </a:p>
      </dgm:t>
    </dgm:pt>
    <dgm:pt modelId="{0AE6577A-F19A-42AB-9559-50DDD883B043}" type="sibTrans" cxnId="{E52DCB05-AB75-473E-85F6-393A511A58F8}">
      <dgm:prSet/>
      <dgm:spPr/>
      <dgm:t>
        <a:bodyPr/>
        <a:lstStyle/>
        <a:p>
          <a:endParaRPr lang="fr-FR"/>
        </a:p>
      </dgm:t>
    </dgm:pt>
    <dgm:pt modelId="{F159ADCD-A0A9-49E6-8C58-EC199269FEA0}">
      <dgm:prSet custT="1"/>
      <dgm:spPr/>
      <dgm:t>
        <a:bodyPr/>
        <a:lstStyle/>
        <a:p>
          <a: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54%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202F6DF-04B6-4CFA-A4CA-8950420BC841}" type="parTrans" cxnId="{64CA4745-AFAF-4DC7-8760-CEF5DD8FD1B8}">
      <dgm:prSet/>
      <dgm:spPr/>
      <dgm:t>
        <a:bodyPr/>
        <a:lstStyle/>
        <a:p>
          <a:endParaRPr lang="fr-FR"/>
        </a:p>
      </dgm:t>
    </dgm:pt>
    <dgm:pt modelId="{E49963D6-011F-4651-AACF-7D221C6EC671}" type="sibTrans" cxnId="{64CA4745-AFAF-4DC7-8760-CEF5DD8FD1B8}">
      <dgm:prSet/>
      <dgm:spPr/>
      <dgm:t>
        <a:bodyPr/>
        <a:lstStyle/>
        <a:p>
          <a:endParaRPr lang="fr-FR"/>
        </a:p>
      </dgm:t>
    </dgm:pt>
    <dgm:pt modelId="{7A9CD2DC-00E5-487A-95E0-963E793EE80F}">
      <dgm:prSet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1 231 798,16€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10DD918-B0B8-4D74-9B3E-DA449F1CB8C0}" type="parTrans" cxnId="{42D89BA9-5820-409B-BAC2-8AB61700E684}">
      <dgm:prSet/>
      <dgm:spPr/>
      <dgm:t>
        <a:bodyPr/>
        <a:lstStyle/>
        <a:p>
          <a:endParaRPr lang="fr-FR"/>
        </a:p>
      </dgm:t>
    </dgm:pt>
    <dgm:pt modelId="{F2E636E9-27BE-4706-9146-7B0B8C5FAE5D}" type="sibTrans" cxnId="{42D89BA9-5820-409B-BAC2-8AB61700E684}">
      <dgm:prSet/>
      <dgm:spPr/>
      <dgm:t>
        <a:bodyPr/>
        <a:lstStyle/>
        <a:p>
          <a:endParaRPr lang="fr-FR"/>
        </a:p>
      </dgm:t>
    </dgm:pt>
    <dgm:pt modelId="{8D0CFDEC-952A-4D86-A6BF-B56AAF85EB8D}">
      <dgm:prSet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26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C0F63B1-3E42-4863-9CB5-9959A5AA92D8}" type="parTrans" cxnId="{31BFE1B8-7B20-4A6D-9CC6-C01E0F4B2F52}">
      <dgm:prSet/>
      <dgm:spPr/>
      <dgm:t>
        <a:bodyPr/>
        <a:lstStyle/>
        <a:p>
          <a:endParaRPr lang="fr-FR"/>
        </a:p>
      </dgm:t>
    </dgm:pt>
    <dgm:pt modelId="{2F54A9F9-1A98-4E26-8E0D-2160AFBDC0B4}" type="sibTrans" cxnId="{31BFE1B8-7B20-4A6D-9CC6-C01E0F4B2F52}">
      <dgm:prSet/>
      <dgm:spPr/>
      <dgm:t>
        <a:bodyPr/>
        <a:lstStyle/>
        <a:p>
          <a:endParaRPr lang="fr-FR"/>
        </a:p>
      </dgm:t>
    </dgm:pt>
    <dgm:pt modelId="{EBB24F43-5D56-46BC-B6C5-4936D9616C56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5 125 000 €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6DDA2E0-B6AB-461F-BCBF-A33F1FF16DE9}" type="parTrans" cxnId="{53BD59B8-6445-4CEF-AE27-4511C6EBEF89}">
      <dgm:prSet/>
      <dgm:spPr/>
      <dgm:t>
        <a:bodyPr/>
        <a:lstStyle/>
        <a:p>
          <a:endParaRPr lang="fr-FR"/>
        </a:p>
      </dgm:t>
    </dgm:pt>
    <dgm:pt modelId="{19188B35-CFD2-42A2-BAD4-4BD374C110F2}" type="sibTrans" cxnId="{53BD59B8-6445-4CEF-AE27-4511C6EBEF89}">
      <dgm:prSet/>
      <dgm:spPr/>
      <dgm:t>
        <a:bodyPr/>
        <a:lstStyle/>
        <a:p>
          <a:endParaRPr lang="fr-FR"/>
        </a:p>
      </dgm:t>
    </dgm:pt>
    <dgm:pt modelId="{A4448BD9-4D5F-4FE9-9B5E-2A93B2EF8337}">
      <dgm:prSet phldrT="[Texte]" custT="1"/>
      <dgm:spPr/>
      <dgm:t>
        <a:bodyPr/>
        <a:lstStyle/>
        <a:p>
          <a: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4 268 509,59€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0AF50FC-7B67-4AFD-9448-658455DB63F0}" type="parTrans" cxnId="{DEC7E047-8F0B-4329-9B32-DEAC1894FAD9}">
      <dgm:prSet/>
      <dgm:spPr/>
      <dgm:t>
        <a:bodyPr/>
        <a:lstStyle/>
        <a:p>
          <a:endParaRPr lang="fr-FR"/>
        </a:p>
      </dgm:t>
    </dgm:pt>
    <dgm:pt modelId="{06DAB35A-DB85-408D-810A-621011D2CB4C}" type="sibTrans" cxnId="{DEC7E047-8F0B-4329-9B32-DEAC1894FAD9}">
      <dgm:prSet/>
      <dgm:spPr/>
      <dgm:t>
        <a:bodyPr/>
        <a:lstStyle/>
        <a:p>
          <a:endParaRPr lang="fr-FR"/>
        </a:p>
      </dgm:t>
    </dgm:pt>
    <dgm:pt modelId="{B4914F8E-01B9-4A1A-A6BE-516E04FB9AE2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83%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E5A6A7A-8761-47B6-BC2B-9D47887F5FF2}" type="parTrans" cxnId="{115DF7A5-A033-4FB1-A60B-004B78A65777}">
      <dgm:prSet/>
      <dgm:spPr/>
      <dgm:t>
        <a:bodyPr/>
        <a:lstStyle/>
        <a:p>
          <a:endParaRPr lang="fr-FR"/>
        </a:p>
      </dgm:t>
    </dgm:pt>
    <dgm:pt modelId="{155911BE-C5C2-4EAB-B173-A0F5DD1E6851}" type="sibTrans" cxnId="{115DF7A5-A033-4FB1-A60B-004B78A65777}">
      <dgm:prSet/>
      <dgm:spPr/>
      <dgm:t>
        <a:bodyPr/>
        <a:lstStyle/>
        <a:p>
          <a:endParaRPr lang="fr-FR"/>
        </a:p>
      </dgm:t>
    </dgm:pt>
    <dgm:pt modelId="{4AB6A01C-4232-409C-91CC-48ED87EFAE1C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856 490,41€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77ECE18-BF1C-4594-A641-38F1E6326884}" type="parTrans" cxnId="{9B3DE3CC-8118-4CA5-9383-588912217762}">
      <dgm:prSet/>
      <dgm:spPr/>
      <dgm:t>
        <a:bodyPr/>
        <a:lstStyle/>
        <a:p>
          <a:endParaRPr lang="fr-FR"/>
        </a:p>
      </dgm:t>
    </dgm:pt>
    <dgm:pt modelId="{DC395622-E92F-4345-A211-DF1632121A67}" type="sibTrans" cxnId="{9B3DE3CC-8118-4CA5-9383-588912217762}">
      <dgm:prSet/>
      <dgm:spPr/>
      <dgm:t>
        <a:bodyPr/>
        <a:lstStyle/>
        <a:p>
          <a:endParaRPr lang="fr-FR"/>
        </a:p>
      </dgm:t>
    </dgm:pt>
    <dgm:pt modelId="{BB0617CC-79EB-4496-9F39-C8C6E0D0D5E9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26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AE86149-77AD-4301-8C02-5674D684CD10}" type="parTrans" cxnId="{BA8FDB79-54B8-485B-8232-5A42B0D4B71A}">
      <dgm:prSet/>
      <dgm:spPr/>
      <dgm:t>
        <a:bodyPr/>
        <a:lstStyle/>
        <a:p>
          <a:endParaRPr lang="fr-FR"/>
        </a:p>
      </dgm:t>
    </dgm:pt>
    <dgm:pt modelId="{AF160416-1792-4542-88F3-BAFE7053E506}" type="sibTrans" cxnId="{BA8FDB79-54B8-485B-8232-5A42B0D4B71A}">
      <dgm:prSet/>
      <dgm:spPr/>
      <dgm:t>
        <a:bodyPr/>
        <a:lstStyle/>
        <a:p>
          <a:endParaRPr lang="fr-FR"/>
        </a:p>
      </dgm:t>
    </dgm:pt>
    <dgm:pt modelId="{F63BEC4D-FDBE-46DD-A9A4-320BB55BD80D}">
      <dgm:prSet phldrT="[Texte]" custT="1"/>
      <dgm:spPr/>
      <dgm:t>
        <a:bodyPr/>
        <a:lstStyle/>
        <a:p>
          <a:r>
            <a:rPr lang="fr-FR" sz="1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CD 84</a:t>
          </a:r>
        </a:p>
        <a:p>
          <a:r>
            <a:rPr lang="fr-FR" sz="12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</a:p>
      </dgm:t>
    </dgm:pt>
    <dgm:pt modelId="{E4B206AE-902D-4FDF-B338-510854A4D2B0}" type="parTrans" cxnId="{6DEB372F-DDBA-41E6-BF04-28D329C0F2B8}">
      <dgm:prSet/>
      <dgm:spPr/>
      <dgm:t>
        <a:bodyPr/>
        <a:lstStyle/>
        <a:p>
          <a:endParaRPr lang="fr-FR"/>
        </a:p>
      </dgm:t>
    </dgm:pt>
    <dgm:pt modelId="{0CFE464B-12EC-4EB1-8D64-7DC6A285A04E}" type="sibTrans" cxnId="{6DEB372F-DDBA-41E6-BF04-28D329C0F2B8}">
      <dgm:prSet/>
      <dgm:spPr/>
      <dgm:t>
        <a:bodyPr/>
        <a:lstStyle/>
        <a:p>
          <a:endParaRPr lang="fr-FR"/>
        </a:p>
      </dgm:t>
    </dgm:pt>
    <dgm:pt modelId="{27EBDF7E-F18E-410E-901E-9D3D88F5CB1B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6 133 636 €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5338799-A586-4BFE-9E2F-66124641CB73}" type="parTrans" cxnId="{C9F3BB36-0FBA-4332-BA29-D1C10E38EFD7}">
      <dgm:prSet/>
      <dgm:spPr/>
      <dgm:t>
        <a:bodyPr/>
        <a:lstStyle/>
        <a:p>
          <a:endParaRPr lang="fr-FR"/>
        </a:p>
      </dgm:t>
    </dgm:pt>
    <dgm:pt modelId="{5CBB78BE-BFF5-402B-B0B8-624697076F35}" type="sibTrans" cxnId="{C9F3BB36-0FBA-4332-BA29-D1C10E38EFD7}">
      <dgm:prSet/>
      <dgm:spPr/>
      <dgm:t>
        <a:bodyPr/>
        <a:lstStyle/>
        <a:p>
          <a:endParaRPr lang="fr-FR"/>
        </a:p>
      </dgm:t>
    </dgm:pt>
    <dgm:pt modelId="{E585CAE5-3E92-4263-A6B1-E07918C8374B}">
      <dgm:prSet phldrT="[Texte]" custT="1"/>
      <dgm:spPr/>
      <dgm:t>
        <a:bodyPr/>
        <a:lstStyle/>
        <a:p>
          <a: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1 645 310,23€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2594DBE-9557-4739-85D4-E31E7D924F02}" type="parTrans" cxnId="{9C96F9F5-B81A-41EB-B6BB-AAC1D0AF1078}">
      <dgm:prSet/>
      <dgm:spPr/>
      <dgm:t>
        <a:bodyPr/>
        <a:lstStyle/>
        <a:p>
          <a:endParaRPr lang="fr-FR"/>
        </a:p>
      </dgm:t>
    </dgm:pt>
    <dgm:pt modelId="{9167D428-D0EA-437A-917E-333801B4DEAF}" type="sibTrans" cxnId="{9C96F9F5-B81A-41EB-B6BB-AAC1D0AF1078}">
      <dgm:prSet/>
      <dgm:spPr/>
      <dgm:t>
        <a:bodyPr/>
        <a:lstStyle/>
        <a:p>
          <a:endParaRPr lang="fr-FR"/>
        </a:p>
      </dgm:t>
    </dgm:pt>
    <dgm:pt modelId="{DAF5CD84-2433-461C-B15F-A98E0CC18130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27%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D4629B8-97E4-418B-A5CC-F00770DB8B3E}" type="parTrans" cxnId="{B4B5277E-8119-4995-A503-338BFFFE3914}">
      <dgm:prSet/>
      <dgm:spPr/>
      <dgm:t>
        <a:bodyPr/>
        <a:lstStyle/>
        <a:p>
          <a:endParaRPr lang="fr-FR"/>
        </a:p>
      </dgm:t>
    </dgm:pt>
    <dgm:pt modelId="{59187219-7B46-4DD6-8A93-212CCDC7DB82}" type="sibTrans" cxnId="{B4B5277E-8119-4995-A503-338BFFFE3914}">
      <dgm:prSet/>
      <dgm:spPr/>
      <dgm:t>
        <a:bodyPr/>
        <a:lstStyle/>
        <a:p>
          <a:endParaRPr lang="fr-FR"/>
        </a:p>
      </dgm:t>
    </dgm:pt>
    <dgm:pt modelId="{618F86D5-7D4F-4A14-9F84-91F36300CABD}">
      <dgm:prSet phldrT="[Texte]" custT="1"/>
      <dgm:spPr/>
      <dgm:t>
        <a:bodyPr/>
        <a:lstStyle/>
        <a:p>
          <a: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4 488 325,77€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1FB47DF-AF17-45A7-ABE5-B280642642B8}" type="parTrans" cxnId="{17E8694D-91BF-41CA-BC06-6328EA2B8D78}">
      <dgm:prSet/>
      <dgm:spPr/>
      <dgm:t>
        <a:bodyPr/>
        <a:lstStyle/>
        <a:p>
          <a:endParaRPr lang="fr-FR"/>
        </a:p>
      </dgm:t>
    </dgm:pt>
    <dgm:pt modelId="{CB683DA8-2CE7-45C2-8721-EFCD15B6BC25}" type="sibTrans" cxnId="{17E8694D-91BF-41CA-BC06-6328EA2B8D78}">
      <dgm:prSet/>
      <dgm:spPr/>
      <dgm:t>
        <a:bodyPr/>
        <a:lstStyle/>
        <a:p>
          <a:endParaRPr lang="fr-FR"/>
        </a:p>
      </dgm:t>
    </dgm:pt>
    <dgm:pt modelId="{9EC70878-7406-4821-8B2D-F0627B2F3742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13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394CCE-8DD8-459E-9497-73AF57F0EBDE}" type="parTrans" cxnId="{70F07185-3810-4892-8A8A-A0134E9A4132}">
      <dgm:prSet/>
      <dgm:spPr/>
      <dgm:t>
        <a:bodyPr/>
        <a:lstStyle/>
        <a:p>
          <a:endParaRPr lang="fr-FR"/>
        </a:p>
      </dgm:t>
    </dgm:pt>
    <dgm:pt modelId="{AB39B468-4A65-4D17-AA0E-8BDE9C41A0EC}" type="sibTrans" cxnId="{70F07185-3810-4892-8A8A-A0134E9A4132}">
      <dgm:prSet/>
      <dgm:spPr/>
      <dgm:t>
        <a:bodyPr/>
        <a:lstStyle/>
        <a:p>
          <a:endParaRPr lang="fr-FR"/>
        </a:p>
      </dgm:t>
    </dgm:pt>
    <dgm:pt modelId="{1514A0A4-072D-407B-A373-3D535DDBBDCE}">
      <dgm:prSet phldrT="[Texte]" custT="1"/>
      <dgm:spPr/>
      <dgm:t>
        <a:bodyPr/>
        <a:lstStyle/>
        <a:p>
          <a:r>
            <a:rPr lang="fr-FR" sz="1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MPM</a:t>
          </a:r>
        </a:p>
        <a:p>
          <a:r>
            <a:rPr lang="fr-FR" sz="12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  <a:endParaRPr lang="fr-FR" sz="12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3FEF488-536B-4927-AE93-782C89F449BD}" type="parTrans" cxnId="{B6F265E8-B72F-4085-86C8-6691B8441B7A}">
      <dgm:prSet/>
      <dgm:spPr/>
      <dgm:t>
        <a:bodyPr/>
        <a:lstStyle/>
        <a:p>
          <a:endParaRPr lang="fr-FR"/>
        </a:p>
      </dgm:t>
    </dgm:pt>
    <dgm:pt modelId="{C64BB54F-1751-480E-9706-6569227EB6D5}" type="sibTrans" cxnId="{B6F265E8-B72F-4085-86C8-6691B8441B7A}">
      <dgm:prSet/>
      <dgm:spPr/>
      <dgm:t>
        <a:bodyPr/>
        <a:lstStyle/>
        <a:p>
          <a:endParaRPr lang="fr-FR"/>
        </a:p>
      </dgm:t>
    </dgm:pt>
    <dgm:pt modelId="{FB70256D-A3DC-4907-81F3-5D8E278BC7AE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6 599 280 €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9544CB4-A648-455C-B075-FDB22ACC04B1}" type="parTrans" cxnId="{59193AC7-466C-4F84-92A2-911981EE9077}">
      <dgm:prSet/>
      <dgm:spPr/>
      <dgm:t>
        <a:bodyPr/>
        <a:lstStyle/>
        <a:p>
          <a:endParaRPr lang="fr-FR"/>
        </a:p>
      </dgm:t>
    </dgm:pt>
    <dgm:pt modelId="{3451098C-265E-4008-BA9E-987C92D1AE65}" type="sibTrans" cxnId="{59193AC7-466C-4F84-92A2-911981EE9077}">
      <dgm:prSet/>
      <dgm:spPr/>
      <dgm:t>
        <a:bodyPr/>
        <a:lstStyle/>
        <a:p>
          <a:endParaRPr lang="fr-FR"/>
        </a:p>
      </dgm:t>
    </dgm:pt>
    <dgm:pt modelId="{8065AC3B-587B-4522-B28D-A8BAE753CB08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6 599 139€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6A98619-B3C3-4698-9106-49BA30049C89}" type="parTrans" cxnId="{E4DB090C-5C0A-46FB-AAE3-F991806F6C11}">
      <dgm:prSet/>
      <dgm:spPr/>
      <dgm:t>
        <a:bodyPr/>
        <a:lstStyle/>
        <a:p>
          <a:endParaRPr lang="fr-FR"/>
        </a:p>
      </dgm:t>
    </dgm:pt>
    <dgm:pt modelId="{E0ABFFA8-3D37-494A-937E-9EC5DD90B7C1}" type="sibTrans" cxnId="{E4DB090C-5C0A-46FB-AAE3-F991806F6C11}">
      <dgm:prSet/>
      <dgm:spPr/>
      <dgm:t>
        <a:bodyPr/>
        <a:lstStyle/>
        <a:p>
          <a:endParaRPr lang="fr-FR"/>
        </a:p>
      </dgm:t>
    </dgm:pt>
    <dgm:pt modelId="{3FE0D87E-B72B-488C-B89F-33A6ED04CF8E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100%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735FB9F-9F64-4A19-9CBC-93C2F960CE4D}" type="parTrans" cxnId="{E53BFC85-EAAC-4DC3-A0AD-E206C898EEA8}">
      <dgm:prSet/>
      <dgm:spPr/>
      <dgm:t>
        <a:bodyPr/>
        <a:lstStyle/>
        <a:p>
          <a:endParaRPr lang="fr-FR"/>
        </a:p>
      </dgm:t>
    </dgm:pt>
    <dgm:pt modelId="{F2C0C753-4DA9-42B7-BD40-CE9FB6B03CA0}" type="sibTrans" cxnId="{E53BFC85-EAAC-4DC3-A0AD-E206C898EEA8}">
      <dgm:prSet/>
      <dgm:spPr/>
      <dgm:t>
        <a:bodyPr/>
        <a:lstStyle/>
        <a:p>
          <a:endParaRPr lang="fr-FR"/>
        </a:p>
      </dgm:t>
    </dgm:pt>
    <dgm:pt modelId="{7A545094-B2EE-439D-950E-3A4D6F2C946D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141,27€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C65C9AF-2061-4FB9-9FEA-FE24F00095F4}" type="parTrans" cxnId="{CFE2A111-1DD3-457B-AB3B-D72AB4BAD133}">
      <dgm:prSet/>
      <dgm:spPr/>
      <dgm:t>
        <a:bodyPr/>
        <a:lstStyle/>
        <a:p>
          <a:endParaRPr lang="fr-FR"/>
        </a:p>
      </dgm:t>
    </dgm:pt>
    <dgm:pt modelId="{A7971201-6471-40C8-BBE2-C10414B93878}" type="sibTrans" cxnId="{CFE2A111-1DD3-457B-AB3B-D72AB4BAD133}">
      <dgm:prSet/>
      <dgm:spPr/>
      <dgm:t>
        <a:bodyPr/>
        <a:lstStyle/>
        <a:p>
          <a:endParaRPr lang="fr-FR"/>
        </a:p>
      </dgm:t>
    </dgm:pt>
    <dgm:pt modelId="{FB1ECD47-E10D-4E54-82F0-72C37E68F346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7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1AC552-31A9-480B-AAA7-580D3FB1A49D}" type="parTrans" cxnId="{638E5C0D-97B0-4340-B5E0-725406EF751D}">
      <dgm:prSet/>
      <dgm:spPr/>
      <dgm:t>
        <a:bodyPr/>
        <a:lstStyle/>
        <a:p>
          <a:endParaRPr lang="fr-FR"/>
        </a:p>
      </dgm:t>
    </dgm:pt>
    <dgm:pt modelId="{B0E942D0-CC8C-4B07-8423-F3116B10656B}" type="sibTrans" cxnId="{638E5C0D-97B0-4340-B5E0-725406EF751D}">
      <dgm:prSet/>
      <dgm:spPr/>
      <dgm:t>
        <a:bodyPr/>
        <a:lstStyle/>
        <a:p>
          <a:endParaRPr lang="fr-FR"/>
        </a:p>
      </dgm:t>
    </dgm:pt>
    <dgm:pt modelId="{B468D5CD-589F-4CC2-ADC6-16E81F7AEFA3}">
      <dgm:prSet phldrT="[Texte]" custT="1"/>
      <dgm:spPr/>
      <dgm:t>
        <a:bodyPr/>
        <a:lstStyle/>
        <a:p>
          <a:r>
            <a:rPr lang="fr-FR" sz="1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CD 13 </a:t>
          </a:r>
        </a:p>
        <a:p>
          <a:r>
            <a:rPr lang="fr-FR" sz="12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</a:p>
      </dgm:t>
    </dgm:pt>
    <dgm:pt modelId="{E569A989-9E75-43A0-BCDF-DD7BC7966C88}" type="parTrans" cxnId="{7E230D69-1824-4995-9541-996CFA4D53FC}">
      <dgm:prSet/>
      <dgm:spPr/>
      <dgm:t>
        <a:bodyPr/>
        <a:lstStyle/>
        <a:p>
          <a:endParaRPr lang="fr-FR"/>
        </a:p>
      </dgm:t>
    </dgm:pt>
    <dgm:pt modelId="{92D9410F-3380-4FBB-A182-D87DB397E113}" type="sibTrans" cxnId="{7E230D69-1824-4995-9541-996CFA4D53FC}">
      <dgm:prSet/>
      <dgm:spPr/>
      <dgm:t>
        <a:bodyPr/>
        <a:lstStyle/>
        <a:p>
          <a:endParaRPr lang="fr-FR"/>
        </a:p>
      </dgm:t>
    </dgm:pt>
    <dgm:pt modelId="{6E424248-A80D-4AE3-92C4-28A8E3DADC00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10 205 000 €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B83B777-A763-439E-AB71-52760050B39D}" type="parTrans" cxnId="{2A504CFE-EBF3-4934-B71C-4020504952E9}">
      <dgm:prSet/>
      <dgm:spPr/>
      <dgm:t>
        <a:bodyPr/>
        <a:lstStyle/>
        <a:p>
          <a:endParaRPr lang="fr-FR"/>
        </a:p>
      </dgm:t>
    </dgm:pt>
    <dgm:pt modelId="{1EA6348E-B0E3-4E24-9637-58D87D2C8042}" type="sibTrans" cxnId="{2A504CFE-EBF3-4934-B71C-4020504952E9}">
      <dgm:prSet/>
      <dgm:spPr/>
      <dgm:t>
        <a:bodyPr/>
        <a:lstStyle/>
        <a:p>
          <a:endParaRPr lang="fr-FR"/>
        </a:p>
      </dgm:t>
    </dgm:pt>
    <dgm:pt modelId="{71DF906F-5A3B-484B-BFCA-7F880B46A07A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9 673 184,39€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3CA55DB-3C9E-41E6-AADE-72E2D013D157}" type="parTrans" cxnId="{28C7B8E2-050B-4C6F-A15A-A6B4CFB86577}">
      <dgm:prSet/>
      <dgm:spPr/>
      <dgm:t>
        <a:bodyPr/>
        <a:lstStyle/>
        <a:p>
          <a:endParaRPr lang="fr-FR"/>
        </a:p>
      </dgm:t>
    </dgm:pt>
    <dgm:pt modelId="{B1538848-66E6-4352-B4E0-393E6F0A4E74}" type="sibTrans" cxnId="{28C7B8E2-050B-4C6F-A15A-A6B4CFB86577}">
      <dgm:prSet/>
      <dgm:spPr/>
      <dgm:t>
        <a:bodyPr/>
        <a:lstStyle/>
        <a:p>
          <a:endParaRPr lang="fr-FR"/>
        </a:p>
      </dgm:t>
    </dgm:pt>
    <dgm:pt modelId="{B8C7875D-D235-4C70-960F-983E8ED79222}">
      <dgm:prSet phldrT="[Texte]" custT="1"/>
      <dgm:spPr/>
      <dgm:t>
        <a:bodyPr/>
        <a:lstStyle/>
        <a:p>
          <a: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95%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629CB25-72FA-42EE-9146-5D8D6C7E093B}" type="parTrans" cxnId="{6E4FDC0F-16A3-4BDF-A0F2-A9BE50C4CA7C}">
      <dgm:prSet/>
      <dgm:spPr/>
      <dgm:t>
        <a:bodyPr/>
        <a:lstStyle/>
        <a:p>
          <a:endParaRPr lang="fr-FR"/>
        </a:p>
      </dgm:t>
    </dgm:pt>
    <dgm:pt modelId="{EE188D7D-EA2E-4D57-A12F-DDC9E335B0CC}" type="sibTrans" cxnId="{6E4FDC0F-16A3-4BDF-A0F2-A9BE50C4CA7C}">
      <dgm:prSet/>
      <dgm:spPr/>
      <dgm:t>
        <a:bodyPr/>
        <a:lstStyle/>
        <a:p>
          <a:endParaRPr lang="fr-FR"/>
        </a:p>
      </dgm:t>
    </dgm:pt>
    <dgm:pt modelId="{E6D642B4-B447-4610-A31D-8C6DA0F6D06F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531 815,61€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8E77BA5-F3B3-44DD-964D-040943896B16}" type="parTrans" cxnId="{6FB83233-FECF-40F6-9C4F-6716630985BE}">
      <dgm:prSet/>
      <dgm:spPr/>
      <dgm:t>
        <a:bodyPr/>
        <a:lstStyle/>
        <a:p>
          <a:endParaRPr lang="fr-FR"/>
        </a:p>
      </dgm:t>
    </dgm:pt>
    <dgm:pt modelId="{53FFFE77-8DF8-43AE-9F70-F7491E117CEF}" type="sibTrans" cxnId="{6FB83233-FECF-40F6-9C4F-6716630985BE}">
      <dgm:prSet/>
      <dgm:spPr/>
      <dgm:t>
        <a:bodyPr/>
        <a:lstStyle/>
        <a:p>
          <a:endParaRPr lang="fr-FR"/>
        </a:p>
      </dgm:t>
    </dgm:pt>
    <dgm:pt modelId="{37B6530B-7F5C-4500-886E-D1DCF282C06C}">
      <dgm:prSet phldrT="[Texte]" custT="1"/>
      <dgm:spPr/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8</a:t>
          </a:r>
          <a:endParaRPr lang="fr-FR" sz="11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AC736C3-A531-48FE-83F9-1D76CF891BC5}" type="parTrans" cxnId="{67EFE7CE-AE07-4FC8-9651-2C9DB276B6D8}">
      <dgm:prSet/>
      <dgm:spPr/>
      <dgm:t>
        <a:bodyPr/>
        <a:lstStyle/>
        <a:p>
          <a:endParaRPr lang="fr-FR"/>
        </a:p>
      </dgm:t>
    </dgm:pt>
    <dgm:pt modelId="{5353807F-98BE-4745-A789-4FAAE9225181}" type="sibTrans" cxnId="{67EFE7CE-AE07-4FC8-9651-2C9DB276B6D8}">
      <dgm:prSet/>
      <dgm:spPr/>
      <dgm:t>
        <a:bodyPr/>
        <a:lstStyle/>
        <a:p>
          <a:endParaRPr lang="fr-FR"/>
        </a:p>
      </dgm:t>
    </dgm:pt>
    <dgm:pt modelId="{74AEA393-F959-4D14-83EF-EEF07D8FC07D}">
      <dgm:prSet phldrT="[Texte]" custT="1"/>
      <dgm:spPr/>
      <dgm:t>
        <a:bodyPr/>
        <a:lstStyle/>
        <a:p>
          <a:r>
            <a:rPr lang="fr-FR" sz="1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CD 83</a:t>
          </a:r>
        </a:p>
        <a:p>
          <a:r>
            <a:rPr lang="fr-FR" sz="12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2015-2016</a:t>
          </a:r>
          <a:endParaRPr lang="fr-FR" sz="1200" b="1" dirty="0">
            <a:solidFill>
              <a:schemeClr val="tx1"/>
            </a:solidFill>
          </a:endParaRPr>
        </a:p>
      </dgm:t>
    </dgm:pt>
    <dgm:pt modelId="{2A385E4F-7B08-43CD-B993-BC2638FEF267}" type="parTrans" cxnId="{A6F70A9C-4DD3-42E1-A7BB-30A7AEFF679F}">
      <dgm:prSet/>
      <dgm:spPr/>
      <dgm:t>
        <a:bodyPr/>
        <a:lstStyle/>
        <a:p>
          <a:endParaRPr lang="fr-FR"/>
        </a:p>
      </dgm:t>
    </dgm:pt>
    <dgm:pt modelId="{E2BAAC56-005F-4C5F-AEC8-A9C858A0E3AE}" type="sibTrans" cxnId="{A6F70A9C-4DD3-42E1-A7BB-30A7AEFF679F}">
      <dgm:prSet/>
      <dgm:spPr/>
      <dgm:t>
        <a:bodyPr/>
        <a:lstStyle/>
        <a:p>
          <a:endParaRPr lang="fr-FR"/>
        </a:p>
      </dgm:t>
    </dgm:pt>
    <dgm:pt modelId="{7F524F89-A228-4089-ACBD-D0F2AD7D9CCF}" type="pres">
      <dgm:prSet presAssocID="{0A39AC9A-12BE-4196-A164-B91180AAE97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6800995-D15D-43AB-B284-6D9C45B5A2CC}" type="pres">
      <dgm:prSet presAssocID="{3BA1F7E3-ED4E-4217-B5D6-D71F6841896B}" presName="compNode" presStyleCnt="0"/>
      <dgm:spPr/>
    </dgm:pt>
    <dgm:pt modelId="{75A9F107-07EE-4EFD-A481-58A6EDE1BF1C}" type="pres">
      <dgm:prSet presAssocID="{3BA1F7E3-ED4E-4217-B5D6-D71F6841896B}" presName="aNode" presStyleLbl="bgShp" presStyleIdx="0" presStyleCnt="6"/>
      <dgm:spPr/>
      <dgm:t>
        <a:bodyPr/>
        <a:lstStyle/>
        <a:p>
          <a:endParaRPr lang="fr-FR"/>
        </a:p>
      </dgm:t>
    </dgm:pt>
    <dgm:pt modelId="{F6972ECF-53D4-4458-94C7-037507F9297F}" type="pres">
      <dgm:prSet presAssocID="{3BA1F7E3-ED4E-4217-B5D6-D71F6841896B}" presName="textNode" presStyleLbl="bgShp" presStyleIdx="0" presStyleCnt="6"/>
      <dgm:spPr/>
      <dgm:t>
        <a:bodyPr/>
        <a:lstStyle/>
        <a:p>
          <a:endParaRPr lang="fr-FR"/>
        </a:p>
      </dgm:t>
    </dgm:pt>
    <dgm:pt modelId="{11F9210E-8DA2-44D7-9A3D-5031BBEAC8C2}" type="pres">
      <dgm:prSet presAssocID="{3BA1F7E3-ED4E-4217-B5D6-D71F6841896B}" presName="compChildNode" presStyleCnt="0"/>
      <dgm:spPr/>
    </dgm:pt>
    <dgm:pt modelId="{8CBE91E5-9FCB-4B0A-8103-7E9DB7F2E8C0}" type="pres">
      <dgm:prSet presAssocID="{3BA1F7E3-ED4E-4217-B5D6-D71F6841896B}" presName="theInnerList" presStyleCnt="0"/>
      <dgm:spPr/>
    </dgm:pt>
    <dgm:pt modelId="{CD4E5BE6-21A6-4B13-8269-2F5CD3BC53A2}" type="pres">
      <dgm:prSet presAssocID="{FB70256D-A3DC-4907-81F3-5D8E278BC7AE}" presName="childNode" presStyleLbl="node1" presStyleIdx="0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086933-E192-4623-8295-36606783A408}" type="pres">
      <dgm:prSet presAssocID="{FB70256D-A3DC-4907-81F3-5D8E278BC7AE}" presName="aSpace2" presStyleCnt="0"/>
      <dgm:spPr/>
    </dgm:pt>
    <dgm:pt modelId="{9848B723-A89A-4D99-B806-36C1B5D1F346}" type="pres">
      <dgm:prSet presAssocID="{8065AC3B-587B-4522-B28D-A8BAE753CB08}" presName="childNode" presStyleLbl="node1" presStyleIdx="1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BB3E7CF-7918-4A06-A758-E648BE5BBFBB}" type="pres">
      <dgm:prSet presAssocID="{8065AC3B-587B-4522-B28D-A8BAE753CB08}" presName="aSpace2" presStyleCnt="0"/>
      <dgm:spPr/>
    </dgm:pt>
    <dgm:pt modelId="{BBD86FE2-96A6-43F4-95B8-53CC3436CA52}" type="pres">
      <dgm:prSet presAssocID="{3FE0D87E-B72B-488C-B89F-33A6ED04CF8E}" presName="childNode" presStyleLbl="node1" presStyleIdx="2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B60CA9B-2CC4-4E46-8045-10D8112DCC67}" type="pres">
      <dgm:prSet presAssocID="{3FE0D87E-B72B-488C-B89F-33A6ED04CF8E}" presName="aSpace2" presStyleCnt="0"/>
      <dgm:spPr/>
    </dgm:pt>
    <dgm:pt modelId="{BEF4F92D-3743-4C41-B986-A929A2DCA59D}" type="pres">
      <dgm:prSet presAssocID="{7A545094-B2EE-439D-950E-3A4D6F2C946D}" presName="childNode" presStyleLbl="node1" presStyleIdx="3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BDC39E-A361-4BC4-91E0-4A17261E078B}" type="pres">
      <dgm:prSet presAssocID="{7A545094-B2EE-439D-950E-3A4D6F2C946D}" presName="aSpace2" presStyleCnt="0"/>
      <dgm:spPr/>
    </dgm:pt>
    <dgm:pt modelId="{AC06E0C7-8ACD-473E-BBB6-9AFA7870AAAD}" type="pres">
      <dgm:prSet presAssocID="{FB1ECD47-E10D-4E54-82F0-72C37E68F346}" presName="childNode" presStyleLbl="node1" presStyleIdx="4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538FB5-06F5-404C-A374-8C97DEA3CAC8}" type="pres">
      <dgm:prSet presAssocID="{3BA1F7E3-ED4E-4217-B5D6-D71F6841896B}" presName="aSpace" presStyleCnt="0"/>
      <dgm:spPr/>
    </dgm:pt>
    <dgm:pt modelId="{A8EBF530-7A00-418C-BE47-C614B6126814}" type="pres">
      <dgm:prSet presAssocID="{B468D5CD-589F-4CC2-ADC6-16E81F7AEFA3}" presName="compNode" presStyleCnt="0"/>
      <dgm:spPr/>
    </dgm:pt>
    <dgm:pt modelId="{844B50BD-6B5B-4302-B0DC-FB82FA69E804}" type="pres">
      <dgm:prSet presAssocID="{B468D5CD-589F-4CC2-ADC6-16E81F7AEFA3}" presName="aNode" presStyleLbl="bgShp" presStyleIdx="1" presStyleCnt="6"/>
      <dgm:spPr/>
      <dgm:t>
        <a:bodyPr/>
        <a:lstStyle/>
        <a:p>
          <a:endParaRPr lang="fr-FR"/>
        </a:p>
      </dgm:t>
    </dgm:pt>
    <dgm:pt modelId="{7028702B-B1EF-4B6D-B925-8470714D19B7}" type="pres">
      <dgm:prSet presAssocID="{B468D5CD-589F-4CC2-ADC6-16E81F7AEFA3}" presName="textNode" presStyleLbl="bgShp" presStyleIdx="1" presStyleCnt="6"/>
      <dgm:spPr/>
      <dgm:t>
        <a:bodyPr/>
        <a:lstStyle/>
        <a:p>
          <a:endParaRPr lang="fr-FR"/>
        </a:p>
      </dgm:t>
    </dgm:pt>
    <dgm:pt modelId="{C0513DE7-DED9-4CA8-9170-46F5B37737C3}" type="pres">
      <dgm:prSet presAssocID="{B468D5CD-589F-4CC2-ADC6-16E81F7AEFA3}" presName="compChildNode" presStyleCnt="0"/>
      <dgm:spPr/>
    </dgm:pt>
    <dgm:pt modelId="{36F219C8-7E16-4B33-9809-FD25E32088F7}" type="pres">
      <dgm:prSet presAssocID="{B468D5CD-589F-4CC2-ADC6-16E81F7AEFA3}" presName="theInnerList" presStyleCnt="0"/>
      <dgm:spPr/>
    </dgm:pt>
    <dgm:pt modelId="{9C769BDA-23D3-4B1A-994E-9B6D6F8E2E92}" type="pres">
      <dgm:prSet presAssocID="{6E424248-A80D-4AE3-92C4-28A8E3DADC00}" presName="childNode" presStyleLbl="node1" presStyleIdx="5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E78661-15B8-465A-903E-FDD698AD3037}" type="pres">
      <dgm:prSet presAssocID="{6E424248-A80D-4AE3-92C4-28A8E3DADC00}" presName="aSpace2" presStyleCnt="0"/>
      <dgm:spPr/>
    </dgm:pt>
    <dgm:pt modelId="{40D95B39-3FA6-4529-91E1-03D6E0CE6F47}" type="pres">
      <dgm:prSet presAssocID="{71DF906F-5A3B-484B-BFCA-7F880B46A07A}" presName="childNode" presStyleLbl="node1" presStyleIdx="6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1F1271-DF8C-47AF-AC30-06C541616395}" type="pres">
      <dgm:prSet presAssocID="{71DF906F-5A3B-484B-BFCA-7F880B46A07A}" presName="aSpace2" presStyleCnt="0"/>
      <dgm:spPr/>
    </dgm:pt>
    <dgm:pt modelId="{25138C0F-1823-4DD1-A073-21F31B2E7E1B}" type="pres">
      <dgm:prSet presAssocID="{B8C7875D-D235-4C70-960F-983E8ED79222}" presName="childNode" presStyleLbl="node1" presStyleIdx="7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3F2ED0-125A-4FD2-85BF-1D3CBF78159A}" type="pres">
      <dgm:prSet presAssocID="{B8C7875D-D235-4C70-960F-983E8ED79222}" presName="aSpace2" presStyleCnt="0"/>
      <dgm:spPr/>
    </dgm:pt>
    <dgm:pt modelId="{987D097C-C0F8-4425-8493-7367ACB18D75}" type="pres">
      <dgm:prSet presAssocID="{E6D642B4-B447-4610-A31D-8C6DA0F6D06F}" presName="childNode" presStyleLbl="node1" presStyleIdx="8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5DF7971-524C-423E-A78F-D27FA38BB103}" type="pres">
      <dgm:prSet presAssocID="{E6D642B4-B447-4610-A31D-8C6DA0F6D06F}" presName="aSpace2" presStyleCnt="0"/>
      <dgm:spPr/>
    </dgm:pt>
    <dgm:pt modelId="{F1A54697-C5E2-46E5-BEBD-FB87CED89A9B}" type="pres">
      <dgm:prSet presAssocID="{37B6530B-7F5C-4500-886E-D1DCF282C06C}" presName="childNode" presStyleLbl="node1" presStyleIdx="9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2AE705-75A0-4C3D-B937-FC11399CD8DA}" type="pres">
      <dgm:prSet presAssocID="{B468D5CD-589F-4CC2-ADC6-16E81F7AEFA3}" presName="aSpace" presStyleCnt="0"/>
      <dgm:spPr/>
    </dgm:pt>
    <dgm:pt modelId="{B5764C04-7196-45B2-B449-F51CBC9E6FF1}" type="pres">
      <dgm:prSet presAssocID="{74AEA393-F959-4D14-83EF-EEF07D8FC07D}" presName="compNode" presStyleCnt="0"/>
      <dgm:spPr/>
    </dgm:pt>
    <dgm:pt modelId="{2A769388-49AC-4808-89FF-29444DFF0AC0}" type="pres">
      <dgm:prSet presAssocID="{74AEA393-F959-4D14-83EF-EEF07D8FC07D}" presName="aNode" presStyleLbl="bgShp" presStyleIdx="2" presStyleCnt="6"/>
      <dgm:spPr/>
      <dgm:t>
        <a:bodyPr/>
        <a:lstStyle/>
        <a:p>
          <a:endParaRPr lang="fr-FR"/>
        </a:p>
      </dgm:t>
    </dgm:pt>
    <dgm:pt modelId="{B80F7476-05ED-44E8-B048-153BA33F3CF0}" type="pres">
      <dgm:prSet presAssocID="{74AEA393-F959-4D14-83EF-EEF07D8FC07D}" presName="textNode" presStyleLbl="bgShp" presStyleIdx="2" presStyleCnt="6"/>
      <dgm:spPr/>
      <dgm:t>
        <a:bodyPr/>
        <a:lstStyle/>
        <a:p>
          <a:endParaRPr lang="fr-FR"/>
        </a:p>
      </dgm:t>
    </dgm:pt>
    <dgm:pt modelId="{2078D09B-7338-4B3C-88EF-8B4CBB73A416}" type="pres">
      <dgm:prSet presAssocID="{74AEA393-F959-4D14-83EF-EEF07D8FC07D}" presName="compChildNode" presStyleCnt="0"/>
      <dgm:spPr/>
    </dgm:pt>
    <dgm:pt modelId="{B217CE48-3356-46F3-8938-E18A40D53255}" type="pres">
      <dgm:prSet presAssocID="{74AEA393-F959-4D14-83EF-EEF07D8FC07D}" presName="theInnerList" presStyleCnt="0"/>
      <dgm:spPr/>
    </dgm:pt>
    <dgm:pt modelId="{57040E8A-CE43-4157-95CC-31CCE086F93F}" type="pres">
      <dgm:prSet presAssocID="{EBB24F43-5D56-46BC-B6C5-4936D9616C56}" presName="childNode" presStyleLbl="node1" presStyleIdx="10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F944B00-B499-4F59-9628-8C62C3C8A5A6}" type="pres">
      <dgm:prSet presAssocID="{EBB24F43-5D56-46BC-B6C5-4936D9616C56}" presName="aSpace2" presStyleCnt="0"/>
      <dgm:spPr/>
    </dgm:pt>
    <dgm:pt modelId="{7E7B6F31-8C27-4127-BE79-A7F1AA47E5CD}" type="pres">
      <dgm:prSet presAssocID="{A4448BD9-4D5F-4FE9-9B5E-2A93B2EF8337}" presName="childNode" presStyleLbl="node1" presStyleIdx="11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2076E1-ADE5-438C-9B2D-FAE3E7457A5A}" type="pres">
      <dgm:prSet presAssocID="{A4448BD9-4D5F-4FE9-9B5E-2A93B2EF8337}" presName="aSpace2" presStyleCnt="0"/>
      <dgm:spPr/>
    </dgm:pt>
    <dgm:pt modelId="{C7EB8FDC-EC0F-4072-B00E-762B792AEBA0}" type="pres">
      <dgm:prSet presAssocID="{B4914F8E-01B9-4A1A-A6BE-516E04FB9AE2}" presName="childNode" presStyleLbl="node1" presStyleIdx="12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3C1338E-AE56-4634-9B87-ABD8FECAFAE7}" type="pres">
      <dgm:prSet presAssocID="{B4914F8E-01B9-4A1A-A6BE-516E04FB9AE2}" presName="aSpace2" presStyleCnt="0"/>
      <dgm:spPr/>
    </dgm:pt>
    <dgm:pt modelId="{214A0DA5-1115-4650-ACA1-C2796BE9D16D}" type="pres">
      <dgm:prSet presAssocID="{4AB6A01C-4232-409C-91CC-48ED87EFAE1C}" presName="childNode" presStyleLbl="node1" presStyleIdx="13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BBD217F-F7CA-45AB-BD9C-4C7B80F14913}" type="pres">
      <dgm:prSet presAssocID="{4AB6A01C-4232-409C-91CC-48ED87EFAE1C}" presName="aSpace2" presStyleCnt="0"/>
      <dgm:spPr/>
    </dgm:pt>
    <dgm:pt modelId="{10B1547D-48D8-4911-AF00-9E95982DD9AC}" type="pres">
      <dgm:prSet presAssocID="{BB0617CC-79EB-4496-9F39-C8C6E0D0D5E9}" presName="childNode" presStyleLbl="node1" presStyleIdx="14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348803-7D9F-486C-9247-10900A8AB914}" type="pres">
      <dgm:prSet presAssocID="{74AEA393-F959-4D14-83EF-EEF07D8FC07D}" presName="aSpace" presStyleCnt="0"/>
      <dgm:spPr/>
    </dgm:pt>
    <dgm:pt modelId="{20C7BBCE-D541-446E-993A-B795A0447B9B}" type="pres">
      <dgm:prSet presAssocID="{F63BEC4D-FDBE-46DD-A9A4-320BB55BD80D}" presName="compNode" presStyleCnt="0"/>
      <dgm:spPr/>
    </dgm:pt>
    <dgm:pt modelId="{4823571C-FF2E-47B2-AC9F-9870E64E94A4}" type="pres">
      <dgm:prSet presAssocID="{F63BEC4D-FDBE-46DD-A9A4-320BB55BD80D}" presName="aNode" presStyleLbl="bgShp" presStyleIdx="3" presStyleCnt="6"/>
      <dgm:spPr/>
      <dgm:t>
        <a:bodyPr/>
        <a:lstStyle/>
        <a:p>
          <a:endParaRPr lang="fr-FR"/>
        </a:p>
      </dgm:t>
    </dgm:pt>
    <dgm:pt modelId="{1B3F691E-EF8D-4CBC-BB4D-AFA2A362E08F}" type="pres">
      <dgm:prSet presAssocID="{F63BEC4D-FDBE-46DD-A9A4-320BB55BD80D}" presName="textNode" presStyleLbl="bgShp" presStyleIdx="3" presStyleCnt="6"/>
      <dgm:spPr/>
      <dgm:t>
        <a:bodyPr/>
        <a:lstStyle/>
        <a:p>
          <a:endParaRPr lang="fr-FR"/>
        </a:p>
      </dgm:t>
    </dgm:pt>
    <dgm:pt modelId="{07DBB4F0-1799-4DAF-9B9B-80D8E875D307}" type="pres">
      <dgm:prSet presAssocID="{F63BEC4D-FDBE-46DD-A9A4-320BB55BD80D}" presName="compChildNode" presStyleCnt="0"/>
      <dgm:spPr/>
    </dgm:pt>
    <dgm:pt modelId="{29D2BCB2-901D-4D65-BD60-C396D7ADD915}" type="pres">
      <dgm:prSet presAssocID="{F63BEC4D-FDBE-46DD-A9A4-320BB55BD80D}" presName="theInnerList" presStyleCnt="0"/>
      <dgm:spPr/>
    </dgm:pt>
    <dgm:pt modelId="{2ADC65BA-B600-4075-A3BF-67B505A1DF8D}" type="pres">
      <dgm:prSet presAssocID="{27EBDF7E-F18E-410E-901E-9D3D88F5CB1B}" presName="childNode" presStyleLbl="node1" presStyleIdx="15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5417E31-B593-4B93-B883-8041DC9F6676}" type="pres">
      <dgm:prSet presAssocID="{27EBDF7E-F18E-410E-901E-9D3D88F5CB1B}" presName="aSpace2" presStyleCnt="0"/>
      <dgm:spPr/>
    </dgm:pt>
    <dgm:pt modelId="{AA614E24-1ED2-48F4-BFC8-BF65743AACA1}" type="pres">
      <dgm:prSet presAssocID="{E585CAE5-3E92-4263-A6B1-E07918C8374B}" presName="childNode" presStyleLbl="node1" presStyleIdx="16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398D73E-EA82-42EE-878F-918C8014D670}" type="pres">
      <dgm:prSet presAssocID="{E585CAE5-3E92-4263-A6B1-E07918C8374B}" presName="aSpace2" presStyleCnt="0"/>
      <dgm:spPr/>
    </dgm:pt>
    <dgm:pt modelId="{E002C817-8089-4242-B1A0-C2BE3F873D79}" type="pres">
      <dgm:prSet presAssocID="{DAF5CD84-2433-461C-B15F-A98E0CC18130}" presName="childNode" presStyleLbl="node1" presStyleIdx="17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2295D5F-52CA-4C6E-A95E-2D9EB6932422}" type="pres">
      <dgm:prSet presAssocID="{DAF5CD84-2433-461C-B15F-A98E0CC18130}" presName="aSpace2" presStyleCnt="0"/>
      <dgm:spPr/>
    </dgm:pt>
    <dgm:pt modelId="{EDB96E4C-5C2B-4712-9F24-541BA94A48BA}" type="pres">
      <dgm:prSet presAssocID="{618F86D5-7D4F-4A14-9F84-91F36300CABD}" presName="childNode" presStyleLbl="node1" presStyleIdx="18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0C4C9AC-9C9A-4F8A-BFE4-40D31EAB1AF5}" type="pres">
      <dgm:prSet presAssocID="{618F86D5-7D4F-4A14-9F84-91F36300CABD}" presName="aSpace2" presStyleCnt="0"/>
      <dgm:spPr/>
    </dgm:pt>
    <dgm:pt modelId="{363BFAB5-68DB-41C8-BCE3-EA6304F50EBC}" type="pres">
      <dgm:prSet presAssocID="{9EC70878-7406-4821-8B2D-F0627B2F3742}" presName="childNode" presStyleLbl="node1" presStyleIdx="19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322C22-A349-4F09-B0E8-DA2C82AFC9AA}" type="pres">
      <dgm:prSet presAssocID="{F63BEC4D-FDBE-46DD-A9A4-320BB55BD80D}" presName="aSpace" presStyleCnt="0"/>
      <dgm:spPr/>
    </dgm:pt>
    <dgm:pt modelId="{A3BC4773-2A75-4A3C-BA96-CE09A8574AA7}" type="pres">
      <dgm:prSet presAssocID="{1514A0A4-072D-407B-A373-3D535DDBBDCE}" presName="compNode" presStyleCnt="0"/>
      <dgm:spPr/>
    </dgm:pt>
    <dgm:pt modelId="{D78456F1-73EE-4386-B10D-BB68EB01FCD4}" type="pres">
      <dgm:prSet presAssocID="{1514A0A4-072D-407B-A373-3D535DDBBDCE}" presName="aNode" presStyleLbl="bgShp" presStyleIdx="4" presStyleCnt="6"/>
      <dgm:spPr/>
      <dgm:t>
        <a:bodyPr/>
        <a:lstStyle/>
        <a:p>
          <a:endParaRPr lang="fr-FR"/>
        </a:p>
      </dgm:t>
    </dgm:pt>
    <dgm:pt modelId="{6655EEA7-5266-44C4-BA96-8D56B0D19760}" type="pres">
      <dgm:prSet presAssocID="{1514A0A4-072D-407B-A373-3D535DDBBDCE}" presName="textNode" presStyleLbl="bgShp" presStyleIdx="4" presStyleCnt="6"/>
      <dgm:spPr/>
      <dgm:t>
        <a:bodyPr/>
        <a:lstStyle/>
        <a:p>
          <a:endParaRPr lang="fr-FR"/>
        </a:p>
      </dgm:t>
    </dgm:pt>
    <dgm:pt modelId="{C0BAF066-5B9F-4A40-9249-FCB2F52207B1}" type="pres">
      <dgm:prSet presAssocID="{1514A0A4-072D-407B-A373-3D535DDBBDCE}" presName="compChildNode" presStyleCnt="0"/>
      <dgm:spPr/>
    </dgm:pt>
    <dgm:pt modelId="{9CDAE7BD-F9B5-434B-AE02-0FCF1DDFE844}" type="pres">
      <dgm:prSet presAssocID="{1514A0A4-072D-407B-A373-3D535DDBBDCE}" presName="theInnerList" presStyleCnt="0"/>
      <dgm:spPr/>
    </dgm:pt>
    <dgm:pt modelId="{F304A397-7111-4B3B-9D22-59D488844EE2}" type="pres">
      <dgm:prSet presAssocID="{A6F2D68D-B2AB-4778-A831-9AAE1B0D56D0}" presName="childNode" presStyleLbl="node1" presStyleIdx="20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04AC01-6158-4B6B-BD73-568E6613A899}" type="pres">
      <dgm:prSet presAssocID="{A6F2D68D-B2AB-4778-A831-9AAE1B0D56D0}" presName="aSpace2" presStyleCnt="0"/>
      <dgm:spPr/>
    </dgm:pt>
    <dgm:pt modelId="{C9794BA4-BB99-41F9-BA3F-E30019FAB035}" type="pres">
      <dgm:prSet presAssocID="{93737B3E-FBFE-49C3-8AE8-D399D812F330}" presName="childNode" presStyleLbl="node1" presStyleIdx="21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1717819-2217-43D8-B154-A0C2BE6E5A1A}" type="pres">
      <dgm:prSet presAssocID="{93737B3E-FBFE-49C3-8AE8-D399D812F330}" presName="aSpace2" presStyleCnt="0"/>
      <dgm:spPr/>
    </dgm:pt>
    <dgm:pt modelId="{EA3A55FB-CBEA-4C28-A06E-684E1CD26FC1}" type="pres">
      <dgm:prSet presAssocID="{C201B2E9-E6DF-4AE7-B99A-F30CCA4C52A8}" presName="childNode" presStyleLbl="node1" presStyleIdx="22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62137A7-BC9E-479E-8F3E-7CA7236ABC83}" type="pres">
      <dgm:prSet presAssocID="{C201B2E9-E6DF-4AE7-B99A-F30CCA4C52A8}" presName="aSpace2" presStyleCnt="0"/>
      <dgm:spPr/>
    </dgm:pt>
    <dgm:pt modelId="{9462EB9C-72A4-484E-B211-A3D1E284F406}" type="pres">
      <dgm:prSet presAssocID="{38847406-DB77-4F3B-9B31-F2BD4F09CBC3}" presName="childNode" presStyleLbl="node1" presStyleIdx="23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EDC192-EC19-4EB0-A51D-C8C6F6B2A103}" type="pres">
      <dgm:prSet presAssocID="{38847406-DB77-4F3B-9B31-F2BD4F09CBC3}" presName="aSpace2" presStyleCnt="0"/>
      <dgm:spPr/>
    </dgm:pt>
    <dgm:pt modelId="{EC686283-E860-4F31-A7AB-2FDAE5B02450}" type="pres">
      <dgm:prSet presAssocID="{0708A13C-9358-443E-A3DA-361CD350FE46}" presName="childNode" presStyleLbl="node1" presStyleIdx="24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6AC46E-F8CF-4F86-ADA8-4E9B8A25DEF1}" type="pres">
      <dgm:prSet presAssocID="{1514A0A4-072D-407B-A373-3D535DDBBDCE}" presName="aSpace" presStyleCnt="0"/>
      <dgm:spPr/>
    </dgm:pt>
    <dgm:pt modelId="{501F17AB-852C-4EB4-8191-52789CA79815}" type="pres">
      <dgm:prSet presAssocID="{5C3A21F8-7726-4015-9C25-588410A2A4FA}" presName="compNode" presStyleCnt="0"/>
      <dgm:spPr/>
    </dgm:pt>
    <dgm:pt modelId="{8587EFC3-ED10-4592-9EFC-E0073CF8CE9A}" type="pres">
      <dgm:prSet presAssocID="{5C3A21F8-7726-4015-9C25-588410A2A4FA}" presName="aNode" presStyleLbl="bgShp" presStyleIdx="5" presStyleCnt="6"/>
      <dgm:spPr/>
      <dgm:t>
        <a:bodyPr/>
        <a:lstStyle/>
        <a:p>
          <a:endParaRPr lang="fr-FR"/>
        </a:p>
      </dgm:t>
    </dgm:pt>
    <dgm:pt modelId="{44334CE0-1E35-488A-89DA-A121200F2636}" type="pres">
      <dgm:prSet presAssocID="{5C3A21F8-7726-4015-9C25-588410A2A4FA}" presName="textNode" presStyleLbl="bgShp" presStyleIdx="5" presStyleCnt="6"/>
      <dgm:spPr/>
      <dgm:t>
        <a:bodyPr/>
        <a:lstStyle/>
        <a:p>
          <a:endParaRPr lang="fr-FR"/>
        </a:p>
      </dgm:t>
    </dgm:pt>
    <dgm:pt modelId="{C9D53F1E-646D-4DE6-BF87-7ED125CECE86}" type="pres">
      <dgm:prSet presAssocID="{5C3A21F8-7726-4015-9C25-588410A2A4FA}" presName="compChildNode" presStyleCnt="0"/>
      <dgm:spPr/>
    </dgm:pt>
    <dgm:pt modelId="{8915F1B2-9BF5-4029-96A6-482838FF3748}" type="pres">
      <dgm:prSet presAssocID="{5C3A21F8-7726-4015-9C25-588410A2A4FA}" presName="theInnerList" presStyleCnt="0"/>
      <dgm:spPr/>
    </dgm:pt>
    <dgm:pt modelId="{55609390-3A34-4718-94EB-9F3CF2E0BBEA}" type="pres">
      <dgm:prSet presAssocID="{463054D1-086C-486E-8D83-391CFD917A62}" presName="childNode" presStyleLbl="node1" presStyleIdx="25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8AED67-2AC8-4378-954C-F07CDD585594}" type="pres">
      <dgm:prSet presAssocID="{463054D1-086C-486E-8D83-391CFD917A62}" presName="aSpace2" presStyleCnt="0"/>
      <dgm:spPr/>
    </dgm:pt>
    <dgm:pt modelId="{BF8E62C5-BA9A-469B-9D5C-68C507C05011}" type="pres">
      <dgm:prSet presAssocID="{C17CF672-25EE-4C49-9B6B-4443A682555A}" presName="childNode" presStyleLbl="node1" presStyleIdx="26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8B5DA0-ADEE-4DE5-902D-DF8E49CEB913}" type="pres">
      <dgm:prSet presAssocID="{C17CF672-25EE-4C49-9B6B-4443A682555A}" presName="aSpace2" presStyleCnt="0"/>
      <dgm:spPr/>
    </dgm:pt>
    <dgm:pt modelId="{E659B4AA-5CA0-4DB4-B060-3B9C4F6F79FB}" type="pres">
      <dgm:prSet presAssocID="{F159ADCD-A0A9-49E6-8C58-EC199269FEA0}" presName="childNode" presStyleLbl="node1" presStyleIdx="27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3C2E5EB-13D3-4A41-8F96-5602FB4EFC40}" type="pres">
      <dgm:prSet presAssocID="{F159ADCD-A0A9-49E6-8C58-EC199269FEA0}" presName="aSpace2" presStyleCnt="0"/>
      <dgm:spPr/>
    </dgm:pt>
    <dgm:pt modelId="{32BDDC35-7504-409F-9A52-B789BBCB9288}" type="pres">
      <dgm:prSet presAssocID="{7A9CD2DC-00E5-487A-95E0-963E793EE80F}" presName="childNode" presStyleLbl="node1" presStyleIdx="28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11E531D-5634-4A02-A392-ECE03F1CC581}" type="pres">
      <dgm:prSet presAssocID="{7A9CD2DC-00E5-487A-95E0-963E793EE80F}" presName="aSpace2" presStyleCnt="0"/>
      <dgm:spPr/>
    </dgm:pt>
    <dgm:pt modelId="{191630A3-7CDE-48F6-8C0C-DDF0FD4C2F62}" type="pres">
      <dgm:prSet presAssocID="{8D0CFDEC-952A-4D86-A6BF-B56AAF85EB8D}" presName="childNode" presStyleLbl="node1" presStyleIdx="29" presStyleCnt="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3BC2FB2-672C-491C-92A9-29E3F467C630}" type="presOf" srcId="{38847406-DB77-4F3B-9B31-F2BD4F09CBC3}" destId="{9462EB9C-72A4-484E-B211-A3D1E284F406}" srcOrd="0" destOrd="0" presId="urn:microsoft.com/office/officeart/2005/8/layout/lProcess2"/>
    <dgm:cxn modelId="{8B27DAF9-99A4-4232-8B73-786D9B89E0E8}" type="presOf" srcId="{B8C7875D-D235-4C70-960F-983E8ED79222}" destId="{25138C0F-1823-4DD1-A073-21F31B2E7E1B}" srcOrd="0" destOrd="0" presId="urn:microsoft.com/office/officeart/2005/8/layout/lProcess2"/>
    <dgm:cxn modelId="{8EDE4F7E-1C32-4021-9866-E52ED11D9073}" type="presOf" srcId="{9EC70878-7406-4821-8B2D-F0627B2F3742}" destId="{363BFAB5-68DB-41C8-BCE3-EA6304F50EBC}" srcOrd="0" destOrd="0" presId="urn:microsoft.com/office/officeart/2005/8/layout/lProcess2"/>
    <dgm:cxn modelId="{9B3DE3CC-8118-4CA5-9383-588912217762}" srcId="{74AEA393-F959-4D14-83EF-EEF07D8FC07D}" destId="{4AB6A01C-4232-409C-91CC-48ED87EFAE1C}" srcOrd="3" destOrd="0" parTransId="{277ECE18-BF1C-4594-A641-38F1E6326884}" sibTransId="{DC395622-E92F-4345-A211-DF1632121A67}"/>
    <dgm:cxn modelId="{821D1111-707B-4ECA-BA1D-D11B616C4DCC}" type="presOf" srcId="{F63BEC4D-FDBE-46DD-A9A4-320BB55BD80D}" destId="{1B3F691E-EF8D-4CBC-BB4D-AFA2A362E08F}" srcOrd="1" destOrd="0" presId="urn:microsoft.com/office/officeart/2005/8/layout/lProcess2"/>
    <dgm:cxn modelId="{115DF7A5-A033-4FB1-A60B-004B78A65777}" srcId="{74AEA393-F959-4D14-83EF-EEF07D8FC07D}" destId="{B4914F8E-01B9-4A1A-A6BE-516E04FB9AE2}" srcOrd="2" destOrd="0" parTransId="{4E5A6A7A-8761-47B6-BC2B-9D47887F5FF2}" sibTransId="{155911BE-C5C2-4EAB-B173-A0F5DD1E6851}"/>
    <dgm:cxn modelId="{A2B0ECD3-1679-42B7-AA1F-45B6DEADD9AA}" type="presOf" srcId="{A6F2D68D-B2AB-4778-A831-9AAE1B0D56D0}" destId="{F304A397-7111-4B3B-9D22-59D488844EE2}" srcOrd="0" destOrd="0" presId="urn:microsoft.com/office/officeart/2005/8/layout/lProcess2"/>
    <dgm:cxn modelId="{A8C812F7-39FB-41E5-9892-EE711E7ED83A}" type="presOf" srcId="{74AEA393-F959-4D14-83EF-EEF07D8FC07D}" destId="{B80F7476-05ED-44E8-B048-153BA33F3CF0}" srcOrd="1" destOrd="0" presId="urn:microsoft.com/office/officeart/2005/8/layout/lProcess2"/>
    <dgm:cxn modelId="{60D50D50-5ED1-4324-A6DB-21AE17D19BFF}" type="presOf" srcId="{3FE0D87E-B72B-488C-B89F-33A6ED04CF8E}" destId="{BBD86FE2-96A6-43F4-95B8-53CC3436CA52}" srcOrd="0" destOrd="0" presId="urn:microsoft.com/office/officeart/2005/8/layout/lProcess2"/>
    <dgm:cxn modelId="{6FB83233-FECF-40F6-9C4F-6716630985BE}" srcId="{B468D5CD-589F-4CC2-ADC6-16E81F7AEFA3}" destId="{E6D642B4-B447-4610-A31D-8C6DA0F6D06F}" srcOrd="3" destOrd="0" parTransId="{A8E77BA5-F3B3-44DD-964D-040943896B16}" sibTransId="{53FFFE77-8DF8-43AE-9F70-F7491E117CEF}"/>
    <dgm:cxn modelId="{DEC7E047-8F0B-4329-9B32-DEAC1894FAD9}" srcId="{74AEA393-F959-4D14-83EF-EEF07D8FC07D}" destId="{A4448BD9-4D5F-4FE9-9B5E-2A93B2EF8337}" srcOrd="1" destOrd="0" parTransId="{40AF50FC-7B67-4AFD-9448-658455DB63F0}" sibTransId="{06DAB35A-DB85-408D-810A-621011D2CB4C}"/>
    <dgm:cxn modelId="{CFE2A111-1DD3-457B-AB3B-D72AB4BAD133}" srcId="{3BA1F7E3-ED4E-4217-B5D6-D71F6841896B}" destId="{7A545094-B2EE-439D-950E-3A4D6F2C946D}" srcOrd="3" destOrd="0" parTransId="{4C65C9AF-2061-4FB9-9FEA-FE24F00095F4}" sibTransId="{A7971201-6471-40C8-BBE2-C10414B93878}"/>
    <dgm:cxn modelId="{F31894D8-EF75-4850-86AC-84E01A19F507}" type="presOf" srcId="{BB0617CC-79EB-4496-9F39-C8C6E0D0D5E9}" destId="{10B1547D-48D8-4911-AF00-9E95982DD9AC}" srcOrd="0" destOrd="0" presId="urn:microsoft.com/office/officeart/2005/8/layout/lProcess2"/>
    <dgm:cxn modelId="{59193AC7-466C-4F84-92A2-911981EE9077}" srcId="{3BA1F7E3-ED4E-4217-B5D6-D71F6841896B}" destId="{FB70256D-A3DC-4907-81F3-5D8E278BC7AE}" srcOrd="0" destOrd="0" parTransId="{E9544CB4-A648-455C-B075-FDB22ACC04B1}" sibTransId="{3451098C-265E-4008-BA9E-987C92D1AE65}"/>
    <dgm:cxn modelId="{28C7B8E2-050B-4C6F-A15A-A6B4CFB86577}" srcId="{B468D5CD-589F-4CC2-ADC6-16E81F7AEFA3}" destId="{71DF906F-5A3B-484B-BFCA-7F880B46A07A}" srcOrd="1" destOrd="0" parTransId="{83CA55DB-3C9E-41E6-AADE-72E2D013D157}" sibTransId="{B1538848-66E6-4352-B4E0-393E6F0A4E74}"/>
    <dgm:cxn modelId="{6E4FDC0F-16A3-4BDF-A0F2-A9BE50C4CA7C}" srcId="{B468D5CD-589F-4CC2-ADC6-16E81F7AEFA3}" destId="{B8C7875D-D235-4C70-960F-983E8ED79222}" srcOrd="2" destOrd="0" parTransId="{9629CB25-72FA-42EE-9146-5D8D6C7E093B}" sibTransId="{EE188D7D-EA2E-4D57-A12F-DDC9E335B0CC}"/>
    <dgm:cxn modelId="{18AEC911-8ADB-49BC-BF3C-330E664C7787}" type="presOf" srcId="{FB70256D-A3DC-4907-81F3-5D8E278BC7AE}" destId="{CD4E5BE6-21A6-4B13-8269-2F5CD3BC53A2}" srcOrd="0" destOrd="0" presId="urn:microsoft.com/office/officeart/2005/8/layout/lProcess2"/>
    <dgm:cxn modelId="{638E5C0D-97B0-4340-B5E0-725406EF751D}" srcId="{3BA1F7E3-ED4E-4217-B5D6-D71F6841896B}" destId="{FB1ECD47-E10D-4E54-82F0-72C37E68F346}" srcOrd="4" destOrd="0" parTransId="{761AC552-31A9-480B-AAA7-580D3FB1A49D}" sibTransId="{B0E942D0-CC8C-4B07-8423-F3116B10656B}"/>
    <dgm:cxn modelId="{C3A571DF-46F6-4B6F-88D2-19ABCC4021FC}" type="presOf" srcId="{7A9CD2DC-00E5-487A-95E0-963E793EE80F}" destId="{32BDDC35-7504-409F-9A52-B789BBCB9288}" srcOrd="0" destOrd="0" presId="urn:microsoft.com/office/officeart/2005/8/layout/lProcess2"/>
    <dgm:cxn modelId="{301D91B8-3A87-4AEE-BCDB-0E80CEA7E732}" type="presOf" srcId="{618F86D5-7D4F-4A14-9F84-91F36300CABD}" destId="{EDB96E4C-5C2B-4712-9F24-541BA94A48BA}" srcOrd="0" destOrd="0" presId="urn:microsoft.com/office/officeart/2005/8/layout/lProcess2"/>
    <dgm:cxn modelId="{C9F3BB36-0FBA-4332-BA29-D1C10E38EFD7}" srcId="{F63BEC4D-FDBE-46DD-A9A4-320BB55BD80D}" destId="{27EBDF7E-F18E-410E-901E-9D3D88F5CB1B}" srcOrd="0" destOrd="0" parTransId="{D5338799-A586-4BFE-9E2F-66124641CB73}" sibTransId="{5CBB78BE-BFF5-402B-B0B8-624697076F35}"/>
    <dgm:cxn modelId="{6FA8E0A7-8F38-426C-8724-86C2AC9119D3}" srcId="{1514A0A4-072D-407B-A373-3D535DDBBDCE}" destId="{A6F2D68D-B2AB-4778-A831-9AAE1B0D56D0}" srcOrd="0" destOrd="0" parTransId="{4755FCE8-589D-4356-A67C-02B5CDBC3428}" sibTransId="{543B2165-17AA-4E53-94D6-E95A84B7BD82}"/>
    <dgm:cxn modelId="{9C96F9F5-B81A-41EB-B6BB-AAC1D0AF1078}" srcId="{F63BEC4D-FDBE-46DD-A9A4-320BB55BD80D}" destId="{E585CAE5-3E92-4263-A6B1-E07918C8374B}" srcOrd="1" destOrd="0" parTransId="{32594DBE-9557-4739-85D4-E31E7D924F02}" sibTransId="{9167D428-D0EA-437A-917E-333801B4DEAF}"/>
    <dgm:cxn modelId="{825CD755-0FCA-460E-9FA4-144C97D25472}" type="presOf" srcId="{F63BEC4D-FDBE-46DD-A9A4-320BB55BD80D}" destId="{4823571C-FF2E-47B2-AC9F-9870E64E94A4}" srcOrd="0" destOrd="0" presId="urn:microsoft.com/office/officeart/2005/8/layout/lProcess2"/>
    <dgm:cxn modelId="{51AC1E7E-0034-4148-9CE2-9526C11A6252}" srcId="{1514A0A4-072D-407B-A373-3D535DDBBDCE}" destId="{93737B3E-FBFE-49C3-8AE8-D399D812F330}" srcOrd="1" destOrd="0" parTransId="{36FAA479-F531-4702-934E-A86FF1955157}" sibTransId="{97ED91AE-1716-4282-A80B-5B9B3A3CA111}"/>
    <dgm:cxn modelId="{31BFE1B8-7B20-4A6D-9CC6-C01E0F4B2F52}" srcId="{5C3A21F8-7726-4015-9C25-588410A2A4FA}" destId="{8D0CFDEC-952A-4D86-A6BF-B56AAF85EB8D}" srcOrd="4" destOrd="0" parTransId="{4C0F63B1-3E42-4863-9CB5-9959A5AA92D8}" sibTransId="{2F54A9F9-1A98-4E26-8E0D-2160AFBDC0B4}"/>
    <dgm:cxn modelId="{17E8694D-91BF-41CA-BC06-6328EA2B8D78}" srcId="{F63BEC4D-FDBE-46DD-A9A4-320BB55BD80D}" destId="{618F86D5-7D4F-4A14-9F84-91F36300CABD}" srcOrd="3" destOrd="0" parTransId="{B1FB47DF-AF17-45A7-ABE5-B280642642B8}" sibTransId="{CB683DA8-2CE7-45C2-8721-EFCD15B6BC25}"/>
    <dgm:cxn modelId="{BA6D51A1-7089-4565-98DF-50F729F967BA}" type="presOf" srcId="{FB1ECD47-E10D-4E54-82F0-72C37E68F346}" destId="{AC06E0C7-8ACD-473E-BBB6-9AFA7870AAAD}" srcOrd="0" destOrd="0" presId="urn:microsoft.com/office/officeart/2005/8/layout/lProcess2"/>
    <dgm:cxn modelId="{C6A2AACE-9685-4CE2-A451-248C8FA8E7B9}" srcId="{1514A0A4-072D-407B-A373-3D535DDBBDCE}" destId="{C201B2E9-E6DF-4AE7-B99A-F30CCA4C52A8}" srcOrd="2" destOrd="0" parTransId="{E46FEEA6-3D6A-4710-9CEA-3CB76E6D24F5}" sibTransId="{B0B23218-5FFF-4DAB-A1FA-F793002A5511}"/>
    <dgm:cxn modelId="{DBF27BE1-B768-4C30-90CD-944FF0B8E3A2}" srcId="{1514A0A4-072D-407B-A373-3D535DDBBDCE}" destId="{38847406-DB77-4F3B-9B31-F2BD4F09CBC3}" srcOrd="3" destOrd="0" parTransId="{FC48AEB8-8CCC-46EE-AF5F-5E641A6A6154}" sibTransId="{AC325042-93AE-4808-92D2-AA4216E8B39E}"/>
    <dgm:cxn modelId="{CBAE6233-A5CC-4389-B626-AF76AFC78AE2}" type="presOf" srcId="{DAF5CD84-2433-461C-B15F-A98E0CC18130}" destId="{E002C817-8089-4242-B1A0-C2BE3F873D79}" srcOrd="0" destOrd="0" presId="urn:microsoft.com/office/officeart/2005/8/layout/lProcess2"/>
    <dgm:cxn modelId="{70F07185-3810-4892-8A8A-A0134E9A4132}" srcId="{F63BEC4D-FDBE-46DD-A9A4-320BB55BD80D}" destId="{9EC70878-7406-4821-8B2D-F0627B2F3742}" srcOrd="4" destOrd="0" parTransId="{E5394CCE-8DD8-459E-9497-73AF57F0EBDE}" sibTransId="{AB39B468-4A65-4D17-AA0E-8BDE9C41A0EC}"/>
    <dgm:cxn modelId="{7F9BBFC5-537E-479E-8848-D05E3CAE84B7}" type="presOf" srcId="{3BA1F7E3-ED4E-4217-B5D6-D71F6841896B}" destId="{F6972ECF-53D4-4458-94C7-037507F9297F}" srcOrd="1" destOrd="0" presId="urn:microsoft.com/office/officeart/2005/8/layout/lProcess2"/>
    <dgm:cxn modelId="{2A504CFE-EBF3-4934-B71C-4020504952E9}" srcId="{B468D5CD-589F-4CC2-ADC6-16E81F7AEFA3}" destId="{6E424248-A80D-4AE3-92C4-28A8E3DADC00}" srcOrd="0" destOrd="0" parTransId="{4B83B777-A763-439E-AB71-52760050B39D}" sibTransId="{1EA6348E-B0E3-4E24-9637-58D87D2C8042}"/>
    <dgm:cxn modelId="{4D52717E-4A76-4A32-942C-AC2739649F34}" type="presOf" srcId="{37B6530B-7F5C-4500-886E-D1DCF282C06C}" destId="{F1A54697-C5E2-46E5-BEBD-FB87CED89A9B}" srcOrd="0" destOrd="0" presId="urn:microsoft.com/office/officeart/2005/8/layout/lProcess2"/>
    <dgm:cxn modelId="{58C34581-4F3F-4DB8-8A5D-7BF518532A21}" type="presOf" srcId="{8D0CFDEC-952A-4D86-A6BF-B56AAF85EB8D}" destId="{191630A3-7CDE-48F6-8C0C-DDF0FD4C2F62}" srcOrd="0" destOrd="0" presId="urn:microsoft.com/office/officeart/2005/8/layout/lProcess2"/>
    <dgm:cxn modelId="{BBB745F3-7946-4155-AF0C-A156D69159E7}" type="presOf" srcId="{27EBDF7E-F18E-410E-901E-9D3D88F5CB1B}" destId="{2ADC65BA-B600-4075-A3BF-67B505A1DF8D}" srcOrd="0" destOrd="0" presId="urn:microsoft.com/office/officeart/2005/8/layout/lProcess2"/>
    <dgm:cxn modelId="{08834A87-9B53-4B78-A3BB-0A1E3805754B}" type="presOf" srcId="{B468D5CD-589F-4CC2-ADC6-16E81F7AEFA3}" destId="{7028702B-B1EF-4B6D-B925-8470714D19B7}" srcOrd="1" destOrd="0" presId="urn:microsoft.com/office/officeart/2005/8/layout/lProcess2"/>
    <dgm:cxn modelId="{CFF85460-252A-48E5-948F-3FBF830BC78D}" type="presOf" srcId="{C201B2E9-E6DF-4AE7-B99A-F30CCA4C52A8}" destId="{EA3A55FB-CBEA-4C28-A06E-684E1CD26FC1}" srcOrd="0" destOrd="0" presId="urn:microsoft.com/office/officeart/2005/8/layout/lProcess2"/>
    <dgm:cxn modelId="{64CA4745-AFAF-4DC7-8760-CEF5DD8FD1B8}" srcId="{5C3A21F8-7726-4015-9C25-588410A2A4FA}" destId="{F159ADCD-A0A9-49E6-8C58-EC199269FEA0}" srcOrd="2" destOrd="0" parTransId="{C202F6DF-04B6-4CFA-A4CA-8950420BC841}" sibTransId="{E49963D6-011F-4651-AACF-7D221C6EC671}"/>
    <dgm:cxn modelId="{7A25D67C-FA18-48CC-A93A-29B0402D2D06}" type="presOf" srcId="{E6D642B4-B447-4610-A31D-8C6DA0F6D06F}" destId="{987D097C-C0F8-4425-8493-7367ACB18D75}" srcOrd="0" destOrd="0" presId="urn:microsoft.com/office/officeart/2005/8/layout/lProcess2"/>
    <dgm:cxn modelId="{B6F265E8-B72F-4085-86C8-6691B8441B7A}" srcId="{0A39AC9A-12BE-4196-A164-B91180AAE97E}" destId="{1514A0A4-072D-407B-A373-3D535DDBBDCE}" srcOrd="4" destOrd="0" parTransId="{53FEF488-536B-4927-AE93-782C89F449BD}" sibTransId="{C64BB54F-1751-480E-9706-6569227EB6D5}"/>
    <dgm:cxn modelId="{7E230D69-1824-4995-9541-996CFA4D53FC}" srcId="{0A39AC9A-12BE-4196-A164-B91180AAE97E}" destId="{B468D5CD-589F-4CC2-ADC6-16E81F7AEFA3}" srcOrd="1" destOrd="0" parTransId="{E569A989-9E75-43A0-BCDF-DD7BC7966C88}" sibTransId="{92D9410F-3380-4FBB-A182-D87DB397E113}"/>
    <dgm:cxn modelId="{A833E959-85E0-4492-800D-07C6F4C39E72}" type="presOf" srcId="{EBB24F43-5D56-46BC-B6C5-4936D9616C56}" destId="{57040E8A-CE43-4157-95CC-31CCE086F93F}" srcOrd="0" destOrd="0" presId="urn:microsoft.com/office/officeart/2005/8/layout/lProcess2"/>
    <dgm:cxn modelId="{739DDBCC-AB1A-4C23-8AF0-90B69433BFAC}" srcId="{1514A0A4-072D-407B-A373-3D535DDBBDCE}" destId="{0708A13C-9358-443E-A3DA-361CD350FE46}" srcOrd="4" destOrd="0" parTransId="{5EB3A81F-08D9-4102-93E3-978B45E38DA7}" sibTransId="{190084E7-3881-4EE7-B74A-ED50AA5CCFDC}"/>
    <dgm:cxn modelId="{6DEB372F-DDBA-41E6-BF04-28D329C0F2B8}" srcId="{0A39AC9A-12BE-4196-A164-B91180AAE97E}" destId="{F63BEC4D-FDBE-46DD-A9A4-320BB55BD80D}" srcOrd="3" destOrd="0" parTransId="{E4B206AE-902D-4FDF-B338-510854A4D2B0}" sibTransId="{0CFE464B-12EC-4EB1-8D64-7DC6A285A04E}"/>
    <dgm:cxn modelId="{42D89BA9-5820-409B-BAC2-8AB61700E684}" srcId="{5C3A21F8-7726-4015-9C25-588410A2A4FA}" destId="{7A9CD2DC-00E5-487A-95E0-963E793EE80F}" srcOrd="3" destOrd="0" parTransId="{110DD918-B0B8-4D74-9B3E-DA449F1CB8C0}" sibTransId="{F2E636E9-27BE-4706-9146-7B0B8C5FAE5D}"/>
    <dgm:cxn modelId="{02F225E4-B7FF-4A4D-A4C9-587383D74802}" type="presOf" srcId="{7A545094-B2EE-439D-950E-3A4D6F2C946D}" destId="{BEF4F92D-3743-4C41-B986-A929A2DCA59D}" srcOrd="0" destOrd="0" presId="urn:microsoft.com/office/officeart/2005/8/layout/lProcess2"/>
    <dgm:cxn modelId="{9871AC1F-2D2D-42E2-BD82-98A5938F36F5}" type="presOf" srcId="{93737B3E-FBFE-49C3-8AE8-D399D812F330}" destId="{C9794BA4-BB99-41F9-BA3F-E30019FAB035}" srcOrd="0" destOrd="0" presId="urn:microsoft.com/office/officeart/2005/8/layout/lProcess2"/>
    <dgm:cxn modelId="{EA64102F-5562-444C-9400-FED16EB69044}" type="presOf" srcId="{1514A0A4-072D-407B-A373-3D535DDBBDCE}" destId="{D78456F1-73EE-4386-B10D-BB68EB01FCD4}" srcOrd="0" destOrd="0" presId="urn:microsoft.com/office/officeart/2005/8/layout/lProcess2"/>
    <dgm:cxn modelId="{53BD59B8-6445-4CEF-AE27-4511C6EBEF89}" srcId="{74AEA393-F959-4D14-83EF-EEF07D8FC07D}" destId="{EBB24F43-5D56-46BC-B6C5-4936D9616C56}" srcOrd="0" destOrd="0" parTransId="{56DDA2E0-B6AB-461F-BCBF-A33F1FF16DE9}" sibTransId="{19188B35-CFD2-42A2-BAD4-4BD374C110F2}"/>
    <dgm:cxn modelId="{E4DB090C-5C0A-46FB-AAE3-F991806F6C11}" srcId="{3BA1F7E3-ED4E-4217-B5D6-D71F6841896B}" destId="{8065AC3B-587B-4522-B28D-A8BAE753CB08}" srcOrd="1" destOrd="0" parTransId="{D6A98619-B3C3-4698-9106-49BA30049C89}" sibTransId="{E0ABFFA8-3D37-494A-937E-9EC5DD90B7C1}"/>
    <dgm:cxn modelId="{5403DD6A-754D-4CAA-AA63-483AED688E9D}" type="presOf" srcId="{71DF906F-5A3B-484B-BFCA-7F880B46A07A}" destId="{40D95B39-3FA6-4529-91E1-03D6E0CE6F47}" srcOrd="0" destOrd="0" presId="urn:microsoft.com/office/officeart/2005/8/layout/lProcess2"/>
    <dgm:cxn modelId="{BA8FDB79-54B8-485B-8232-5A42B0D4B71A}" srcId="{74AEA393-F959-4D14-83EF-EEF07D8FC07D}" destId="{BB0617CC-79EB-4496-9F39-C8C6E0D0D5E9}" srcOrd="4" destOrd="0" parTransId="{BAE86149-77AD-4301-8C02-5674D684CD10}" sibTransId="{AF160416-1792-4542-88F3-BAFE7053E506}"/>
    <dgm:cxn modelId="{E5FB328B-3A5E-4FD5-A992-4104484CFEFE}" srcId="{5C3A21F8-7726-4015-9C25-588410A2A4FA}" destId="{463054D1-086C-486E-8D83-391CFD917A62}" srcOrd="0" destOrd="0" parTransId="{125D563A-C08A-4EAD-9403-582F4244105C}" sibTransId="{3ADAA54E-A74B-497C-A6F0-BD1B18937B65}"/>
    <dgm:cxn modelId="{E0947567-3C05-4F0B-9682-4939E90071A9}" type="presOf" srcId="{0708A13C-9358-443E-A3DA-361CD350FE46}" destId="{EC686283-E860-4F31-A7AB-2FDAE5B02450}" srcOrd="0" destOrd="0" presId="urn:microsoft.com/office/officeart/2005/8/layout/lProcess2"/>
    <dgm:cxn modelId="{B4B5277E-8119-4995-A503-338BFFFE3914}" srcId="{F63BEC4D-FDBE-46DD-A9A4-320BB55BD80D}" destId="{DAF5CD84-2433-461C-B15F-A98E0CC18130}" srcOrd="2" destOrd="0" parTransId="{8D4629B8-97E4-418B-A5CC-F00770DB8B3E}" sibTransId="{59187219-7B46-4DD6-8A93-212CCDC7DB82}"/>
    <dgm:cxn modelId="{A6F70A9C-4DD3-42E1-A7BB-30A7AEFF679F}" srcId="{0A39AC9A-12BE-4196-A164-B91180AAE97E}" destId="{74AEA393-F959-4D14-83EF-EEF07D8FC07D}" srcOrd="2" destOrd="0" parTransId="{2A385E4F-7B08-43CD-B993-BC2638FEF267}" sibTransId="{E2BAAC56-005F-4C5F-AEC8-A9C858A0E3AE}"/>
    <dgm:cxn modelId="{FFB313C2-5FF1-4D9F-B2C0-6E5D43E48E46}" type="presOf" srcId="{C17CF672-25EE-4C49-9B6B-4443A682555A}" destId="{BF8E62C5-BA9A-469B-9D5C-68C507C05011}" srcOrd="0" destOrd="0" presId="urn:microsoft.com/office/officeart/2005/8/layout/lProcess2"/>
    <dgm:cxn modelId="{9C0C6EE9-6F66-4387-B8AF-CDC9A19AC7BB}" type="presOf" srcId="{1514A0A4-072D-407B-A373-3D535DDBBDCE}" destId="{6655EEA7-5266-44C4-BA96-8D56B0D19760}" srcOrd="1" destOrd="0" presId="urn:microsoft.com/office/officeart/2005/8/layout/lProcess2"/>
    <dgm:cxn modelId="{E52DCB05-AB75-473E-85F6-393A511A58F8}" srcId="{5C3A21F8-7726-4015-9C25-588410A2A4FA}" destId="{C17CF672-25EE-4C49-9B6B-4443A682555A}" srcOrd="1" destOrd="0" parTransId="{A4402FFA-BA1A-4CC8-A5D9-BC2AADBEEF0E}" sibTransId="{0AE6577A-F19A-42AB-9559-50DDD883B043}"/>
    <dgm:cxn modelId="{AD3FF2CE-077F-4BB0-A0C9-F3209858814D}" type="presOf" srcId="{5C3A21F8-7726-4015-9C25-588410A2A4FA}" destId="{44334CE0-1E35-488A-89DA-A121200F2636}" srcOrd="1" destOrd="0" presId="urn:microsoft.com/office/officeart/2005/8/layout/lProcess2"/>
    <dgm:cxn modelId="{D03B695E-84F1-4013-BC07-46A5D785666F}" type="presOf" srcId="{B468D5CD-589F-4CC2-ADC6-16E81F7AEFA3}" destId="{844B50BD-6B5B-4302-B0DC-FB82FA69E804}" srcOrd="0" destOrd="0" presId="urn:microsoft.com/office/officeart/2005/8/layout/lProcess2"/>
    <dgm:cxn modelId="{E0389361-1DFA-400D-A707-95AF4D407E49}" type="presOf" srcId="{6E424248-A80D-4AE3-92C4-28A8E3DADC00}" destId="{9C769BDA-23D3-4B1A-994E-9B6D6F8E2E92}" srcOrd="0" destOrd="0" presId="urn:microsoft.com/office/officeart/2005/8/layout/lProcess2"/>
    <dgm:cxn modelId="{DA4C8E61-52F6-4AD0-8152-2D780C5510C4}" type="presOf" srcId="{463054D1-086C-486E-8D83-391CFD917A62}" destId="{55609390-3A34-4718-94EB-9F3CF2E0BBEA}" srcOrd="0" destOrd="0" presId="urn:microsoft.com/office/officeart/2005/8/layout/lProcess2"/>
    <dgm:cxn modelId="{DAC079EF-4611-433E-BF3D-33742B6FB6CC}" srcId="{0A39AC9A-12BE-4196-A164-B91180AAE97E}" destId="{5C3A21F8-7726-4015-9C25-588410A2A4FA}" srcOrd="5" destOrd="0" parTransId="{40B686BE-3D45-4F40-A9F7-7FD210384471}" sibTransId="{46F62B3C-B1DA-426A-9DC4-DFCE3DF3853B}"/>
    <dgm:cxn modelId="{6B0C641B-8B24-435A-988C-40A7E6EF9CA7}" type="presOf" srcId="{B4914F8E-01B9-4A1A-A6BE-516E04FB9AE2}" destId="{C7EB8FDC-EC0F-4072-B00E-762B792AEBA0}" srcOrd="0" destOrd="0" presId="urn:microsoft.com/office/officeart/2005/8/layout/lProcess2"/>
    <dgm:cxn modelId="{3C1042B1-A662-4BFE-B7AC-DF20D1902F29}" type="presOf" srcId="{0A39AC9A-12BE-4196-A164-B91180AAE97E}" destId="{7F524F89-A228-4089-ACBD-D0F2AD7D9CCF}" srcOrd="0" destOrd="0" presId="urn:microsoft.com/office/officeart/2005/8/layout/lProcess2"/>
    <dgm:cxn modelId="{22B5E16B-7917-4D6D-8DFE-B111319893CA}" type="presOf" srcId="{5C3A21F8-7726-4015-9C25-588410A2A4FA}" destId="{8587EFC3-ED10-4592-9EFC-E0073CF8CE9A}" srcOrd="0" destOrd="0" presId="urn:microsoft.com/office/officeart/2005/8/layout/lProcess2"/>
    <dgm:cxn modelId="{093909B3-8B60-4C76-A3AD-13CE7B0C6DD1}" type="presOf" srcId="{74AEA393-F959-4D14-83EF-EEF07D8FC07D}" destId="{2A769388-49AC-4808-89FF-29444DFF0AC0}" srcOrd="0" destOrd="0" presId="urn:microsoft.com/office/officeart/2005/8/layout/lProcess2"/>
    <dgm:cxn modelId="{C6CD401F-B6F9-44B0-9236-260615528A0D}" type="presOf" srcId="{A4448BD9-4D5F-4FE9-9B5E-2A93B2EF8337}" destId="{7E7B6F31-8C27-4127-BE79-A7F1AA47E5CD}" srcOrd="0" destOrd="0" presId="urn:microsoft.com/office/officeart/2005/8/layout/lProcess2"/>
    <dgm:cxn modelId="{62697170-EFB5-400D-AECA-814D0010FE2D}" srcId="{0A39AC9A-12BE-4196-A164-B91180AAE97E}" destId="{3BA1F7E3-ED4E-4217-B5D6-D71F6841896B}" srcOrd="0" destOrd="0" parTransId="{6F20577F-D01B-4157-82D3-96AD1B551349}" sibTransId="{DD43E81A-55F3-46AF-96D6-2D7701A5004A}"/>
    <dgm:cxn modelId="{E53BFC85-EAAC-4DC3-A0AD-E206C898EEA8}" srcId="{3BA1F7E3-ED4E-4217-B5D6-D71F6841896B}" destId="{3FE0D87E-B72B-488C-B89F-33A6ED04CF8E}" srcOrd="2" destOrd="0" parTransId="{F735FB9F-9F64-4A19-9CBC-93C2F960CE4D}" sibTransId="{F2C0C753-4DA9-42B7-BD40-CE9FB6B03CA0}"/>
    <dgm:cxn modelId="{3ECD867A-2D8B-404C-8B48-BE654311B708}" type="presOf" srcId="{E585CAE5-3E92-4263-A6B1-E07918C8374B}" destId="{AA614E24-1ED2-48F4-BFC8-BF65743AACA1}" srcOrd="0" destOrd="0" presId="urn:microsoft.com/office/officeart/2005/8/layout/lProcess2"/>
    <dgm:cxn modelId="{C634A557-1E0D-4F0C-98F1-F177D8F02739}" type="presOf" srcId="{3BA1F7E3-ED4E-4217-B5D6-D71F6841896B}" destId="{75A9F107-07EE-4EFD-A481-58A6EDE1BF1C}" srcOrd="0" destOrd="0" presId="urn:microsoft.com/office/officeart/2005/8/layout/lProcess2"/>
    <dgm:cxn modelId="{46549BFA-9C05-4CB5-ACDD-E28651D2DCBF}" type="presOf" srcId="{4AB6A01C-4232-409C-91CC-48ED87EFAE1C}" destId="{214A0DA5-1115-4650-ACA1-C2796BE9D16D}" srcOrd="0" destOrd="0" presId="urn:microsoft.com/office/officeart/2005/8/layout/lProcess2"/>
    <dgm:cxn modelId="{67EFE7CE-AE07-4FC8-9651-2C9DB276B6D8}" srcId="{B468D5CD-589F-4CC2-ADC6-16E81F7AEFA3}" destId="{37B6530B-7F5C-4500-886E-D1DCF282C06C}" srcOrd="4" destOrd="0" parTransId="{CAC736C3-A531-48FE-83F9-1D76CF891BC5}" sibTransId="{5353807F-98BE-4745-A789-4FAAE9225181}"/>
    <dgm:cxn modelId="{78CEA463-4A8A-47FD-A87D-5DBE5CD121A0}" type="presOf" srcId="{F159ADCD-A0A9-49E6-8C58-EC199269FEA0}" destId="{E659B4AA-5CA0-4DB4-B060-3B9C4F6F79FB}" srcOrd="0" destOrd="0" presId="urn:microsoft.com/office/officeart/2005/8/layout/lProcess2"/>
    <dgm:cxn modelId="{311D42FE-E939-4C7B-8DAF-2D991E8E651A}" type="presOf" srcId="{8065AC3B-587B-4522-B28D-A8BAE753CB08}" destId="{9848B723-A89A-4D99-B806-36C1B5D1F346}" srcOrd="0" destOrd="0" presId="urn:microsoft.com/office/officeart/2005/8/layout/lProcess2"/>
    <dgm:cxn modelId="{7CF73450-A5F2-4C66-965C-51A211E97AA4}" type="presParOf" srcId="{7F524F89-A228-4089-ACBD-D0F2AD7D9CCF}" destId="{86800995-D15D-43AB-B284-6D9C45B5A2CC}" srcOrd="0" destOrd="0" presId="urn:microsoft.com/office/officeart/2005/8/layout/lProcess2"/>
    <dgm:cxn modelId="{99297CD4-9668-4368-9130-60BB3EB94151}" type="presParOf" srcId="{86800995-D15D-43AB-B284-6D9C45B5A2CC}" destId="{75A9F107-07EE-4EFD-A481-58A6EDE1BF1C}" srcOrd="0" destOrd="0" presId="urn:microsoft.com/office/officeart/2005/8/layout/lProcess2"/>
    <dgm:cxn modelId="{3FC3A617-BBE5-4C1E-B4F1-CC6DD434781A}" type="presParOf" srcId="{86800995-D15D-43AB-B284-6D9C45B5A2CC}" destId="{F6972ECF-53D4-4458-94C7-037507F9297F}" srcOrd="1" destOrd="0" presId="urn:microsoft.com/office/officeart/2005/8/layout/lProcess2"/>
    <dgm:cxn modelId="{3E66C5D3-C1AB-46D9-BEDC-208E8EA01B7E}" type="presParOf" srcId="{86800995-D15D-43AB-B284-6D9C45B5A2CC}" destId="{11F9210E-8DA2-44D7-9A3D-5031BBEAC8C2}" srcOrd="2" destOrd="0" presId="urn:microsoft.com/office/officeart/2005/8/layout/lProcess2"/>
    <dgm:cxn modelId="{F47F4122-0EC2-4613-A4A1-51276B1C2094}" type="presParOf" srcId="{11F9210E-8DA2-44D7-9A3D-5031BBEAC8C2}" destId="{8CBE91E5-9FCB-4B0A-8103-7E9DB7F2E8C0}" srcOrd="0" destOrd="0" presId="urn:microsoft.com/office/officeart/2005/8/layout/lProcess2"/>
    <dgm:cxn modelId="{FFCBA6DF-FC2D-415D-9D26-2344E8FE5D35}" type="presParOf" srcId="{8CBE91E5-9FCB-4B0A-8103-7E9DB7F2E8C0}" destId="{CD4E5BE6-21A6-4B13-8269-2F5CD3BC53A2}" srcOrd="0" destOrd="0" presId="urn:microsoft.com/office/officeart/2005/8/layout/lProcess2"/>
    <dgm:cxn modelId="{0265795F-D5E5-4F04-860E-954112F32236}" type="presParOf" srcId="{8CBE91E5-9FCB-4B0A-8103-7E9DB7F2E8C0}" destId="{09086933-E192-4623-8295-36606783A408}" srcOrd="1" destOrd="0" presId="urn:microsoft.com/office/officeart/2005/8/layout/lProcess2"/>
    <dgm:cxn modelId="{9C23EE90-9E00-44DF-B8F1-4B9978203D47}" type="presParOf" srcId="{8CBE91E5-9FCB-4B0A-8103-7E9DB7F2E8C0}" destId="{9848B723-A89A-4D99-B806-36C1B5D1F346}" srcOrd="2" destOrd="0" presId="urn:microsoft.com/office/officeart/2005/8/layout/lProcess2"/>
    <dgm:cxn modelId="{4426E78E-8293-41FC-9F08-DF5D38F7C2E3}" type="presParOf" srcId="{8CBE91E5-9FCB-4B0A-8103-7E9DB7F2E8C0}" destId="{CBB3E7CF-7918-4A06-A758-E648BE5BBFBB}" srcOrd="3" destOrd="0" presId="urn:microsoft.com/office/officeart/2005/8/layout/lProcess2"/>
    <dgm:cxn modelId="{BB54C4D1-7517-4AED-842A-A237BE620738}" type="presParOf" srcId="{8CBE91E5-9FCB-4B0A-8103-7E9DB7F2E8C0}" destId="{BBD86FE2-96A6-43F4-95B8-53CC3436CA52}" srcOrd="4" destOrd="0" presId="urn:microsoft.com/office/officeart/2005/8/layout/lProcess2"/>
    <dgm:cxn modelId="{07BA5694-746F-4BDB-9CC3-CEA1F53432B3}" type="presParOf" srcId="{8CBE91E5-9FCB-4B0A-8103-7E9DB7F2E8C0}" destId="{0B60CA9B-2CC4-4E46-8045-10D8112DCC67}" srcOrd="5" destOrd="0" presId="urn:microsoft.com/office/officeart/2005/8/layout/lProcess2"/>
    <dgm:cxn modelId="{FA3AD17E-0D27-493B-9101-E6D16BE1FED2}" type="presParOf" srcId="{8CBE91E5-9FCB-4B0A-8103-7E9DB7F2E8C0}" destId="{BEF4F92D-3743-4C41-B986-A929A2DCA59D}" srcOrd="6" destOrd="0" presId="urn:microsoft.com/office/officeart/2005/8/layout/lProcess2"/>
    <dgm:cxn modelId="{BD1CD373-DC3F-4338-B6C7-0C70DC25F73F}" type="presParOf" srcId="{8CBE91E5-9FCB-4B0A-8103-7E9DB7F2E8C0}" destId="{00BDC39E-A361-4BC4-91E0-4A17261E078B}" srcOrd="7" destOrd="0" presId="urn:microsoft.com/office/officeart/2005/8/layout/lProcess2"/>
    <dgm:cxn modelId="{EBFB936F-A228-4D47-991D-9E39201A9DEE}" type="presParOf" srcId="{8CBE91E5-9FCB-4B0A-8103-7E9DB7F2E8C0}" destId="{AC06E0C7-8ACD-473E-BBB6-9AFA7870AAAD}" srcOrd="8" destOrd="0" presId="urn:microsoft.com/office/officeart/2005/8/layout/lProcess2"/>
    <dgm:cxn modelId="{E5D0A07C-2F6B-48C1-865E-791BCA7DD74D}" type="presParOf" srcId="{7F524F89-A228-4089-ACBD-D0F2AD7D9CCF}" destId="{74538FB5-06F5-404C-A374-8C97DEA3CAC8}" srcOrd="1" destOrd="0" presId="urn:microsoft.com/office/officeart/2005/8/layout/lProcess2"/>
    <dgm:cxn modelId="{1C5942DF-5BE6-4D4A-BDC8-FBA922FAAA74}" type="presParOf" srcId="{7F524F89-A228-4089-ACBD-D0F2AD7D9CCF}" destId="{A8EBF530-7A00-418C-BE47-C614B6126814}" srcOrd="2" destOrd="0" presId="urn:microsoft.com/office/officeart/2005/8/layout/lProcess2"/>
    <dgm:cxn modelId="{71C348A4-DF20-4B95-95AF-56D276EBA76A}" type="presParOf" srcId="{A8EBF530-7A00-418C-BE47-C614B6126814}" destId="{844B50BD-6B5B-4302-B0DC-FB82FA69E804}" srcOrd="0" destOrd="0" presId="urn:microsoft.com/office/officeart/2005/8/layout/lProcess2"/>
    <dgm:cxn modelId="{82778BA6-6798-4C3D-903C-D82C694DCFD0}" type="presParOf" srcId="{A8EBF530-7A00-418C-BE47-C614B6126814}" destId="{7028702B-B1EF-4B6D-B925-8470714D19B7}" srcOrd="1" destOrd="0" presId="urn:microsoft.com/office/officeart/2005/8/layout/lProcess2"/>
    <dgm:cxn modelId="{C99EB20E-1067-4C9C-9C0E-34414027948D}" type="presParOf" srcId="{A8EBF530-7A00-418C-BE47-C614B6126814}" destId="{C0513DE7-DED9-4CA8-9170-46F5B37737C3}" srcOrd="2" destOrd="0" presId="urn:microsoft.com/office/officeart/2005/8/layout/lProcess2"/>
    <dgm:cxn modelId="{F0DDBBC1-31E4-479E-932C-C6225D6EFB3A}" type="presParOf" srcId="{C0513DE7-DED9-4CA8-9170-46F5B37737C3}" destId="{36F219C8-7E16-4B33-9809-FD25E32088F7}" srcOrd="0" destOrd="0" presId="urn:microsoft.com/office/officeart/2005/8/layout/lProcess2"/>
    <dgm:cxn modelId="{E2FE4941-83F2-4248-A52D-F2DF04FBB1BE}" type="presParOf" srcId="{36F219C8-7E16-4B33-9809-FD25E32088F7}" destId="{9C769BDA-23D3-4B1A-994E-9B6D6F8E2E92}" srcOrd="0" destOrd="0" presId="urn:microsoft.com/office/officeart/2005/8/layout/lProcess2"/>
    <dgm:cxn modelId="{796FE257-E325-44EC-8C41-F61985CF9788}" type="presParOf" srcId="{36F219C8-7E16-4B33-9809-FD25E32088F7}" destId="{E4E78661-15B8-465A-903E-FDD698AD3037}" srcOrd="1" destOrd="0" presId="urn:microsoft.com/office/officeart/2005/8/layout/lProcess2"/>
    <dgm:cxn modelId="{6F91F4D4-0752-4CBC-8FF7-EB9089A31EAC}" type="presParOf" srcId="{36F219C8-7E16-4B33-9809-FD25E32088F7}" destId="{40D95B39-3FA6-4529-91E1-03D6E0CE6F47}" srcOrd="2" destOrd="0" presId="urn:microsoft.com/office/officeart/2005/8/layout/lProcess2"/>
    <dgm:cxn modelId="{12887F10-D911-4666-AD14-34E0FF09944E}" type="presParOf" srcId="{36F219C8-7E16-4B33-9809-FD25E32088F7}" destId="{F01F1271-DF8C-47AF-AC30-06C541616395}" srcOrd="3" destOrd="0" presId="urn:microsoft.com/office/officeart/2005/8/layout/lProcess2"/>
    <dgm:cxn modelId="{2B6BA28E-21FB-4144-88AD-9E7744FC9C88}" type="presParOf" srcId="{36F219C8-7E16-4B33-9809-FD25E32088F7}" destId="{25138C0F-1823-4DD1-A073-21F31B2E7E1B}" srcOrd="4" destOrd="0" presId="urn:microsoft.com/office/officeart/2005/8/layout/lProcess2"/>
    <dgm:cxn modelId="{AB3B98FF-BBC9-405E-A575-51ED63CB8A86}" type="presParOf" srcId="{36F219C8-7E16-4B33-9809-FD25E32088F7}" destId="{5B3F2ED0-125A-4FD2-85BF-1D3CBF78159A}" srcOrd="5" destOrd="0" presId="urn:microsoft.com/office/officeart/2005/8/layout/lProcess2"/>
    <dgm:cxn modelId="{B9278FCA-CB6C-442E-A27F-95ADC9C0E742}" type="presParOf" srcId="{36F219C8-7E16-4B33-9809-FD25E32088F7}" destId="{987D097C-C0F8-4425-8493-7367ACB18D75}" srcOrd="6" destOrd="0" presId="urn:microsoft.com/office/officeart/2005/8/layout/lProcess2"/>
    <dgm:cxn modelId="{FC6402D4-D4C7-401F-8B2E-3DF8C32E20C5}" type="presParOf" srcId="{36F219C8-7E16-4B33-9809-FD25E32088F7}" destId="{25DF7971-524C-423E-A78F-D27FA38BB103}" srcOrd="7" destOrd="0" presId="urn:microsoft.com/office/officeart/2005/8/layout/lProcess2"/>
    <dgm:cxn modelId="{A7CC905B-C4F3-4290-805F-4CAC3CAE11E1}" type="presParOf" srcId="{36F219C8-7E16-4B33-9809-FD25E32088F7}" destId="{F1A54697-C5E2-46E5-BEBD-FB87CED89A9B}" srcOrd="8" destOrd="0" presId="urn:microsoft.com/office/officeart/2005/8/layout/lProcess2"/>
    <dgm:cxn modelId="{137FD539-558D-4288-98E4-777643A79410}" type="presParOf" srcId="{7F524F89-A228-4089-ACBD-D0F2AD7D9CCF}" destId="{A82AE705-75A0-4C3D-B937-FC11399CD8DA}" srcOrd="3" destOrd="0" presId="urn:microsoft.com/office/officeart/2005/8/layout/lProcess2"/>
    <dgm:cxn modelId="{E26B714E-2E94-443E-B798-ABE58D5648AE}" type="presParOf" srcId="{7F524F89-A228-4089-ACBD-D0F2AD7D9CCF}" destId="{B5764C04-7196-45B2-B449-F51CBC9E6FF1}" srcOrd="4" destOrd="0" presId="urn:microsoft.com/office/officeart/2005/8/layout/lProcess2"/>
    <dgm:cxn modelId="{8B103565-A3CE-4233-9FE9-B175AC4FD60E}" type="presParOf" srcId="{B5764C04-7196-45B2-B449-F51CBC9E6FF1}" destId="{2A769388-49AC-4808-89FF-29444DFF0AC0}" srcOrd="0" destOrd="0" presId="urn:microsoft.com/office/officeart/2005/8/layout/lProcess2"/>
    <dgm:cxn modelId="{761BABD8-924C-46F7-B1C9-614A640338C5}" type="presParOf" srcId="{B5764C04-7196-45B2-B449-F51CBC9E6FF1}" destId="{B80F7476-05ED-44E8-B048-153BA33F3CF0}" srcOrd="1" destOrd="0" presId="urn:microsoft.com/office/officeart/2005/8/layout/lProcess2"/>
    <dgm:cxn modelId="{27D3DF31-7EEB-420D-ABEE-380EF446A335}" type="presParOf" srcId="{B5764C04-7196-45B2-B449-F51CBC9E6FF1}" destId="{2078D09B-7338-4B3C-88EF-8B4CBB73A416}" srcOrd="2" destOrd="0" presId="urn:microsoft.com/office/officeart/2005/8/layout/lProcess2"/>
    <dgm:cxn modelId="{884984EE-2A57-43CA-9C34-2FF8FA191E6A}" type="presParOf" srcId="{2078D09B-7338-4B3C-88EF-8B4CBB73A416}" destId="{B217CE48-3356-46F3-8938-E18A40D53255}" srcOrd="0" destOrd="0" presId="urn:microsoft.com/office/officeart/2005/8/layout/lProcess2"/>
    <dgm:cxn modelId="{5538FEF9-9DB9-43EC-94EF-800FB0FB1BE8}" type="presParOf" srcId="{B217CE48-3356-46F3-8938-E18A40D53255}" destId="{57040E8A-CE43-4157-95CC-31CCE086F93F}" srcOrd="0" destOrd="0" presId="urn:microsoft.com/office/officeart/2005/8/layout/lProcess2"/>
    <dgm:cxn modelId="{FE3F9353-124E-4324-A066-F081A3EC6B34}" type="presParOf" srcId="{B217CE48-3356-46F3-8938-E18A40D53255}" destId="{CF944B00-B499-4F59-9628-8C62C3C8A5A6}" srcOrd="1" destOrd="0" presId="urn:microsoft.com/office/officeart/2005/8/layout/lProcess2"/>
    <dgm:cxn modelId="{EA544684-793D-4F92-817A-2B25518C5504}" type="presParOf" srcId="{B217CE48-3356-46F3-8938-E18A40D53255}" destId="{7E7B6F31-8C27-4127-BE79-A7F1AA47E5CD}" srcOrd="2" destOrd="0" presId="urn:microsoft.com/office/officeart/2005/8/layout/lProcess2"/>
    <dgm:cxn modelId="{D61AA1DB-41EE-4C30-9855-99FF250DD2BB}" type="presParOf" srcId="{B217CE48-3356-46F3-8938-E18A40D53255}" destId="{E32076E1-ADE5-438C-9B2D-FAE3E7457A5A}" srcOrd="3" destOrd="0" presId="urn:microsoft.com/office/officeart/2005/8/layout/lProcess2"/>
    <dgm:cxn modelId="{CF827980-855F-4020-A6E4-0D79F591E036}" type="presParOf" srcId="{B217CE48-3356-46F3-8938-E18A40D53255}" destId="{C7EB8FDC-EC0F-4072-B00E-762B792AEBA0}" srcOrd="4" destOrd="0" presId="urn:microsoft.com/office/officeart/2005/8/layout/lProcess2"/>
    <dgm:cxn modelId="{EC705EF3-9E24-4CBE-8224-F8417C5288F5}" type="presParOf" srcId="{B217CE48-3356-46F3-8938-E18A40D53255}" destId="{73C1338E-AE56-4634-9B87-ABD8FECAFAE7}" srcOrd="5" destOrd="0" presId="urn:microsoft.com/office/officeart/2005/8/layout/lProcess2"/>
    <dgm:cxn modelId="{AC15B0BB-CE80-4687-8291-02C77BBE77C9}" type="presParOf" srcId="{B217CE48-3356-46F3-8938-E18A40D53255}" destId="{214A0DA5-1115-4650-ACA1-C2796BE9D16D}" srcOrd="6" destOrd="0" presId="urn:microsoft.com/office/officeart/2005/8/layout/lProcess2"/>
    <dgm:cxn modelId="{6F8E3791-A9BC-4BF1-8D87-E92DA1864B69}" type="presParOf" srcId="{B217CE48-3356-46F3-8938-E18A40D53255}" destId="{1BBD217F-F7CA-45AB-BD9C-4C7B80F14913}" srcOrd="7" destOrd="0" presId="urn:microsoft.com/office/officeart/2005/8/layout/lProcess2"/>
    <dgm:cxn modelId="{7EA1BF65-B8B7-452F-BD34-777D6F83C6BB}" type="presParOf" srcId="{B217CE48-3356-46F3-8938-E18A40D53255}" destId="{10B1547D-48D8-4911-AF00-9E95982DD9AC}" srcOrd="8" destOrd="0" presId="urn:microsoft.com/office/officeart/2005/8/layout/lProcess2"/>
    <dgm:cxn modelId="{3DAC390A-0E09-4933-BE3E-076F2B74B8F2}" type="presParOf" srcId="{7F524F89-A228-4089-ACBD-D0F2AD7D9CCF}" destId="{1C348803-7D9F-486C-9247-10900A8AB914}" srcOrd="5" destOrd="0" presId="urn:microsoft.com/office/officeart/2005/8/layout/lProcess2"/>
    <dgm:cxn modelId="{435E9636-9971-40B8-A66F-6D393DDD87EF}" type="presParOf" srcId="{7F524F89-A228-4089-ACBD-D0F2AD7D9CCF}" destId="{20C7BBCE-D541-446E-993A-B795A0447B9B}" srcOrd="6" destOrd="0" presId="urn:microsoft.com/office/officeart/2005/8/layout/lProcess2"/>
    <dgm:cxn modelId="{5ED3B068-B50F-4516-B3F8-B1DB83E6FEA0}" type="presParOf" srcId="{20C7BBCE-D541-446E-993A-B795A0447B9B}" destId="{4823571C-FF2E-47B2-AC9F-9870E64E94A4}" srcOrd="0" destOrd="0" presId="urn:microsoft.com/office/officeart/2005/8/layout/lProcess2"/>
    <dgm:cxn modelId="{6645428D-D2B9-4D91-AD0B-CA0EBBFF7BCA}" type="presParOf" srcId="{20C7BBCE-D541-446E-993A-B795A0447B9B}" destId="{1B3F691E-EF8D-4CBC-BB4D-AFA2A362E08F}" srcOrd="1" destOrd="0" presId="urn:microsoft.com/office/officeart/2005/8/layout/lProcess2"/>
    <dgm:cxn modelId="{AF977D8D-ECDB-47BF-8E57-238D6DD82A55}" type="presParOf" srcId="{20C7BBCE-D541-446E-993A-B795A0447B9B}" destId="{07DBB4F0-1799-4DAF-9B9B-80D8E875D307}" srcOrd="2" destOrd="0" presId="urn:microsoft.com/office/officeart/2005/8/layout/lProcess2"/>
    <dgm:cxn modelId="{C2FF0005-4654-45EA-B3C8-FC00B1C61083}" type="presParOf" srcId="{07DBB4F0-1799-4DAF-9B9B-80D8E875D307}" destId="{29D2BCB2-901D-4D65-BD60-C396D7ADD915}" srcOrd="0" destOrd="0" presId="urn:microsoft.com/office/officeart/2005/8/layout/lProcess2"/>
    <dgm:cxn modelId="{7862C201-77B8-4237-80D5-017A31CBF50E}" type="presParOf" srcId="{29D2BCB2-901D-4D65-BD60-C396D7ADD915}" destId="{2ADC65BA-B600-4075-A3BF-67B505A1DF8D}" srcOrd="0" destOrd="0" presId="urn:microsoft.com/office/officeart/2005/8/layout/lProcess2"/>
    <dgm:cxn modelId="{5697308E-0500-46A2-AFF8-BE5C00612D07}" type="presParOf" srcId="{29D2BCB2-901D-4D65-BD60-C396D7ADD915}" destId="{B5417E31-B593-4B93-B883-8041DC9F6676}" srcOrd="1" destOrd="0" presId="urn:microsoft.com/office/officeart/2005/8/layout/lProcess2"/>
    <dgm:cxn modelId="{B81F868A-46B6-4E03-AEC9-3D6E789C52EB}" type="presParOf" srcId="{29D2BCB2-901D-4D65-BD60-C396D7ADD915}" destId="{AA614E24-1ED2-48F4-BFC8-BF65743AACA1}" srcOrd="2" destOrd="0" presId="urn:microsoft.com/office/officeart/2005/8/layout/lProcess2"/>
    <dgm:cxn modelId="{4C272373-C74A-4273-AEB1-CB6F9B1C133C}" type="presParOf" srcId="{29D2BCB2-901D-4D65-BD60-C396D7ADD915}" destId="{C398D73E-EA82-42EE-878F-918C8014D670}" srcOrd="3" destOrd="0" presId="urn:microsoft.com/office/officeart/2005/8/layout/lProcess2"/>
    <dgm:cxn modelId="{3B92146E-3036-45BA-98B5-D716526F3973}" type="presParOf" srcId="{29D2BCB2-901D-4D65-BD60-C396D7ADD915}" destId="{E002C817-8089-4242-B1A0-C2BE3F873D79}" srcOrd="4" destOrd="0" presId="urn:microsoft.com/office/officeart/2005/8/layout/lProcess2"/>
    <dgm:cxn modelId="{5123318A-5791-47D3-9F6F-4DA95B72CB49}" type="presParOf" srcId="{29D2BCB2-901D-4D65-BD60-C396D7ADD915}" destId="{32295D5F-52CA-4C6E-A95E-2D9EB6932422}" srcOrd="5" destOrd="0" presId="urn:microsoft.com/office/officeart/2005/8/layout/lProcess2"/>
    <dgm:cxn modelId="{EB2A6F15-4A47-4AB1-AF1A-0FEB19425A87}" type="presParOf" srcId="{29D2BCB2-901D-4D65-BD60-C396D7ADD915}" destId="{EDB96E4C-5C2B-4712-9F24-541BA94A48BA}" srcOrd="6" destOrd="0" presId="urn:microsoft.com/office/officeart/2005/8/layout/lProcess2"/>
    <dgm:cxn modelId="{5161D402-0CB5-46FC-9FC9-45F4EAFBDED9}" type="presParOf" srcId="{29D2BCB2-901D-4D65-BD60-C396D7ADD915}" destId="{D0C4C9AC-9C9A-4F8A-BFE4-40D31EAB1AF5}" srcOrd="7" destOrd="0" presId="urn:microsoft.com/office/officeart/2005/8/layout/lProcess2"/>
    <dgm:cxn modelId="{A3D3B13B-E600-4DE6-9790-F1567B37E4C5}" type="presParOf" srcId="{29D2BCB2-901D-4D65-BD60-C396D7ADD915}" destId="{363BFAB5-68DB-41C8-BCE3-EA6304F50EBC}" srcOrd="8" destOrd="0" presId="urn:microsoft.com/office/officeart/2005/8/layout/lProcess2"/>
    <dgm:cxn modelId="{6DE836A5-86F7-4E2F-8524-7EA06836E64A}" type="presParOf" srcId="{7F524F89-A228-4089-ACBD-D0F2AD7D9CCF}" destId="{80322C22-A349-4F09-B0E8-DA2C82AFC9AA}" srcOrd="7" destOrd="0" presId="urn:microsoft.com/office/officeart/2005/8/layout/lProcess2"/>
    <dgm:cxn modelId="{EFEC5196-43F0-450E-9D0E-D046A0762446}" type="presParOf" srcId="{7F524F89-A228-4089-ACBD-D0F2AD7D9CCF}" destId="{A3BC4773-2A75-4A3C-BA96-CE09A8574AA7}" srcOrd="8" destOrd="0" presId="urn:microsoft.com/office/officeart/2005/8/layout/lProcess2"/>
    <dgm:cxn modelId="{33E1D8C9-EA5D-424F-9D62-F1F18A3CDD3B}" type="presParOf" srcId="{A3BC4773-2A75-4A3C-BA96-CE09A8574AA7}" destId="{D78456F1-73EE-4386-B10D-BB68EB01FCD4}" srcOrd="0" destOrd="0" presId="urn:microsoft.com/office/officeart/2005/8/layout/lProcess2"/>
    <dgm:cxn modelId="{E6D37033-3875-4FCF-B797-83720EC15963}" type="presParOf" srcId="{A3BC4773-2A75-4A3C-BA96-CE09A8574AA7}" destId="{6655EEA7-5266-44C4-BA96-8D56B0D19760}" srcOrd="1" destOrd="0" presId="urn:microsoft.com/office/officeart/2005/8/layout/lProcess2"/>
    <dgm:cxn modelId="{E384821E-6C78-48F0-97FC-43831AAB64E8}" type="presParOf" srcId="{A3BC4773-2A75-4A3C-BA96-CE09A8574AA7}" destId="{C0BAF066-5B9F-4A40-9249-FCB2F52207B1}" srcOrd="2" destOrd="0" presId="urn:microsoft.com/office/officeart/2005/8/layout/lProcess2"/>
    <dgm:cxn modelId="{686B1FFA-4118-443A-9343-BB76E937574D}" type="presParOf" srcId="{C0BAF066-5B9F-4A40-9249-FCB2F52207B1}" destId="{9CDAE7BD-F9B5-434B-AE02-0FCF1DDFE844}" srcOrd="0" destOrd="0" presId="urn:microsoft.com/office/officeart/2005/8/layout/lProcess2"/>
    <dgm:cxn modelId="{6D5FE9DE-BE8E-428C-92E8-7A9F5320F321}" type="presParOf" srcId="{9CDAE7BD-F9B5-434B-AE02-0FCF1DDFE844}" destId="{F304A397-7111-4B3B-9D22-59D488844EE2}" srcOrd="0" destOrd="0" presId="urn:microsoft.com/office/officeart/2005/8/layout/lProcess2"/>
    <dgm:cxn modelId="{33BCD43D-7AFF-4B45-9C15-B19CBB57DF81}" type="presParOf" srcId="{9CDAE7BD-F9B5-434B-AE02-0FCF1DDFE844}" destId="{B904AC01-6158-4B6B-BD73-568E6613A899}" srcOrd="1" destOrd="0" presId="urn:microsoft.com/office/officeart/2005/8/layout/lProcess2"/>
    <dgm:cxn modelId="{FEF5156A-DE3C-4FA7-B39F-ACA59D3CC4D3}" type="presParOf" srcId="{9CDAE7BD-F9B5-434B-AE02-0FCF1DDFE844}" destId="{C9794BA4-BB99-41F9-BA3F-E30019FAB035}" srcOrd="2" destOrd="0" presId="urn:microsoft.com/office/officeart/2005/8/layout/lProcess2"/>
    <dgm:cxn modelId="{7251787D-3DB8-4891-BD16-AFA8956D9741}" type="presParOf" srcId="{9CDAE7BD-F9B5-434B-AE02-0FCF1DDFE844}" destId="{A1717819-2217-43D8-B154-A0C2BE6E5A1A}" srcOrd="3" destOrd="0" presId="urn:microsoft.com/office/officeart/2005/8/layout/lProcess2"/>
    <dgm:cxn modelId="{8F79CF31-25D9-4C97-8E3E-FF0C8307481B}" type="presParOf" srcId="{9CDAE7BD-F9B5-434B-AE02-0FCF1DDFE844}" destId="{EA3A55FB-CBEA-4C28-A06E-684E1CD26FC1}" srcOrd="4" destOrd="0" presId="urn:microsoft.com/office/officeart/2005/8/layout/lProcess2"/>
    <dgm:cxn modelId="{F7D03FB2-3567-409E-BE6E-5DDF7FB1EB56}" type="presParOf" srcId="{9CDAE7BD-F9B5-434B-AE02-0FCF1DDFE844}" destId="{E62137A7-BC9E-479E-8F3E-7CA7236ABC83}" srcOrd="5" destOrd="0" presId="urn:microsoft.com/office/officeart/2005/8/layout/lProcess2"/>
    <dgm:cxn modelId="{C8D83631-AA19-4D99-80B8-A089B180AC8E}" type="presParOf" srcId="{9CDAE7BD-F9B5-434B-AE02-0FCF1DDFE844}" destId="{9462EB9C-72A4-484E-B211-A3D1E284F406}" srcOrd="6" destOrd="0" presId="urn:microsoft.com/office/officeart/2005/8/layout/lProcess2"/>
    <dgm:cxn modelId="{9D540CB0-9050-40DE-BD76-77320B4694D0}" type="presParOf" srcId="{9CDAE7BD-F9B5-434B-AE02-0FCF1DDFE844}" destId="{4CEDC192-EC19-4EB0-A51D-C8C6F6B2A103}" srcOrd="7" destOrd="0" presId="urn:microsoft.com/office/officeart/2005/8/layout/lProcess2"/>
    <dgm:cxn modelId="{12032D27-7576-4B8F-B559-9AC37717AA35}" type="presParOf" srcId="{9CDAE7BD-F9B5-434B-AE02-0FCF1DDFE844}" destId="{EC686283-E860-4F31-A7AB-2FDAE5B02450}" srcOrd="8" destOrd="0" presId="urn:microsoft.com/office/officeart/2005/8/layout/lProcess2"/>
    <dgm:cxn modelId="{9F34FF5A-4565-4828-9320-0FCB695A2D2A}" type="presParOf" srcId="{7F524F89-A228-4089-ACBD-D0F2AD7D9CCF}" destId="{D66AC46E-F8CF-4F86-ADA8-4E9B8A25DEF1}" srcOrd="9" destOrd="0" presId="urn:microsoft.com/office/officeart/2005/8/layout/lProcess2"/>
    <dgm:cxn modelId="{175EC04C-4290-4515-8EE9-34AD3A46365C}" type="presParOf" srcId="{7F524F89-A228-4089-ACBD-D0F2AD7D9CCF}" destId="{501F17AB-852C-4EB4-8191-52789CA79815}" srcOrd="10" destOrd="0" presId="urn:microsoft.com/office/officeart/2005/8/layout/lProcess2"/>
    <dgm:cxn modelId="{30FA4BB3-8B38-4CBF-B89E-82593059654C}" type="presParOf" srcId="{501F17AB-852C-4EB4-8191-52789CA79815}" destId="{8587EFC3-ED10-4592-9EFC-E0073CF8CE9A}" srcOrd="0" destOrd="0" presId="urn:microsoft.com/office/officeart/2005/8/layout/lProcess2"/>
    <dgm:cxn modelId="{35E59714-11A2-46AA-A5CB-2CB1AAC732F5}" type="presParOf" srcId="{501F17AB-852C-4EB4-8191-52789CA79815}" destId="{44334CE0-1E35-488A-89DA-A121200F2636}" srcOrd="1" destOrd="0" presId="urn:microsoft.com/office/officeart/2005/8/layout/lProcess2"/>
    <dgm:cxn modelId="{C56A05CE-D0EF-439F-AA7F-33C06044A9EB}" type="presParOf" srcId="{501F17AB-852C-4EB4-8191-52789CA79815}" destId="{C9D53F1E-646D-4DE6-BF87-7ED125CECE86}" srcOrd="2" destOrd="0" presId="urn:microsoft.com/office/officeart/2005/8/layout/lProcess2"/>
    <dgm:cxn modelId="{5FB24DDD-526D-49B5-B157-46D2BFF6374E}" type="presParOf" srcId="{C9D53F1E-646D-4DE6-BF87-7ED125CECE86}" destId="{8915F1B2-9BF5-4029-96A6-482838FF3748}" srcOrd="0" destOrd="0" presId="urn:microsoft.com/office/officeart/2005/8/layout/lProcess2"/>
    <dgm:cxn modelId="{6B175190-0088-463F-A9BD-6A8524E89117}" type="presParOf" srcId="{8915F1B2-9BF5-4029-96A6-482838FF3748}" destId="{55609390-3A34-4718-94EB-9F3CF2E0BBEA}" srcOrd="0" destOrd="0" presId="urn:microsoft.com/office/officeart/2005/8/layout/lProcess2"/>
    <dgm:cxn modelId="{34280117-37E4-480F-96BB-2656DA9BF22B}" type="presParOf" srcId="{8915F1B2-9BF5-4029-96A6-482838FF3748}" destId="{D18AED67-2AC8-4378-954C-F07CDD585594}" srcOrd="1" destOrd="0" presId="urn:microsoft.com/office/officeart/2005/8/layout/lProcess2"/>
    <dgm:cxn modelId="{27CB0DB5-C28C-422C-B744-F0261C5F7C1B}" type="presParOf" srcId="{8915F1B2-9BF5-4029-96A6-482838FF3748}" destId="{BF8E62C5-BA9A-469B-9D5C-68C507C05011}" srcOrd="2" destOrd="0" presId="urn:microsoft.com/office/officeart/2005/8/layout/lProcess2"/>
    <dgm:cxn modelId="{AFB5C28F-49B5-4FEC-93CB-44F6160FF1D6}" type="presParOf" srcId="{8915F1B2-9BF5-4029-96A6-482838FF3748}" destId="{E08B5DA0-ADEE-4DE5-902D-DF8E49CEB913}" srcOrd="3" destOrd="0" presId="urn:microsoft.com/office/officeart/2005/8/layout/lProcess2"/>
    <dgm:cxn modelId="{78E8B642-C106-4857-B8EB-31A2B5CC6A8B}" type="presParOf" srcId="{8915F1B2-9BF5-4029-96A6-482838FF3748}" destId="{E659B4AA-5CA0-4DB4-B060-3B9C4F6F79FB}" srcOrd="4" destOrd="0" presId="urn:microsoft.com/office/officeart/2005/8/layout/lProcess2"/>
    <dgm:cxn modelId="{B8B6177D-7B73-4FDD-89F9-87779999E0B2}" type="presParOf" srcId="{8915F1B2-9BF5-4029-96A6-482838FF3748}" destId="{B3C2E5EB-13D3-4A41-8F96-5602FB4EFC40}" srcOrd="5" destOrd="0" presId="urn:microsoft.com/office/officeart/2005/8/layout/lProcess2"/>
    <dgm:cxn modelId="{FAFC7C1A-1C39-4B99-8079-B384524BB07F}" type="presParOf" srcId="{8915F1B2-9BF5-4029-96A6-482838FF3748}" destId="{32BDDC35-7504-409F-9A52-B789BBCB9288}" srcOrd="6" destOrd="0" presId="urn:microsoft.com/office/officeart/2005/8/layout/lProcess2"/>
    <dgm:cxn modelId="{BA7BFA0F-4378-4AF1-8028-3EA5187CF715}" type="presParOf" srcId="{8915F1B2-9BF5-4029-96A6-482838FF3748}" destId="{511E531D-5634-4A02-A392-ECE03F1CC581}" srcOrd="7" destOrd="0" presId="urn:microsoft.com/office/officeart/2005/8/layout/lProcess2"/>
    <dgm:cxn modelId="{B254684C-FA75-445F-9720-F652A43E29A9}" type="presParOf" srcId="{8915F1B2-9BF5-4029-96A6-482838FF3748}" destId="{191630A3-7CDE-48F6-8C0C-DDF0FD4C2F62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B14B37-5B90-4A30-B3F1-6978E04807E2}" type="doc">
      <dgm:prSet loTypeId="urn:microsoft.com/office/officeart/2005/8/layout/hProcess11" loCatId="process" qsTypeId="urn:microsoft.com/office/officeart/2005/8/quickstyle/simple1" qsCatId="simple" csTypeId="urn:microsoft.com/office/officeart/2005/8/colors/colorful1" csCatId="colorful" phldr="1"/>
      <dgm:spPr/>
    </dgm:pt>
    <dgm:pt modelId="{E09D11FE-B81B-474F-9BCE-75AFCB5540EF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Mai 2015</a:t>
          </a: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Rédactions DSGC et début des itérations OI-DIRECCTE-DGEFP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476E433-9D7C-4842-BCE8-CB25BAAD87CE}" type="parTrans" cxnId="{E2156928-0B91-4381-A019-BB130748B2F3}">
      <dgm:prSet/>
      <dgm:spPr/>
      <dgm:t>
        <a:bodyPr/>
        <a:lstStyle/>
        <a:p>
          <a:endParaRPr lang="fr-FR"/>
        </a:p>
      </dgm:t>
    </dgm:pt>
    <dgm:pt modelId="{CCF2E777-8682-4F1C-BD8F-9D4385B2C151}" type="sibTrans" cxnId="{E2156928-0B91-4381-A019-BB130748B2F3}">
      <dgm:prSet/>
      <dgm:spPr/>
      <dgm:t>
        <a:bodyPr/>
        <a:lstStyle/>
        <a:p>
          <a:endParaRPr lang="fr-FR"/>
        </a:p>
      </dgm:t>
    </dgm:pt>
    <dgm:pt modelId="{20AA236D-1298-45C0-94EF-E4E64ACC5A3E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Avril 2016</a:t>
          </a: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Présentation des descriptifs en comité interne DGEFP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0F908B6-9C2C-4A5F-B3B3-DEA3435BC920}" type="parTrans" cxnId="{79F5753E-9D62-430A-A857-FA9DC4C82992}">
      <dgm:prSet/>
      <dgm:spPr/>
      <dgm:t>
        <a:bodyPr/>
        <a:lstStyle/>
        <a:p>
          <a:endParaRPr lang="fr-FR"/>
        </a:p>
      </dgm:t>
    </dgm:pt>
    <dgm:pt modelId="{C8B3578F-5354-4BBA-990E-FF542D167FD7}" type="sibTrans" cxnId="{79F5753E-9D62-430A-A857-FA9DC4C82992}">
      <dgm:prSet/>
      <dgm:spPr/>
      <dgm:t>
        <a:bodyPr/>
        <a:lstStyle/>
        <a:p>
          <a:endParaRPr lang="fr-FR"/>
        </a:p>
      </dgm:t>
    </dgm:pt>
    <dgm:pt modelId="{A8E364F5-0090-45E7-B298-2CE292C4A244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Juin 2015 </a:t>
          </a:r>
        </a:p>
        <a:p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Programmation des SG au CRP du 25 juin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63A8C90-C243-4D6A-8F01-B2B4DA2CD17D}" type="parTrans" cxnId="{26AB8A22-1F06-4C04-AF0B-0D3B963B629D}">
      <dgm:prSet/>
      <dgm:spPr/>
      <dgm:t>
        <a:bodyPr/>
        <a:lstStyle/>
        <a:p>
          <a:endParaRPr lang="fr-FR"/>
        </a:p>
      </dgm:t>
    </dgm:pt>
    <dgm:pt modelId="{FCB809FE-C1CB-4055-9E54-971DAAECF67B}" type="sibTrans" cxnId="{26AB8A22-1F06-4C04-AF0B-0D3B963B629D}">
      <dgm:prSet/>
      <dgm:spPr/>
      <dgm:t>
        <a:bodyPr/>
        <a:lstStyle/>
        <a:p>
          <a:endParaRPr lang="fr-FR"/>
        </a:p>
      </dgm:t>
    </dgm:pt>
    <dgm:pt modelId="{D4FE9A70-AD29-49D9-BF19-4F0F4619C2EA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Juin 2016</a:t>
          </a: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Transmission définitive des DSGC à la CICC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DF51C84-E8F2-4172-B14C-41E321B392F4}" type="parTrans" cxnId="{D5EC02BB-B7AB-4042-9A3B-5EED2C1AF503}">
      <dgm:prSet/>
      <dgm:spPr/>
      <dgm:t>
        <a:bodyPr/>
        <a:lstStyle/>
        <a:p>
          <a:endParaRPr lang="fr-FR"/>
        </a:p>
      </dgm:t>
    </dgm:pt>
    <dgm:pt modelId="{02BE51CC-D661-40D7-BFA9-AC924809ED6D}" type="sibTrans" cxnId="{D5EC02BB-B7AB-4042-9A3B-5EED2C1AF503}">
      <dgm:prSet/>
      <dgm:spPr/>
      <dgm:t>
        <a:bodyPr/>
        <a:lstStyle/>
        <a:p>
          <a:endParaRPr lang="fr-FR"/>
        </a:p>
      </dgm:t>
    </dgm:pt>
    <dgm:pt modelId="{D15422BB-D2A1-4ED0-9AC0-F5C7EE644936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Septembre 2016</a:t>
          </a: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Validation attendue des DSGC par la CICC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AEBE479-9FAC-424B-811A-CF284A046159}" type="parTrans" cxnId="{5716922B-83E3-4C43-B53C-CB7F86F9B1BA}">
      <dgm:prSet/>
      <dgm:spPr/>
      <dgm:t>
        <a:bodyPr/>
        <a:lstStyle/>
        <a:p>
          <a:endParaRPr lang="fr-FR"/>
        </a:p>
      </dgm:t>
    </dgm:pt>
    <dgm:pt modelId="{D75D2579-8726-4F8C-8D50-BFE852A87436}" type="sibTrans" cxnId="{5716922B-83E3-4C43-B53C-CB7F86F9B1BA}">
      <dgm:prSet/>
      <dgm:spPr/>
      <dgm:t>
        <a:bodyPr/>
        <a:lstStyle/>
        <a:p>
          <a:endParaRPr lang="fr-FR"/>
        </a:p>
      </dgm:t>
    </dgm:pt>
    <dgm:pt modelId="{9BEF0D88-B746-462D-B5F3-89C33367A291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Octobre 2016</a:t>
          </a: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Octroi des avances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51A358C-020B-45B0-BA75-9872A424F36D}" type="parTrans" cxnId="{55894212-D407-4801-92E0-53EAC0C40816}">
      <dgm:prSet/>
      <dgm:spPr/>
      <dgm:t>
        <a:bodyPr/>
        <a:lstStyle/>
        <a:p>
          <a:endParaRPr lang="fr-FR"/>
        </a:p>
      </dgm:t>
    </dgm:pt>
    <dgm:pt modelId="{FB1F62FC-7DAF-4BDC-9977-AC14C480AEEB}" type="sibTrans" cxnId="{55894212-D407-4801-92E0-53EAC0C40816}">
      <dgm:prSet/>
      <dgm:spPr/>
      <dgm:t>
        <a:bodyPr/>
        <a:lstStyle/>
        <a:p>
          <a:endParaRPr lang="fr-FR"/>
        </a:p>
      </dgm:t>
    </dgm:pt>
    <dgm:pt modelId="{A9170EB8-8CDA-4678-9230-E946BF2E7EC3}" type="pres">
      <dgm:prSet presAssocID="{16B14B37-5B90-4A30-B3F1-6978E04807E2}" presName="Name0" presStyleCnt="0">
        <dgm:presLayoutVars>
          <dgm:dir/>
          <dgm:resizeHandles val="exact"/>
        </dgm:presLayoutVars>
      </dgm:prSet>
      <dgm:spPr/>
    </dgm:pt>
    <dgm:pt modelId="{ADA91621-D564-4397-A15B-EA361244EB6F}" type="pres">
      <dgm:prSet presAssocID="{16B14B37-5B90-4A30-B3F1-6978E04807E2}" presName="arrow" presStyleLbl="bgShp" presStyleIdx="0" presStyleCnt="1"/>
      <dgm:spPr/>
    </dgm:pt>
    <dgm:pt modelId="{B15DE156-8F5F-4DFE-901D-F522D238444A}" type="pres">
      <dgm:prSet presAssocID="{16B14B37-5B90-4A30-B3F1-6978E04807E2}" presName="points" presStyleCnt="0"/>
      <dgm:spPr/>
    </dgm:pt>
    <dgm:pt modelId="{1B310BF4-DA2E-44B9-B727-12EF4B78AF35}" type="pres">
      <dgm:prSet presAssocID="{E09D11FE-B81B-474F-9BCE-75AFCB5540EF}" presName="compositeA" presStyleCnt="0"/>
      <dgm:spPr/>
    </dgm:pt>
    <dgm:pt modelId="{205067DB-88C9-4E79-A1F3-3227C376B606}" type="pres">
      <dgm:prSet presAssocID="{E09D11FE-B81B-474F-9BCE-75AFCB5540EF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F94BC9-D60F-4C9C-848C-D9FCDDF6D4FB}" type="pres">
      <dgm:prSet presAssocID="{E09D11FE-B81B-474F-9BCE-75AFCB5540EF}" presName="circleA" presStyleLbl="node1" presStyleIdx="0" presStyleCnt="6"/>
      <dgm:spPr/>
    </dgm:pt>
    <dgm:pt modelId="{E2B6FC0E-2525-47C3-B3AA-4E50226435CB}" type="pres">
      <dgm:prSet presAssocID="{E09D11FE-B81B-474F-9BCE-75AFCB5540EF}" presName="spaceA" presStyleCnt="0"/>
      <dgm:spPr/>
    </dgm:pt>
    <dgm:pt modelId="{19EE9F55-EBDF-4A71-A0DB-5B0F5CE42154}" type="pres">
      <dgm:prSet presAssocID="{CCF2E777-8682-4F1C-BD8F-9D4385B2C151}" presName="space" presStyleCnt="0"/>
      <dgm:spPr/>
    </dgm:pt>
    <dgm:pt modelId="{6AECE1D0-9077-4518-AB57-DF838FA586C0}" type="pres">
      <dgm:prSet presAssocID="{A8E364F5-0090-45E7-B298-2CE292C4A244}" presName="compositeB" presStyleCnt="0"/>
      <dgm:spPr/>
    </dgm:pt>
    <dgm:pt modelId="{543C9E74-44B7-479F-890C-C8C5EC0DB539}" type="pres">
      <dgm:prSet presAssocID="{A8E364F5-0090-45E7-B298-2CE292C4A244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82C924-0804-4C9D-92E5-DB1FCDF029C7}" type="pres">
      <dgm:prSet presAssocID="{A8E364F5-0090-45E7-B298-2CE292C4A244}" presName="circleB" presStyleLbl="node1" presStyleIdx="1" presStyleCnt="6"/>
      <dgm:spPr/>
    </dgm:pt>
    <dgm:pt modelId="{BCEE3276-2879-4133-AD04-81095CDAC141}" type="pres">
      <dgm:prSet presAssocID="{A8E364F5-0090-45E7-B298-2CE292C4A244}" presName="spaceB" presStyleCnt="0"/>
      <dgm:spPr/>
    </dgm:pt>
    <dgm:pt modelId="{A0457BE1-7AF5-444D-B662-AD6C175404AA}" type="pres">
      <dgm:prSet presAssocID="{FCB809FE-C1CB-4055-9E54-971DAAECF67B}" presName="space" presStyleCnt="0"/>
      <dgm:spPr/>
    </dgm:pt>
    <dgm:pt modelId="{EC714375-6CBD-4826-A0FB-88668C709DEB}" type="pres">
      <dgm:prSet presAssocID="{9BEF0D88-B746-462D-B5F3-89C33367A291}" presName="compositeA" presStyleCnt="0"/>
      <dgm:spPr/>
    </dgm:pt>
    <dgm:pt modelId="{AFB38DCB-D63B-433B-AB28-B09B42BE6072}" type="pres">
      <dgm:prSet presAssocID="{9BEF0D88-B746-462D-B5F3-89C33367A291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E160DF-B996-42A4-95A2-1DF7A1EC9719}" type="pres">
      <dgm:prSet presAssocID="{9BEF0D88-B746-462D-B5F3-89C33367A291}" presName="circleA" presStyleLbl="node1" presStyleIdx="2" presStyleCnt="6"/>
      <dgm:spPr/>
    </dgm:pt>
    <dgm:pt modelId="{A6EB570B-B9C3-406A-B69E-E57283391535}" type="pres">
      <dgm:prSet presAssocID="{9BEF0D88-B746-462D-B5F3-89C33367A291}" presName="spaceA" presStyleCnt="0"/>
      <dgm:spPr/>
    </dgm:pt>
    <dgm:pt modelId="{6225CA7E-E5A0-4F3F-B0C7-168D2005905F}" type="pres">
      <dgm:prSet presAssocID="{FB1F62FC-7DAF-4BDC-9977-AC14C480AEEB}" presName="space" presStyleCnt="0"/>
      <dgm:spPr/>
    </dgm:pt>
    <dgm:pt modelId="{85F97C0D-378D-42C0-A71C-782E1A028012}" type="pres">
      <dgm:prSet presAssocID="{20AA236D-1298-45C0-94EF-E4E64ACC5A3E}" presName="compositeB" presStyleCnt="0"/>
      <dgm:spPr/>
    </dgm:pt>
    <dgm:pt modelId="{20A57FCB-C190-431D-8C83-235ADFF0B59B}" type="pres">
      <dgm:prSet presAssocID="{20AA236D-1298-45C0-94EF-E4E64ACC5A3E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BCDFD26-4C25-4554-A737-15115F84AA7F}" type="pres">
      <dgm:prSet presAssocID="{20AA236D-1298-45C0-94EF-E4E64ACC5A3E}" presName="circleB" presStyleLbl="node1" presStyleIdx="3" presStyleCnt="6"/>
      <dgm:spPr/>
    </dgm:pt>
    <dgm:pt modelId="{55671075-8428-4892-97B5-8D4482FACA6F}" type="pres">
      <dgm:prSet presAssocID="{20AA236D-1298-45C0-94EF-E4E64ACC5A3E}" presName="spaceB" presStyleCnt="0"/>
      <dgm:spPr/>
    </dgm:pt>
    <dgm:pt modelId="{1B66E900-E050-4CD1-8EF2-5D4DBE6B1226}" type="pres">
      <dgm:prSet presAssocID="{C8B3578F-5354-4BBA-990E-FF542D167FD7}" presName="space" presStyleCnt="0"/>
      <dgm:spPr/>
    </dgm:pt>
    <dgm:pt modelId="{2AD8170D-6E3F-4209-ACAD-47716A8B0DBD}" type="pres">
      <dgm:prSet presAssocID="{D4FE9A70-AD29-49D9-BF19-4F0F4619C2EA}" presName="compositeA" presStyleCnt="0"/>
      <dgm:spPr/>
    </dgm:pt>
    <dgm:pt modelId="{387A666F-AA35-43B8-81DB-A0708AE5D5E5}" type="pres">
      <dgm:prSet presAssocID="{D4FE9A70-AD29-49D9-BF19-4F0F4619C2EA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7B0CD-557D-440E-9F66-04098E9DCFCE}" type="pres">
      <dgm:prSet presAssocID="{D4FE9A70-AD29-49D9-BF19-4F0F4619C2EA}" presName="circleA" presStyleLbl="node1" presStyleIdx="4" presStyleCnt="6"/>
      <dgm:spPr/>
    </dgm:pt>
    <dgm:pt modelId="{ECE93B6B-ABF4-48A6-A4DE-663818D8A794}" type="pres">
      <dgm:prSet presAssocID="{D4FE9A70-AD29-49D9-BF19-4F0F4619C2EA}" presName="spaceA" presStyleCnt="0"/>
      <dgm:spPr/>
    </dgm:pt>
    <dgm:pt modelId="{55584571-0FC6-4629-BF57-EEFFB89F09D3}" type="pres">
      <dgm:prSet presAssocID="{02BE51CC-D661-40D7-BFA9-AC924809ED6D}" presName="space" presStyleCnt="0"/>
      <dgm:spPr/>
    </dgm:pt>
    <dgm:pt modelId="{F65AA221-2A1B-42B9-8B04-F666FF90A29C}" type="pres">
      <dgm:prSet presAssocID="{D15422BB-D2A1-4ED0-9AC0-F5C7EE644936}" presName="compositeB" presStyleCnt="0"/>
      <dgm:spPr/>
    </dgm:pt>
    <dgm:pt modelId="{20AB7888-18D4-4DF1-9378-06FB8B989D57}" type="pres">
      <dgm:prSet presAssocID="{D15422BB-D2A1-4ED0-9AC0-F5C7EE644936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EBE840-83BC-43A8-BE27-9D07F4E83A5E}" type="pres">
      <dgm:prSet presAssocID="{D15422BB-D2A1-4ED0-9AC0-F5C7EE644936}" presName="circleB" presStyleLbl="node1" presStyleIdx="5" presStyleCnt="6"/>
      <dgm:spPr/>
    </dgm:pt>
    <dgm:pt modelId="{3D9DA8DA-3946-49BD-A75F-2A824A647064}" type="pres">
      <dgm:prSet presAssocID="{D15422BB-D2A1-4ED0-9AC0-F5C7EE644936}" presName="spaceB" presStyleCnt="0"/>
      <dgm:spPr/>
    </dgm:pt>
  </dgm:ptLst>
  <dgm:cxnLst>
    <dgm:cxn modelId="{6738A7A8-E48F-41B4-835D-6F28E5E88026}" type="presOf" srcId="{20AA236D-1298-45C0-94EF-E4E64ACC5A3E}" destId="{20A57FCB-C190-431D-8C83-235ADFF0B59B}" srcOrd="0" destOrd="0" presId="urn:microsoft.com/office/officeart/2005/8/layout/hProcess11"/>
    <dgm:cxn modelId="{5716922B-83E3-4C43-B53C-CB7F86F9B1BA}" srcId="{16B14B37-5B90-4A30-B3F1-6978E04807E2}" destId="{D15422BB-D2A1-4ED0-9AC0-F5C7EE644936}" srcOrd="5" destOrd="0" parTransId="{8AEBE479-9FAC-424B-811A-CF284A046159}" sibTransId="{D75D2579-8726-4F8C-8D50-BFE852A87436}"/>
    <dgm:cxn modelId="{DA8C455D-A187-40C1-8064-1597BB540F54}" type="presOf" srcId="{9BEF0D88-B746-462D-B5F3-89C33367A291}" destId="{AFB38DCB-D63B-433B-AB28-B09B42BE6072}" srcOrd="0" destOrd="0" presId="urn:microsoft.com/office/officeart/2005/8/layout/hProcess11"/>
    <dgm:cxn modelId="{331ABEAD-2E10-4D99-BA87-55910219FC7E}" type="presOf" srcId="{16B14B37-5B90-4A30-B3F1-6978E04807E2}" destId="{A9170EB8-8CDA-4678-9230-E946BF2E7EC3}" srcOrd="0" destOrd="0" presId="urn:microsoft.com/office/officeart/2005/8/layout/hProcess11"/>
    <dgm:cxn modelId="{37419C09-FF22-4325-B747-C40444787D9D}" type="presOf" srcId="{D4FE9A70-AD29-49D9-BF19-4F0F4619C2EA}" destId="{387A666F-AA35-43B8-81DB-A0708AE5D5E5}" srcOrd="0" destOrd="0" presId="urn:microsoft.com/office/officeart/2005/8/layout/hProcess11"/>
    <dgm:cxn modelId="{26AB8A22-1F06-4C04-AF0B-0D3B963B629D}" srcId="{16B14B37-5B90-4A30-B3F1-6978E04807E2}" destId="{A8E364F5-0090-45E7-B298-2CE292C4A244}" srcOrd="1" destOrd="0" parTransId="{E63A8C90-C243-4D6A-8F01-B2B4DA2CD17D}" sibTransId="{FCB809FE-C1CB-4055-9E54-971DAAECF67B}"/>
    <dgm:cxn modelId="{1CA7E69D-EAA1-4FEA-B014-74334B981C91}" type="presOf" srcId="{A8E364F5-0090-45E7-B298-2CE292C4A244}" destId="{543C9E74-44B7-479F-890C-C8C5EC0DB539}" srcOrd="0" destOrd="0" presId="urn:microsoft.com/office/officeart/2005/8/layout/hProcess11"/>
    <dgm:cxn modelId="{55894212-D407-4801-92E0-53EAC0C40816}" srcId="{16B14B37-5B90-4A30-B3F1-6978E04807E2}" destId="{9BEF0D88-B746-462D-B5F3-89C33367A291}" srcOrd="2" destOrd="0" parTransId="{651A358C-020B-45B0-BA75-9872A424F36D}" sibTransId="{FB1F62FC-7DAF-4BDC-9977-AC14C480AEEB}"/>
    <dgm:cxn modelId="{D913651E-4F49-4CDC-81D8-1621A00EFFB9}" type="presOf" srcId="{E09D11FE-B81B-474F-9BCE-75AFCB5540EF}" destId="{205067DB-88C9-4E79-A1F3-3227C376B606}" srcOrd="0" destOrd="0" presId="urn:microsoft.com/office/officeart/2005/8/layout/hProcess11"/>
    <dgm:cxn modelId="{E2156928-0B91-4381-A019-BB130748B2F3}" srcId="{16B14B37-5B90-4A30-B3F1-6978E04807E2}" destId="{E09D11FE-B81B-474F-9BCE-75AFCB5540EF}" srcOrd="0" destOrd="0" parTransId="{F476E433-9D7C-4842-BCE8-CB25BAAD87CE}" sibTransId="{CCF2E777-8682-4F1C-BD8F-9D4385B2C151}"/>
    <dgm:cxn modelId="{D5EC02BB-B7AB-4042-9A3B-5EED2C1AF503}" srcId="{16B14B37-5B90-4A30-B3F1-6978E04807E2}" destId="{D4FE9A70-AD29-49D9-BF19-4F0F4619C2EA}" srcOrd="4" destOrd="0" parTransId="{EDF51C84-E8F2-4172-B14C-41E321B392F4}" sibTransId="{02BE51CC-D661-40D7-BFA9-AC924809ED6D}"/>
    <dgm:cxn modelId="{79F5753E-9D62-430A-A857-FA9DC4C82992}" srcId="{16B14B37-5B90-4A30-B3F1-6978E04807E2}" destId="{20AA236D-1298-45C0-94EF-E4E64ACC5A3E}" srcOrd="3" destOrd="0" parTransId="{60F908B6-9C2C-4A5F-B3B3-DEA3435BC920}" sibTransId="{C8B3578F-5354-4BBA-990E-FF542D167FD7}"/>
    <dgm:cxn modelId="{194C5421-DD2E-4F85-B1EA-190C6F996D19}" type="presOf" srcId="{D15422BB-D2A1-4ED0-9AC0-F5C7EE644936}" destId="{20AB7888-18D4-4DF1-9378-06FB8B989D57}" srcOrd="0" destOrd="0" presId="urn:microsoft.com/office/officeart/2005/8/layout/hProcess11"/>
    <dgm:cxn modelId="{9512CDC1-FA23-482D-A558-9C6A2DE0C8AE}" type="presParOf" srcId="{A9170EB8-8CDA-4678-9230-E946BF2E7EC3}" destId="{ADA91621-D564-4397-A15B-EA361244EB6F}" srcOrd="0" destOrd="0" presId="urn:microsoft.com/office/officeart/2005/8/layout/hProcess11"/>
    <dgm:cxn modelId="{4E435A19-AE0A-45B1-B7C6-61F2B196044F}" type="presParOf" srcId="{A9170EB8-8CDA-4678-9230-E946BF2E7EC3}" destId="{B15DE156-8F5F-4DFE-901D-F522D238444A}" srcOrd="1" destOrd="0" presId="urn:microsoft.com/office/officeart/2005/8/layout/hProcess11"/>
    <dgm:cxn modelId="{19F4EF62-3A75-42B4-8719-58BB4E1B2DC0}" type="presParOf" srcId="{B15DE156-8F5F-4DFE-901D-F522D238444A}" destId="{1B310BF4-DA2E-44B9-B727-12EF4B78AF35}" srcOrd="0" destOrd="0" presId="urn:microsoft.com/office/officeart/2005/8/layout/hProcess11"/>
    <dgm:cxn modelId="{8E0D1BCE-7321-43BD-8057-84EE0CCF9D62}" type="presParOf" srcId="{1B310BF4-DA2E-44B9-B727-12EF4B78AF35}" destId="{205067DB-88C9-4E79-A1F3-3227C376B606}" srcOrd="0" destOrd="0" presId="urn:microsoft.com/office/officeart/2005/8/layout/hProcess11"/>
    <dgm:cxn modelId="{A50B36B3-34EC-4F10-BF9C-301849E8DB0C}" type="presParOf" srcId="{1B310BF4-DA2E-44B9-B727-12EF4B78AF35}" destId="{09F94BC9-D60F-4C9C-848C-D9FCDDF6D4FB}" srcOrd="1" destOrd="0" presId="urn:microsoft.com/office/officeart/2005/8/layout/hProcess11"/>
    <dgm:cxn modelId="{F699CA09-2579-4AE0-A613-DFB2BE0571C9}" type="presParOf" srcId="{1B310BF4-DA2E-44B9-B727-12EF4B78AF35}" destId="{E2B6FC0E-2525-47C3-B3AA-4E50226435CB}" srcOrd="2" destOrd="0" presId="urn:microsoft.com/office/officeart/2005/8/layout/hProcess11"/>
    <dgm:cxn modelId="{37ADF3D4-A907-4DCA-8261-50A55B1C5B8B}" type="presParOf" srcId="{B15DE156-8F5F-4DFE-901D-F522D238444A}" destId="{19EE9F55-EBDF-4A71-A0DB-5B0F5CE42154}" srcOrd="1" destOrd="0" presId="urn:microsoft.com/office/officeart/2005/8/layout/hProcess11"/>
    <dgm:cxn modelId="{7D1775B1-DCAB-4A88-A215-4B5D893203F6}" type="presParOf" srcId="{B15DE156-8F5F-4DFE-901D-F522D238444A}" destId="{6AECE1D0-9077-4518-AB57-DF838FA586C0}" srcOrd="2" destOrd="0" presId="urn:microsoft.com/office/officeart/2005/8/layout/hProcess11"/>
    <dgm:cxn modelId="{9C118822-C8AE-41AF-ACED-B932ECD576A9}" type="presParOf" srcId="{6AECE1D0-9077-4518-AB57-DF838FA586C0}" destId="{543C9E74-44B7-479F-890C-C8C5EC0DB539}" srcOrd="0" destOrd="0" presId="urn:microsoft.com/office/officeart/2005/8/layout/hProcess11"/>
    <dgm:cxn modelId="{684192C3-73B6-43C5-92CB-412ED57F3C81}" type="presParOf" srcId="{6AECE1D0-9077-4518-AB57-DF838FA586C0}" destId="{7282C924-0804-4C9D-92E5-DB1FCDF029C7}" srcOrd="1" destOrd="0" presId="urn:microsoft.com/office/officeart/2005/8/layout/hProcess11"/>
    <dgm:cxn modelId="{FED1E385-4F07-4C0D-95C8-885DB292E49A}" type="presParOf" srcId="{6AECE1D0-9077-4518-AB57-DF838FA586C0}" destId="{BCEE3276-2879-4133-AD04-81095CDAC141}" srcOrd="2" destOrd="0" presId="urn:microsoft.com/office/officeart/2005/8/layout/hProcess11"/>
    <dgm:cxn modelId="{0B75C6DD-E806-4365-AE28-9355CDABDEB6}" type="presParOf" srcId="{B15DE156-8F5F-4DFE-901D-F522D238444A}" destId="{A0457BE1-7AF5-444D-B662-AD6C175404AA}" srcOrd="3" destOrd="0" presId="urn:microsoft.com/office/officeart/2005/8/layout/hProcess11"/>
    <dgm:cxn modelId="{E7C7781B-6EBE-4F58-86E8-00EF26978E45}" type="presParOf" srcId="{B15DE156-8F5F-4DFE-901D-F522D238444A}" destId="{EC714375-6CBD-4826-A0FB-88668C709DEB}" srcOrd="4" destOrd="0" presId="urn:microsoft.com/office/officeart/2005/8/layout/hProcess11"/>
    <dgm:cxn modelId="{45110435-52AC-49C7-BDB5-3016793A9B4C}" type="presParOf" srcId="{EC714375-6CBD-4826-A0FB-88668C709DEB}" destId="{AFB38DCB-D63B-433B-AB28-B09B42BE6072}" srcOrd="0" destOrd="0" presId="urn:microsoft.com/office/officeart/2005/8/layout/hProcess11"/>
    <dgm:cxn modelId="{1106EFCD-2DE0-404B-A81E-AF39810100D3}" type="presParOf" srcId="{EC714375-6CBD-4826-A0FB-88668C709DEB}" destId="{FBE160DF-B996-42A4-95A2-1DF7A1EC9719}" srcOrd="1" destOrd="0" presId="urn:microsoft.com/office/officeart/2005/8/layout/hProcess11"/>
    <dgm:cxn modelId="{D13CADD0-5260-41B8-849F-1474BB17224C}" type="presParOf" srcId="{EC714375-6CBD-4826-A0FB-88668C709DEB}" destId="{A6EB570B-B9C3-406A-B69E-E57283391535}" srcOrd="2" destOrd="0" presId="urn:microsoft.com/office/officeart/2005/8/layout/hProcess11"/>
    <dgm:cxn modelId="{09287E41-4714-49D5-95A4-738CB6B66187}" type="presParOf" srcId="{B15DE156-8F5F-4DFE-901D-F522D238444A}" destId="{6225CA7E-E5A0-4F3F-B0C7-168D2005905F}" srcOrd="5" destOrd="0" presId="urn:microsoft.com/office/officeart/2005/8/layout/hProcess11"/>
    <dgm:cxn modelId="{0CD6D65F-E06B-4FF7-AF5A-FBE011B511B3}" type="presParOf" srcId="{B15DE156-8F5F-4DFE-901D-F522D238444A}" destId="{85F97C0D-378D-42C0-A71C-782E1A028012}" srcOrd="6" destOrd="0" presId="urn:microsoft.com/office/officeart/2005/8/layout/hProcess11"/>
    <dgm:cxn modelId="{0303B799-16F7-465D-B6FB-45AB6BF60A30}" type="presParOf" srcId="{85F97C0D-378D-42C0-A71C-782E1A028012}" destId="{20A57FCB-C190-431D-8C83-235ADFF0B59B}" srcOrd="0" destOrd="0" presId="urn:microsoft.com/office/officeart/2005/8/layout/hProcess11"/>
    <dgm:cxn modelId="{AEEDEE85-FE09-460A-98CE-753C45B52618}" type="presParOf" srcId="{85F97C0D-378D-42C0-A71C-782E1A028012}" destId="{CBCDFD26-4C25-4554-A737-15115F84AA7F}" srcOrd="1" destOrd="0" presId="urn:microsoft.com/office/officeart/2005/8/layout/hProcess11"/>
    <dgm:cxn modelId="{BFA5605F-3276-452E-8E75-676B27F63163}" type="presParOf" srcId="{85F97C0D-378D-42C0-A71C-782E1A028012}" destId="{55671075-8428-4892-97B5-8D4482FACA6F}" srcOrd="2" destOrd="0" presId="urn:microsoft.com/office/officeart/2005/8/layout/hProcess11"/>
    <dgm:cxn modelId="{24F39DD1-28B1-42C5-BE1F-225BCF6B3D93}" type="presParOf" srcId="{B15DE156-8F5F-4DFE-901D-F522D238444A}" destId="{1B66E900-E050-4CD1-8EF2-5D4DBE6B1226}" srcOrd="7" destOrd="0" presId="urn:microsoft.com/office/officeart/2005/8/layout/hProcess11"/>
    <dgm:cxn modelId="{111D532B-F1FE-4A2F-A03E-39E90AABD2C4}" type="presParOf" srcId="{B15DE156-8F5F-4DFE-901D-F522D238444A}" destId="{2AD8170D-6E3F-4209-ACAD-47716A8B0DBD}" srcOrd="8" destOrd="0" presId="urn:microsoft.com/office/officeart/2005/8/layout/hProcess11"/>
    <dgm:cxn modelId="{BB3F705D-7532-493C-89A4-0BD2CC414656}" type="presParOf" srcId="{2AD8170D-6E3F-4209-ACAD-47716A8B0DBD}" destId="{387A666F-AA35-43B8-81DB-A0708AE5D5E5}" srcOrd="0" destOrd="0" presId="urn:microsoft.com/office/officeart/2005/8/layout/hProcess11"/>
    <dgm:cxn modelId="{D4929ECE-34FB-4FF9-BFEB-11598F98EF0D}" type="presParOf" srcId="{2AD8170D-6E3F-4209-ACAD-47716A8B0DBD}" destId="{2A47B0CD-557D-440E-9F66-04098E9DCFCE}" srcOrd="1" destOrd="0" presId="urn:microsoft.com/office/officeart/2005/8/layout/hProcess11"/>
    <dgm:cxn modelId="{CDCC0C7B-FACD-479E-B54B-F1A4088F6B50}" type="presParOf" srcId="{2AD8170D-6E3F-4209-ACAD-47716A8B0DBD}" destId="{ECE93B6B-ABF4-48A6-A4DE-663818D8A794}" srcOrd="2" destOrd="0" presId="urn:microsoft.com/office/officeart/2005/8/layout/hProcess11"/>
    <dgm:cxn modelId="{4BE873DB-D2D4-4B02-8E2C-5DDEE9935E8F}" type="presParOf" srcId="{B15DE156-8F5F-4DFE-901D-F522D238444A}" destId="{55584571-0FC6-4629-BF57-EEFFB89F09D3}" srcOrd="9" destOrd="0" presId="urn:microsoft.com/office/officeart/2005/8/layout/hProcess11"/>
    <dgm:cxn modelId="{36E7BF91-1BFD-4E26-A870-86A3C82A15F4}" type="presParOf" srcId="{B15DE156-8F5F-4DFE-901D-F522D238444A}" destId="{F65AA221-2A1B-42B9-8B04-F666FF90A29C}" srcOrd="10" destOrd="0" presId="urn:microsoft.com/office/officeart/2005/8/layout/hProcess11"/>
    <dgm:cxn modelId="{5528E546-BBD4-49BB-B18C-6C5E19930BC8}" type="presParOf" srcId="{F65AA221-2A1B-42B9-8B04-F666FF90A29C}" destId="{20AB7888-18D4-4DF1-9378-06FB8B989D57}" srcOrd="0" destOrd="0" presId="urn:microsoft.com/office/officeart/2005/8/layout/hProcess11"/>
    <dgm:cxn modelId="{8448560A-8C88-4559-91B7-5A79E326DB74}" type="presParOf" srcId="{F65AA221-2A1B-42B9-8B04-F666FF90A29C}" destId="{28EBE840-83BC-43A8-BE27-9D07F4E83A5E}" srcOrd="1" destOrd="0" presId="urn:microsoft.com/office/officeart/2005/8/layout/hProcess11"/>
    <dgm:cxn modelId="{662BF829-34A8-484B-8372-D705AE05940C}" type="presParOf" srcId="{F65AA221-2A1B-42B9-8B04-F666FF90A29C}" destId="{3D9DA8DA-3946-49BD-A75F-2A824A64706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C7018B-477B-4A15-BB21-ACD8992E170C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38ED677A-2AB9-4917-82BA-289C6FDE8663}">
      <dgm:prSet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Auteuil Formation Continue </a:t>
          </a:r>
          <a:r>
            <a:rPr lang="fr-FR" dirty="0" err="1" smtClean="0">
              <a:latin typeface="Calibri" panose="020F0502020204030204" pitchFamily="34" charset="0"/>
              <a:cs typeface="Calibri" panose="020F0502020204030204" pitchFamily="34" charset="0"/>
            </a:rPr>
            <a:t>Asprocep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9C332C4-D018-4B10-9029-5BD7C070E2AD}" type="parTrans" cxnId="{244AEC2E-9889-42C2-B00A-D05DCC2A62D8}">
      <dgm:prSet/>
      <dgm:spPr/>
      <dgm:t>
        <a:bodyPr/>
        <a:lstStyle/>
        <a:p>
          <a:endParaRPr lang="fr-FR"/>
        </a:p>
      </dgm:t>
    </dgm:pt>
    <dgm:pt modelId="{20B3D12B-D7AC-4AFB-8881-F8F8434D13BA}" type="sibTrans" cxnId="{244AEC2E-9889-42C2-B00A-D05DCC2A62D8}">
      <dgm:prSet/>
      <dgm:spPr/>
      <dgm:t>
        <a:bodyPr/>
        <a:lstStyle/>
        <a:p>
          <a:endParaRPr lang="fr-FR"/>
        </a:p>
      </dgm:t>
    </dgm:pt>
    <dgm:pt modelId="{10EB6833-32C4-46EF-AADF-04AAE269EB9C}">
      <dgm:prSet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L’ACPM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1615561-FEE9-4707-B154-FE88C3409866}" type="parTrans" cxnId="{1FF5365D-57CC-4419-B6F3-4BE67FEEF8BF}">
      <dgm:prSet/>
      <dgm:spPr/>
      <dgm:t>
        <a:bodyPr/>
        <a:lstStyle/>
        <a:p>
          <a:endParaRPr lang="fr-FR"/>
        </a:p>
      </dgm:t>
    </dgm:pt>
    <dgm:pt modelId="{954ACE27-F8E5-4F6E-962E-A47EADE221D9}" type="sibTrans" cxnId="{1FF5365D-57CC-4419-B6F3-4BE67FEEF8BF}">
      <dgm:prSet/>
      <dgm:spPr/>
      <dgm:t>
        <a:bodyPr/>
        <a:lstStyle/>
        <a:p>
          <a:endParaRPr lang="fr-FR"/>
        </a:p>
      </dgm:t>
    </dgm:pt>
    <dgm:pt modelId="{6F514EC5-C3E5-4F3E-A41B-0C09F852A868}">
      <dgm:prSet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GIP FCIP Aix-Marseille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C45B2AC-95A1-4881-8198-7A0E07630C07}" type="parTrans" cxnId="{90734A56-B170-4BD3-8C1B-B0510A7DD803}">
      <dgm:prSet/>
      <dgm:spPr/>
      <dgm:t>
        <a:bodyPr/>
        <a:lstStyle/>
        <a:p>
          <a:endParaRPr lang="fr-FR"/>
        </a:p>
      </dgm:t>
    </dgm:pt>
    <dgm:pt modelId="{6395977A-D99D-4B5B-A3F5-369C9D635BFB}" type="sibTrans" cxnId="{90734A56-B170-4BD3-8C1B-B0510A7DD803}">
      <dgm:prSet/>
      <dgm:spPr/>
      <dgm:t>
        <a:bodyPr/>
        <a:lstStyle/>
        <a:p>
          <a:endParaRPr lang="fr-FR"/>
        </a:p>
      </dgm:t>
    </dgm:pt>
    <dgm:pt modelId="{124BEA5A-5AE1-4FB4-883D-9ABDEF378F55}">
      <dgm:prSet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Fondation d'Auteuil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C8A3D93-D262-4883-AEC9-085133CD3FC8}" type="parTrans" cxnId="{63FF4FE4-5E5B-4577-8040-483ABF6586D8}">
      <dgm:prSet/>
      <dgm:spPr/>
      <dgm:t>
        <a:bodyPr/>
        <a:lstStyle/>
        <a:p>
          <a:endParaRPr lang="fr-FR"/>
        </a:p>
      </dgm:t>
    </dgm:pt>
    <dgm:pt modelId="{4F737506-AC9F-45BE-8A18-CF2E163442DF}" type="sibTrans" cxnId="{63FF4FE4-5E5B-4577-8040-483ABF6586D8}">
      <dgm:prSet/>
      <dgm:spPr/>
      <dgm:t>
        <a:bodyPr/>
        <a:lstStyle/>
        <a:p>
          <a:endParaRPr lang="fr-FR"/>
        </a:p>
      </dgm:t>
    </dgm:pt>
    <dgm:pt modelId="{77ED3921-B241-49BF-B8A1-4DD994D1D2E4}">
      <dgm:prSet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Formation et Métier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ABD9641-8AD1-4D5F-8E4B-6EC35EFEFE8F}" type="parTrans" cxnId="{00964E8A-1787-4B29-8FE5-CEF6B6819A76}">
      <dgm:prSet/>
      <dgm:spPr/>
      <dgm:t>
        <a:bodyPr/>
        <a:lstStyle/>
        <a:p>
          <a:endParaRPr lang="fr-FR"/>
        </a:p>
      </dgm:t>
    </dgm:pt>
    <dgm:pt modelId="{A2C5AF68-0B4C-4ACB-88EB-31D2118125B8}" type="sibTrans" cxnId="{00964E8A-1787-4B29-8FE5-CEF6B6819A76}">
      <dgm:prSet/>
      <dgm:spPr/>
      <dgm:t>
        <a:bodyPr/>
        <a:lstStyle/>
        <a:p>
          <a:endParaRPr lang="fr-FR"/>
        </a:p>
      </dgm:t>
    </dgm:pt>
    <dgm:pt modelId="{A1A10855-3801-4F7A-848C-54E0C842C89A}">
      <dgm:prSet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EPFF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AFB6CE8-6ACE-4734-AD57-20EB93650CEB}" type="parTrans" cxnId="{4384477F-C844-4EEF-A02C-B0DA9E77A713}">
      <dgm:prSet/>
      <dgm:spPr/>
      <dgm:t>
        <a:bodyPr/>
        <a:lstStyle/>
        <a:p>
          <a:endParaRPr lang="fr-FR"/>
        </a:p>
      </dgm:t>
    </dgm:pt>
    <dgm:pt modelId="{61C4E46B-D15C-4491-88CC-1E6F02CF3E4A}" type="sibTrans" cxnId="{4384477F-C844-4EEF-A02C-B0DA9E77A713}">
      <dgm:prSet/>
      <dgm:spPr/>
      <dgm:t>
        <a:bodyPr/>
        <a:lstStyle/>
        <a:p>
          <a:endParaRPr lang="fr-FR"/>
        </a:p>
      </dgm:t>
    </dgm:pt>
    <dgm:pt modelId="{7FAEADC1-CB62-4586-9A53-C24EDCA23DDD}">
      <dgm:prSet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NQT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0FC6D55-2355-400C-9CBB-CEFA3891E3DD}" type="parTrans" cxnId="{36AA66A4-3C5E-4E67-832E-8733A3FBABC7}">
      <dgm:prSet/>
      <dgm:spPr/>
      <dgm:t>
        <a:bodyPr/>
        <a:lstStyle/>
        <a:p>
          <a:endParaRPr lang="fr-FR"/>
        </a:p>
      </dgm:t>
    </dgm:pt>
    <dgm:pt modelId="{517520B9-9452-4CDF-A303-C94883A6CBA7}" type="sibTrans" cxnId="{36AA66A4-3C5E-4E67-832E-8733A3FBABC7}">
      <dgm:prSet/>
      <dgm:spPr/>
      <dgm:t>
        <a:bodyPr/>
        <a:lstStyle/>
        <a:p>
          <a:endParaRPr lang="fr-FR"/>
        </a:p>
      </dgm:t>
    </dgm:pt>
    <dgm:pt modelId="{84D02054-BF98-4DE5-8276-4E9769A4904B}">
      <dgm:prSet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Mission Locale du Pays </a:t>
          </a:r>
          <a:r>
            <a:rPr lang="fr-FR" dirty="0" err="1" smtClean="0">
              <a:latin typeface="Calibri" panose="020F0502020204030204" pitchFamily="34" charset="0"/>
              <a:cs typeface="Calibri" panose="020F0502020204030204" pitchFamily="34" charset="0"/>
            </a:rPr>
            <a:t>Salonais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21CC51E-9AB8-4B05-B97B-1124ECDDBE7C}" type="parTrans" cxnId="{0F95E45B-3817-46E9-B842-B941ACE03427}">
      <dgm:prSet/>
      <dgm:spPr/>
      <dgm:t>
        <a:bodyPr/>
        <a:lstStyle/>
        <a:p>
          <a:endParaRPr lang="fr-FR"/>
        </a:p>
      </dgm:t>
    </dgm:pt>
    <dgm:pt modelId="{C782F9D0-7EAA-471E-9B79-B8CF305831BD}" type="sibTrans" cxnId="{0F95E45B-3817-46E9-B842-B941ACE03427}">
      <dgm:prSet/>
      <dgm:spPr/>
      <dgm:t>
        <a:bodyPr/>
        <a:lstStyle/>
        <a:p>
          <a:endParaRPr lang="fr-FR"/>
        </a:p>
      </dgm:t>
    </dgm:pt>
    <dgm:pt modelId="{6FFF3241-FAFD-4B2F-B6A1-209C0FD8360E}">
      <dgm:prSet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FCMB Les compagnons du devoir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80827EC-DC65-4856-BE87-21C9C0DE7DEF}" type="parTrans" cxnId="{39AB4F53-E2D7-4A29-A030-89611F96AD05}">
      <dgm:prSet/>
      <dgm:spPr/>
      <dgm:t>
        <a:bodyPr/>
        <a:lstStyle/>
        <a:p>
          <a:endParaRPr lang="fr-FR"/>
        </a:p>
      </dgm:t>
    </dgm:pt>
    <dgm:pt modelId="{E138D3DA-935D-48B3-B7A1-C440A3C3C6D6}" type="sibTrans" cxnId="{39AB4F53-E2D7-4A29-A030-89611F96AD05}">
      <dgm:prSet/>
      <dgm:spPr/>
      <dgm:t>
        <a:bodyPr/>
        <a:lstStyle/>
        <a:p>
          <a:endParaRPr lang="fr-FR"/>
        </a:p>
      </dgm:t>
    </dgm:pt>
    <dgm:pt modelId="{C80CC145-3F55-48B8-BD80-2DFCF5F3B262}">
      <dgm:prSet phldrT="[Texte]"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SPERO 13</a:t>
          </a:r>
          <a:endParaRPr lang="fr-FR" sz="1200" dirty="0"/>
        </a:p>
      </dgm:t>
    </dgm:pt>
    <dgm:pt modelId="{F020D837-C484-4D30-94DD-914FA8AC593E}" type="parTrans" cxnId="{42F4D006-4898-4E97-8F16-CEE2CBCD0452}">
      <dgm:prSet/>
      <dgm:spPr/>
      <dgm:t>
        <a:bodyPr/>
        <a:lstStyle/>
        <a:p>
          <a:endParaRPr lang="fr-FR"/>
        </a:p>
      </dgm:t>
    </dgm:pt>
    <dgm:pt modelId="{EBA80738-C24A-4FB0-BE37-3D03EB215497}" type="sibTrans" cxnId="{42F4D006-4898-4E97-8F16-CEE2CBCD0452}">
      <dgm:prSet/>
      <dgm:spPr/>
      <dgm:t>
        <a:bodyPr/>
        <a:lstStyle/>
        <a:p>
          <a:endParaRPr lang="fr-FR"/>
        </a:p>
      </dgm:t>
    </dgm:pt>
    <dgm:pt modelId="{A2ECF181-9DE8-47D0-8AA4-C521D0B9E794}">
      <dgm:prSet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Dispositif d'accompagnement vers la qualification et l'emploi DAVEQE</a:t>
          </a: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5705D8-7E42-4B1B-9804-FFB0AE3BC071}" type="parTrans" cxnId="{A83DE01F-F83B-458A-9DB0-CE2620775AA9}">
      <dgm:prSet/>
      <dgm:spPr/>
      <dgm:t>
        <a:bodyPr/>
        <a:lstStyle/>
        <a:p>
          <a:endParaRPr lang="fr-FR"/>
        </a:p>
      </dgm:t>
    </dgm:pt>
    <dgm:pt modelId="{157B7AF4-DF1F-4E90-8D79-4F46D7FB3558}" type="sibTrans" cxnId="{A83DE01F-F83B-458A-9DB0-CE2620775AA9}">
      <dgm:prSet/>
      <dgm:spPr/>
      <dgm:t>
        <a:bodyPr/>
        <a:lstStyle/>
        <a:p>
          <a:endParaRPr lang="fr-FR"/>
        </a:p>
      </dgm:t>
    </dgm:pt>
    <dgm:pt modelId="{1C420AD2-1C54-418F-AC55-757771128919}">
      <dgm:prSet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Pépites</a:t>
          </a: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B6874A7-8EF6-4A67-A9BA-FDD6D295F0AA}" type="parTrans" cxnId="{027D6D86-BA19-45C2-91DC-B382D3D6DD1D}">
      <dgm:prSet/>
      <dgm:spPr/>
      <dgm:t>
        <a:bodyPr/>
        <a:lstStyle/>
        <a:p>
          <a:endParaRPr lang="fr-FR"/>
        </a:p>
      </dgm:t>
    </dgm:pt>
    <dgm:pt modelId="{A560215C-ABE4-4D94-AA25-70C17F4C6218}" type="sibTrans" cxnId="{027D6D86-BA19-45C2-91DC-B382D3D6DD1D}">
      <dgm:prSet/>
      <dgm:spPr/>
      <dgm:t>
        <a:bodyPr/>
        <a:lstStyle/>
        <a:p>
          <a:endParaRPr lang="fr-FR"/>
        </a:p>
      </dgm:t>
    </dgm:pt>
    <dgm:pt modelId="{F7A9FF37-E652-4DBE-A745-58733ED4CD6B}">
      <dgm:prSet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Assistants de plateforme de suivi et d'appui aux décrocheurs</a:t>
          </a: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47A8296-6911-4268-ADF3-1A276B36BD29}" type="parTrans" cxnId="{2F0C62B6-9C18-4EAF-835C-A604162B502D}">
      <dgm:prSet/>
      <dgm:spPr/>
      <dgm:t>
        <a:bodyPr/>
        <a:lstStyle/>
        <a:p>
          <a:endParaRPr lang="fr-FR"/>
        </a:p>
      </dgm:t>
    </dgm:pt>
    <dgm:pt modelId="{C68BFEBA-9151-454A-B194-30CB03FEADDF}" type="sibTrans" cxnId="{2F0C62B6-9C18-4EAF-835C-A604162B502D}">
      <dgm:prSet/>
      <dgm:spPr/>
      <dgm:t>
        <a:bodyPr/>
        <a:lstStyle/>
        <a:p>
          <a:endParaRPr lang="fr-FR"/>
        </a:p>
      </dgm:t>
    </dgm:pt>
    <dgm:pt modelId="{8CD9DEC5-6752-4B44-A52B-5575FF35EDF8}">
      <dgm:prSet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Pépinière d'entreprises l'Ouvre Boite</a:t>
          </a: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048199F-ED71-4880-97D9-F5A70B038BC9}" type="parTrans" cxnId="{E8146401-3598-4195-BFF8-9884AD20A706}">
      <dgm:prSet/>
      <dgm:spPr/>
      <dgm:t>
        <a:bodyPr/>
        <a:lstStyle/>
        <a:p>
          <a:endParaRPr lang="fr-FR"/>
        </a:p>
      </dgm:t>
    </dgm:pt>
    <dgm:pt modelId="{570B16F5-CCD2-4A1F-A5A6-B09B55B55232}" type="sibTrans" cxnId="{E8146401-3598-4195-BFF8-9884AD20A706}">
      <dgm:prSet/>
      <dgm:spPr/>
      <dgm:t>
        <a:bodyPr/>
        <a:lstStyle/>
        <a:p>
          <a:endParaRPr lang="fr-FR"/>
        </a:p>
      </dgm:t>
    </dgm:pt>
    <dgm:pt modelId="{B2EEAD79-8ACA-48DB-8A82-7D3D71DC163D}">
      <dgm:prSet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Réussite apprentissage</a:t>
          </a: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6192DBC-5B00-47EE-A781-6B6ACFDAAAC9}" type="parTrans" cxnId="{0724504A-EC60-4A5A-96E8-CB0283ED3E07}">
      <dgm:prSet/>
      <dgm:spPr/>
      <dgm:t>
        <a:bodyPr/>
        <a:lstStyle/>
        <a:p>
          <a:endParaRPr lang="fr-FR"/>
        </a:p>
      </dgm:t>
    </dgm:pt>
    <dgm:pt modelId="{1549C6EB-2B80-4F78-AB91-DC09E8079624}" type="sibTrans" cxnId="{0724504A-EC60-4A5A-96E8-CB0283ED3E07}">
      <dgm:prSet/>
      <dgm:spPr/>
      <dgm:t>
        <a:bodyPr/>
        <a:lstStyle/>
        <a:p>
          <a:endParaRPr lang="fr-FR"/>
        </a:p>
      </dgm:t>
    </dgm:pt>
    <dgm:pt modelId="{4245F66D-327D-4D81-8E26-B6CC1A4F27A3}">
      <dgm:prSet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Accompagnement renforcé et innovant vers l'emploi aux jeunes NEETS</a:t>
          </a: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92DBE2C-8357-48B8-90C5-6EBE7A2B176F}" type="parTrans" cxnId="{541F6B66-409E-4798-9B6F-3EF1BB5E15B2}">
      <dgm:prSet/>
      <dgm:spPr/>
      <dgm:t>
        <a:bodyPr/>
        <a:lstStyle/>
        <a:p>
          <a:endParaRPr lang="fr-FR"/>
        </a:p>
      </dgm:t>
    </dgm:pt>
    <dgm:pt modelId="{FABA716F-3B70-49CA-B82B-1D5680A3C72F}" type="sibTrans" cxnId="{541F6B66-409E-4798-9B6F-3EF1BB5E15B2}">
      <dgm:prSet/>
      <dgm:spPr/>
      <dgm:t>
        <a:bodyPr/>
        <a:lstStyle/>
        <a:p>
          <a:endParaRPr lang="fr-FR"/>
        </a:p>
      </dgm:t>
    </dgm:pt>
    <dgm:pt modelId="{60552763-A5EF-4ED5-B259-828E16AE1198}">
      <dgm:prSet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Soutien des jeunes diplômés en difficulté, des Bouches-du-Rhône</a:t>
          </a: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9563F88-AC36-4325-9482-33EDEB9E15AC}" type="parTrans" cxnId="{B2C427D5-D585-45F0-8B62-C152852A7532}">
      <dgm:prSet/>
      <dgm:spPr/>
      <dgm:t>
        <a:bodyPr/>
        <a:lstStyle/>
        <a:p>
          <a:endParaRPr lang="fr-FR"/>
        </a:p>
      </dgm:t>
    </dgm:pt>
    <dgm:pt modelId="{B0490132-44D7-4864-B88A-B9D1DA8F1E77}" type="sibTrans" cxnId="{B2C427D5-D585-45F0-8B62-C152852A7532}">
      <dgm:prSet/>
      <dgm:spPr/>
      <dgm:t>
        <a:bodyPr/>
        <a:lstStyle/>
        <a:p>
          <a:endParaRPr lang="fr-FR"/>
        </a:p>
      </dgm:t>
    </dgm:pt>
    <dgm:pt modelId="{C544017B-273F-454C-B8F7-C39F0E58E446}">
      <dgm:prSet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IEJ "réussite apprentissage" en Pays </a:t>
          </a:r>
          <a:r>
            <a:rPr lang="fr-FR" sz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Salonais</a:t>
          </a: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F617D2-54D2-4EF4-AEBE-355ED6B0AAC9}" type="parTrans" cxnId="{30C68C20-EE08-493C-B000-87BCAA9B1D5C}">
      <dgm:prSet/>
      <dgm:spPr/>
      <dgm:t>
        <a:bodyPr/>
        <a:lstStyle/>
        <a:p>
          <a:endParaRPr lang="fr-FR"/>
        </a:p>
      </dgm:t>
    </dgm:pt>
    <dgm:pt modelId="{E0E5E3AE-B740-4AE3-A3DC-9B33DF3C1B42}" type="sibTrans" cxnId="{30C68C20-EE08-493C-B000-87BCAA9B1D5C}">
      <dgm:prSet/>
      <dgm:spPr/>
      <dgm:t>
        <a:bodyPr/>
        <a:lstStyle/>
        <a:p>
          <a:endParaRPr lang="fr-FR"/>
        </a:p>
      </dgm:t>
    </dgm:pt>
    <dgm:pt modelId="{CE96C64D-7BE0-4314-9DA6-2B8F7CA27B71}">
      <dgm:prSet custT="1"/>
      <dgm:spPr/>
      <dgm:t>
        <a:bodyPr/>
        <a:lstStyle/>
        <a:p>
          <a:r>
            <a:rPr lang="fr-FR" sz="1200" dirty="0" smtClean="0">
              <a:latin typeface="Calibri" panose="020F0502020204030204" pitchFamily="34" charset="0"/>
              <a:cs typeface="Calibri" panose="020F0502020204030204" pitchFamily="34" charset="0"/>
            </a:rPr>
            <a:t>Accompagnement renforcé et innovant vers l'emploi des jeunes NEETS dans les Bouches-du-Rhône</a:t>
          </a: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AAD5D9E-06DF-4E63-AAC5-E1C147FDD1D7}" type="parTrans" cxnId="{29A733B8-DD92-42CB-BE13-E9C71CE55BC4}">
      <dgm:prSet/>
      <dgm:spPr/>
      <dgm:t>
        <a:bodyPr/>
        <a:lstStyle/>
        <a:p>
          <a:endParaRPr lang="fr-FR"/>
        </a:p>
      </dgm:t>
    </dgm:pt>
    <dgm:pt modelId="{C2F92FAE-2939-4205-B3BE-582EEE0959E1}" type="sibTrans" cxnId="{29A733B8-DD92-42CB-BE13-E9C71CE55BC4}">
      <dgm:prSet/>
      <dgm:spPr/>
      <dgm:t>
        <a:bodyPr/>
        <a:lstStyle/>
        <a:p>
          <a:endParaRPr lang="fr-FR"/>
        </a:p>
      </dgm:t>
    </dgm:pt>
    <dgm:pt modelId="{DC378209-20C9-4C73-8DF7-0EC6A81E3D43}">
      <dgm:prSet phldrT="[Texte]"/>
      <dgm:spPr/>
      <dgm:t>
        <a:bodyPr/>
        <a:lstStyle/>
        <a:p>
          <a:pPr algn="l"/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L’ADREP </a:t>
          </a:r>
          <a:endParaRPr lang="fr-FR" dirty="0"/>
        </a:p>
      </dgm:t>
    </dgm:pt>
    <dgm:pt modelId="{05A1BFA6-D512-4E28-9FD6-A28010DEDFEE}" type="sibTrans" cxnId="{C315B850-AFBF-49D1-9734-0873F164B5A6}">
      <dgm:prSet/>
      <dgm:spPr/>
      <dgm:t>
        <a:bodyPr/>
        <a:lstStyle/>
        <a:p>
          <a:endParaRPr lang="fr-FR"/>
        </a:p>
      </dgm:t>
    </dgm:pt>
    <dgm:pt modelId="{574F1EC4-4C9A-4699-8A93-423BB78677D3}" type="parTrans" cxnId="{C315B850-AFBF-49D1-9734-0873F164B5A6}">
      <dgm:prSet/>
      <dgm:spPr/>
      <dgm:t>
        <a:bodyPr/>
        <a:lstStyle/>
        <a:p>
          <a:endParaRPr lang="fr-FR"/>
        </a:p>
      </dgm:t>
    </dgm:pt>
    <dgm:pt modelId="{1842D8FD-8799-4376-85AA-A2BDDEABEE29}" type="pres">
      <dgm:prSet presAssocID="{35C7018B-477B-4A15-BB21-ACD8992E17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1424E2E-CACB-49C5-BF5D-4DE18D08B666}" type="pres">
      <dgm:prSet presAssocID="{DC378209-20C9-4C73-8DF7-0EC6A81E3D43}" presName="linNode" presStyleCnt="0"/>
      <dgm:spPr/>
      <dgm:t>
        <a:bodyPr/>
        <a:lstStyle/>
        <a:p>
          <a:endParaRPr lang="fr-FR"/>
        </a:p>
      </dgm:t>
    </dgm:pt>
    <dgm:pt modelId="{A1C2E33E-9D42-4BBE-AE85-CBB77F2626BB}" type="pres">
      <dgm:prSet presAssocID="{DC378209-20C9-4C73-8DF7-0EC6A81E3D43}" presName="parentText" presStyleLbl="node1" presStyleIdx="0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294A85D-EA98-4AA9-8F3D-6C07A3B36F49}" type="pres">
      <dgm:prSet presAssocID="{DC378209-20C9-4C73-8DF7-0EC6A81E3D43}" presName="descendantText" presStyleLbl="align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BA98FA-607A-4E2D-B985-68ECD21C26C7}" type="pres">
      <dgm:prSet presAssocID="{05A1BFA6-D512-4E28-9FD6-A28010DEDFEE}" presName="sp" presStyleCnt="0"/>
      <dgm:spPr/>
      <dgm:t>
        <a:bodyPr/>
        <a:lstStyle/>
        <a:p>
          <a:endParaRPr lang="fr-FR"/>
        </a:p>
      </dgm:t>
    </dgm:pt>
    <dgm:pt modelId="{47A7D632-E60B-49C1-8AD6-8D733A0BC821}" type="pres">
      <dgm:prSet presAssocID="{38ED677A-2AB9-4917-82BA-289C6FDE8663}" presName="linNode" presStyleCnt="0"/>
      <dgm:spPr/>
      <dgm:t>
        <a:bodyPr/>
        <a:lstStyle/>
        <a:p>
          <a:endParaRPr lang="fr-FR"/>
        </a:p>
      </dgm:t>
    </dgm:pt>
    <dgm:pt modelId="{B415904C-FCAF-44EC-B9D8-4DCA600DA204}" type="pres">
      <dgm:prSet presAssocID="{38ED677A-2AB9-4917-82BA-289C6FDE8663}" presName="parentText" presStyleLbl="node1" presStyleIdx="1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3024F8-AB8F-42D8-9421-00DA1C481F85}" type="pres">
      <dgm:prSet presAssocID="{38ED677A-2AB9-4917-82BA-289C6FDE8663}" presName="descendantText" presStyleLbl="align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A11DAA1-8318-4B2D-B41C-1368C81A3D9A}" type="pres">
      <dgm:prSet presAssocID="{20B3D12B-D7AC-4AFB-8881-F8F8434D13BA}" presName="sp" presStyleCnt="0"/>
      <dgm:spPr/>
      <dgm:t>
        <a:bodyPr/>
        <a:lstStyle/>
        <a:p>
          <a:endParaRPr lang="fr-FR"/>
        </a:p>
      </dgm:t>
    </dgm:pt>
    <dgm:pt modelId="{DDFE5AF5-706F-40B2-897E-947569792151}" type="pres">
      <dgm:prSet presAssocID="{10EB6833-32C4-46EF-AADF-04AAE269EB9C}" presName="linNode" presStyleCnt="0"/>
      <dgm:spPr/>
      <dgm:t>
        <a:bodyPr/>
        <a:lstStyle/>
        <a:p>
          <a:endParaRPr lang="fr-FR"/>
        </a:p>
      </dgm:t>
    </dgm:pt>
    <dgm:pt modelId="{DC425F47-68B3-4AE0-B9FC-E2F765A3FC40}" type="pres">
      <dgm:prSet presAssocID="{10EB6833-32C4-46EF-AADF-04AAE269EB9C}" presName="parentText" presStyleLbl="node1" presStyleIdx="2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5FEB33-4B80-4B12-BE4A-6653AFFCB055}" type="pres">
      <dgm:prSet presAssocID="{10EB6833-32C4-46EF-AADF-04AAE269EB9C}" presName="descendantText" presStyleLbl="align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86752FE-10D9-4E3D-A3D9-A82BF5C0A76D}" type="pres">
      <dgm:prSet presAssocID="{954ACE27-F8E5-4F6E-962E-A47EADE221D9}" presName="sp" presStyleCnt="0"/>
      <dgm:spPr/>
      <dgm:t>
        <a:bodyPr/>
        <a:lstStyle/>
        <a:p>
          <a:endParaRPr lang="fr-FR"/>
        </a:p>
      </dgm:t>
    </dgm:pt>
    <dgm:pt modelId="{DADEBEB4-046A-4737-AC32-4BF5011AA2DD}" type="pres">
      <dgm:prSet presAssocID="{6F514EC5-C3E5-4F3E-A41B-0C09F852A868}" presName="linNode" presStyleCnt="0"/>
      <dgm:spPr/>
      <dgm:t>
        <a:bodyPr/>
        <a:lstStyle/>
        <a:p>
          <a:endParaRPr lang="fr-FR"/>
        </a:p>
      </dgm:t>
    </dgm:pt>
    <dgm:pt modelId="{946A85F7-D8E7-45F0-8893-8BBAB0C60945}" type="pres">
      <dgm:prSet presAssocID="{6F514EC5-C3E5-4F3E-A41B-0C09F852A868}" presName="parentText" presStyleLbl="node1" presStyleIdx="3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24A48D8-7F2D-49A0-9D2D-32AF30AD686A}" type="pres">
      <dgm:prSet presAssocID="{6F514EC5-C3E5-4F3E-A41B-0C09F852A868}" presName="descendantText" presStyleLbl="align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BF4A6C9-676A-4899-95AD-DE9EFF0851C1}" type="pres">
      <dgm:prSet presAssocID="{6395977A-D99D-4B5B-A3F5-369C9D635BFB}" presName="sp" presStyleCnt="0"/>
      <dgm:spPr/>
      <dgm:t>
        <a:bodyPr/>
        <a:lstStyle/>
        <a:p>
          <a:endParaRPr lang="fr-FR"/>
        </a:p>
      </dgm:t>
    </dgm:pt>
    <dgm:pt modelId="{2B30C7AF-FF9B-488E-BCD9-ED94ADFDB4F0}" type="pres">
      <dgm:prSet presAssocID="{124BEA5A-5AE1-4FB4-883D-9ABDEF378F55}" presName="linNode" presStyleCnt="0"/>
      <dgm:spPr/>
      <dgm:t>
        <a:bodyPr/>
        <a:lstStyle/>
        <a:p>
          <a:endParaRPr lang="fr-FR"/>
        </a:p>
      </dgm:t>
    </dgm:pt>
    <dgm:pt modelId="{8432F61A-611E-429E-B9F7-09B6C1371F30}" type="pres">
      <dgm:prSet presAssocID="{124BEA5A-5AE1-4FB4-883D-9ABDEF378F55}" presName="parentText" presStyleLbl="node1" presStyleIdx="4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9703C47-60E0-4919-900D-69AA95DE5C3E}" type="pres">
      <dgm:prSet presAssocID="{124BEA5A-5AE1-4FB4-883D-9ABDEF378F55}" presName="descendantText" presStyleLbl="align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E3092F0-3AA4-4B9E-BA0B-3C857F1B776A}" type="pres">
      <dgm:prSet presAssocID="{4F737506-AC9F-45BE-8A18-CF2E163442DF}" presName="sp" presStyleCnt="0"/>
      <dgm:spPr/>
      <dgm:t>
        <a:bodyPr/>
        <a:lstStyle/>
        <a:p>
          <a:endParaRPr lang="fr-FR"/>
        </a:p>
      </dgm:t>
    </dgm:pt>
    <dgm:pt modelId="{7C0533B1-2613-4DC0-9C78-64C903F7EE7E}" type="pres">
      <dgm:prSet presAssocID="{77ED3921-B241-49BF-B8A1-4DD994D1D2E4}" presName="linNode" presStyleCnt="0"/>
      <dgm:spPr/>
      <dgm:t>
        <a:bodyPr/>
        <a:lstStyle/>
        <a:p>
          <a:endParaRPr lang="fr-FR"/>
        </a:p>
      </dgm:t>
    </dgm:pt>
    <dgm:pt modelId="{6F762E27-CA1C-4FA3-ACC4-FE0219D3F0C8}" type="pres">
      <dgm:prSet presAssocID="{77ED3921-B241-49BF-B8A1-4DD994D1D2E4}" presName="parentText" presStyleLbl="node1" presStyleIdx="5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F7AD64B-8B1E-438C-AB2F-393CA7378782}" type="pres">
      <dgm:prSet presAssocID="{77ED3921-B241-49BF-B8A1-4DD994D1D2E4}" presName="descendantText" presStyleLbl="align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09A05A4-CCE5-4FC5-B15B-6D400A41C948}" type="pres">
      <dgm:prSet presAssocID="{A2C5AF68-0B4C-4ACB-88EB-31D2118125B8}" presName="sp" presStyleCnt="0"/>
      <dgm:spPr/>
      <dgm:t>
        <a:bodyPr/>
        <a:lstStyle/>
        <a:p>
          <a:endParaRPr lang="fr-FR"/>
        </a:p>
      </dgm:t>
    </dgm:pt>
    <dgm:pt modelId="{551C68AD-DEE2-41DF-9455-D27623A7D7BC}" type="pres">
      <dgm:prSet presAssocID="{A1A10855-3801-4F7A-848C-54E0C842C89A}" presName="linNode" presStyleCnt="0"/>
      <dgm:spPr/>
      <dgm:t>
        <a:bodyPr/>
        <a:lstStyle/>
        <a:p>
          <a:endParaRPr lang="fr-FR"/>
        </a:p>
      </dgm:t>
    </dgm:pt>
    <dgm:pt modelId="{83461F45-0D47-4581-A64F-E6CA1C21902F}" type="pres">
      <dgm:prSet presAssocID="{A1A10855-3801-4F7A-848C-54E0C842C89A}" presName="parentText" presStyleLbl="node1" presStyleIdx="6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95C5DB-B3B3-4A5A-8CFB-9F50178727DE}" type="pres">
      <dgm:prSet presAssocID="{A1A10855-3801-4F7A-848C-54E0C842C89A}" presName="descendantText" presStyleLbl="align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B51EF7-D568-4160-A9C0-3DB9C4C566B0}" type="pres">
      <dgm:prSet presAssocID="{61C4E46B-D15C-4491-88CC-1E6F02CF3E4A}" presName="sp" presStyleCnt="0"/>
      <dgm:spPr/>
      <dgm:t>
        <a:bodyPr/>
        <a:lstStyle/>
        <a:p>
          <a:endParaRPr lang="fr-FR"/>
        </a:p>
      </dgm:t>
    </dgm:pt>
    <dgm:pt modelId="{D5D4BE9E-1048-4B7E-86DA-89D80D69AAC0}" type="pres">
      <dgm:prSet presAssocID="{7FAEADC1-CB62-4586-9A53-C24EDCA23DDD}" presName="linNode" presStyleCnt="0"/>
      <dgm:spPr/>
      <dgm:t>
        <a:bodyPr/>
        <a:lstStyle/>
        <a:p>
          <a:endParaRPr lang="fr-FR"/>
        </a:p>
      </dgm:t>
    </dgm:pt>
    <dgm:pt modelId="{DF23EE92-D792-49C4-B700-202D55BC5519}" type="pres">
      <dgm:prSet presAssocID="{7FAEADC1-CB62-4586-9A53-C24EDCA23DDD}" presName="parentText" presStyleLbl="node1" presStyleIdx="7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41BF24A-2C4D-49C0-8A9C-2A94086E7316}" type="pres">
      <dgm:prSet presAssocID="{7FAEADC1-CB62-4586-9A53-C24EDCA23DDD}" presName="descendantText" presStyleLbl="align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569423-1F45-4CED-8015-553576E486EF}" type="pres">
      <dgm:prSet presAssocID="{517520B9-9452-4CDF-A303-C94883A6CBA7}" presName="sp" presStyleCnt="0"/>
      <dgm:spPr/>
      <dgm:t>
        <a:bodyPr/>
        <a:lstStyle/>
        <a:p>
          <a:endParaRPr lang="fr-FR"/>
        </a:p>
      </dgm:t>
    </dgm:pt>
    <dgm:pt modelId="{41C6EEB7-C54F-458D-990E-2C01511E05DD}" type="pres">
      <dgm:prSet presAssocID="{84D02054-BF98-4DE5-8276-4E9769A4904B}" presName="linNode" presStyleCnt="0"/>
      <dgm:spPr/>
      <dgm:t>
        <a:bodyPr/>
        <a:lstStyle/>
        <a:p>
          <a:endParaRPr lang="fr-FR"/>
        </a:p>
      </dgm:t>
    </dgm:pt>
    <dgm:pt modelId="{2FD58F3B-9B7F-48EF-A54F-D4125720B868}" type="pres">
      <dgm:prSet presAssocID="{84D02054-BF98-4DE5-8276-4E9769A4904B}" presName="parentText" presStyleLbl="node1" presStyleIdx="8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9AC516-D10F-49F0-955F-557D9221BBC9}" type="pres">
      <dgm:prSet presAssocID="{84D02054-BF98-4DE5-8276-4E9769A4904B}" presName="descendantText" presStyleLbl="align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CE9C97C-8622-436F-8AA0-1A673A654F6F}" type="pres">
      <dgm:prSet presAssocID="{C782F9D0-7EAA-471E-9B79-B8CF305831BD}" presName="sp" presStyleCnt="0"/>
      <dgm:spPr/>
      <dgm:t>
        <a:bodyPr/>
        <a:lstStyle/>
        <a:p>
          <a:endParaRPr lang="fr-FR"/>
        </a:p>
      </dgm:t>
    </dgm:pt>
    <dgm:pt modelId="{2C2E90EC-828A-4ABE-BA15-7D170184918C}" type="pres">
      <dgm:prSet presAssocID="{6FFF3241-FAFD-4B2F-B6A1-209C0FD8360E}" presName="linNode" presStyleCnt="0"/>
      <dgm:spPr/>
      <dgm:t>
        <a:bodyPr/>
        <a:lstStyle/>
        <a:p>
          <a:endParaRPr lang="fr-FR"/>
        </a:p>
      </dgm:t>
    </dgm:pt>
    <dgm:pt modelId="{19485775-757D-410C-B815-1BB25B472F40}" type="pres">
      <dgm:prSet presAssocID="{6FFF3241-FAFD-4B2F-B6A1-209C0FD8360E}" presName="parentText" presStyleLbl="node1" presStyleIdx="9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478BC2-7ADD-45C0-B8E2-81B75FCF50FD}" type="pres">
      <dgm:prSet presAssocID="{6FFF3241-FAFD-4B2F-B6A1-209C0FD8360E}" presName="descendantText" presStyleLbl="align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A5434E2-595D-4BBA-9621-0649D49AAA0C}" type="presOf" srcId="{35C7018B-477B-4A15-BB21-ACD8992E170C}" destId="{1842D8FD-8799-4376-85AA-A2BDDEABEE29}" srcOrd="0" destOrd="0" presId="urn:microsoft.com/office/officeart/2005/8/layout/vList5"/>
    <dgm:cxn modelId="{6377ACDD-88C6-4540-91E3-94D39B75F0B8}" type="presOf" srcId="{C544017B-273F-454C-B8F7-C39F0E58E446}" destId="{CD9AC516-D10F-49F0-955F-557D9221BBC9}" srcOrd="0" destOrd="0" presId="urn:microsoft.com/office/officeart/2005/8/layout/vList5"/>
    <dgm:cxn modelId="{F67814C5-9D06-451B-BD3D-E411B20C405C}" type="presOf" srcId="{8CD9DEC5-6752-4B44-A52B-5575FF35EDF8}" destId="{F9703C47-60E0-4919-900D-69AA95DE5C3E}" srcOrd="0" destOrd="0" presId="urn:microsoft.com/office/officeart/2005/8/layout/vList5"/>
    <dgm:cxn modelId="{542461DC-E318-4429-8BD0-0881F2F8DA30}" type="presOf" srcId="{6FFF3241-FAFD-4B2F-B6A1-209C0FD8360E}" destId="{19485775-757D-410C-B815-1BB25B472F40}" srcOrd="0" destOrd="0" presId="urn:microsoft.com/office/officeart/2005/8/layout/vList5"/>
    <dgm:cxn modelId="{30C68C20-EE08-493C-B000-87BCAA9B1D5C}" srcId="{84D02054-BF98-4DE5-8276-4E9769A4904B}" destId="{C544017B-273F-454C-B8F7-C39F0E58E446}" srcOrd="0" destOrd="0" parTransId="{E5F617D2-54D2-4EF4-AEBE-355ED6B0AAC9}" sibTransId="{E0E5E3AE-B740-4AE3-A3DC-9B33DF3C1B42}"/>
    <dgm:cxn modelId="{2789EE85-EE85-4B62-96B8-931A49863C94}" type="presOf" srcId="{CE96C64D-7BE0-4314-9DA6-2B8F7CA27B71}" destId="{BC478BC2-7ADD-45C0-B8E2-81B75FCF50FD}" srcOrd="0" destOrd="0" presId="urn:microsoft.com/office/officeart/2005/8/layout/vList5"/>
    <dgm:cxn modelId="{755C01E1-2EC8-46CA-9185-9AD072B245FD}" type="presOf" srcId="{DC378209-20C9-4C73-8DF7-0EC6A81E3D43}" destId="{A1C2E33E-9D42-4BBE-AE85-CBB77F2626BB}" srcOrd="0" destOrd="0" presId="urn:microsoft.com/office/officeart/2005/8/layout/vList5"/>
    <dgm:cxn modelId="{39AB4F53-E2D7-4A29-A030-89611F96AD05}" srcId="{35C7018B-477B-4A15-BB21-ACD8992E170C}" destId="{6FFF3241-FAFD-4B2F-B6A1-209C0FD8360E}" srcOrd="9" destOrd="0" parTransId="{C80827EC-DC65-4856-BE87-21C9C0DE7DEF}" sibTransId="{E138D3DA-935D-48B3-B7A1-C440A3C3C6D6}"/>
    <dgm:cxn modelId="{2F0C62B6-9C18-4EAF-835C-A604162B502D}" srcId="{6F514EC5-C3E5-4F3E-A41B-0C09F852A868}" destId="{F7A9FF37-E652-4DBE-A745-58733ED4CD6B}" srcOrd="0" destOrd="0" parTransId="{047A8296-6911-4268-ADF3-1A276B36BD29}" sibTransId="{C68BFEBA-9151-454A-B194-30CB03FEADDF}"/>
    <dgm:cxn modelId="{47EF6C43-5D7F-4F5C-8935-7E0B97FB9FBA}" type="presOf" srcId="{F7A9FF37-E652-4DBE-A745-58733ED4CD6B}" destId="{A24A48D8-7F2D-49A0-9D2D-32AF30AD686A}" srcOrd="0" destOrd="0" presId="urn:microsoft.com/office/officeart/2005/8/layout/vList5"/>
    <dgm:cxn modelId="{C315B850-AFBF-49D1-9734-0873F164B5A6}" srcId="{35C7018B-477B-4A15-BB21-ACD8992E170C}" destId="{DC378209-20C9-4C73-8DF7-0EC6A81E3D43}" srcOrd="0" destOrd="0" parTransId="{574F1EC4-4C9A-4699-8A93-423BB78677D3}" sibTransId="{05A1BFA6-D512-4E28-9FD6-A28010DEDFEE}"/>
    <dgm:cxn modelId="{6ED0ED6E-4564-4BBA-9E9E-7B6363E848FE}" type="presOf" srcId="{1C420AD2-1C54-418F-AC55-757771128919}" destId="{095FEB33-4B80-4B12-BE4A-6653AFFCB055}" srcOrd="0" destOrd="0" presId="urn:microsoft.com/office/officeart/2005/8/layout/vList5"/>
    <dgm:cxn modelId="{E8146401-3598-4195-BFF8-9884AD20A706}" srcId="{124BEA5A-5AE1-4FB4-883D-9ABDEF378F55}" destId="{8CD9DEC5-6752-4B44-A52B-5575FF35EDF8}" srcOrd="0" destOrd="0" parTransId="{5048199F-ED71-4880-97D9-F5A70B038BC9}" sibTransId="{570B16F5-CCD2-4A1F-A5A6-B09B55B55232}"/>
    <dgm:cxn modelId="{36AA66A4-3C5E-4E67-832E-8733A3FBABC7}" srcId="{35C7018B-477B-4A15-BB21-ACD8992E170C}" destId="{7FAEADC1-CB62-4586-9A53-C24EDCA23DDD}" srcOrd="7" destOrd="0" parTransId="{B0FC6D55-2355-400C-9CBB-CEFA3891E3DD}" sibTransId="{517520B9-9452-4CDF-A303-C94883A6CBA7}"/>
    <dgm:cxn modelId="{3ABCE01D-B9D2-440E-A790-AD9BE297EED8}" type="presOf" srcId="{38ED677A-2AB9-4917-82BA-289C6FDE8663}" destId="{B415904C-FCAF-44EC-B9D8-4DCA600DA204}" srcOrd="0" destOrd="0" presId="urn:microsoft.com/office/officeart/2005/8/layout/vList5"/>
    <dgm:cxn modelId="{42F4D006-4898-4E97-8F16-CEE2CBCD0452}" srcId="{DC378209-20C9-4C73-8DF7-0EC6A81E3D43}" destId="{C80CC145-3F55-48B8-BD80-2DFCF5F3B262}" srcOrd="0" destOrd="0" parTransId="{F020D837-C484-4D30-94DD-914FA8AC593E}" sibTransId="{EBA80738-C24A-4FB0-BE37-3D03EB215497}"/>
    <dgm:cxn modelId="{0724504A-EC60-4A5A-96E8-CB0283ED3E07}" srcId="{77ED3921-B241-49BF-B8A1-4DD994D1D2E4}" destId="{B2EEAD79-8ACA-48DB-8A82-7D3D71DC163D}" srcOrd="0" destOrd="0" parTransId="{16192DBC-5B00-47EE-A781-6B6ACFDAAAC9}" sibTransId="{1549C6EB-2B80-4F78-AB91-DC09E8079624}"/>
    <dgm:cxn modelId="{E0745972-1D9B-4B91-8292-D5F481E60B89}" type="presOf" srcId="{4245F66D-327D-4D81-8E26-B6CC1A4F27A3}" destId="{2E95C5DB-B3B3-4A5A-8CFB-9F50178727DE}" srcOrd="0" destOrd="0" presId="urn:microsoft.com/office/officeart/2005/8/layout/vList5"/>
    <dgm:cxn modelId="{B29CADAE-AC6D-4E03-A8D9-2589D463F576}" type="presOf" srcId="{84D02054-BF98-4DE5-8276-4E9769A4904B}" destId="{2FD58F3B-9B7F-48EF-A54F-D4125720B868}" srcOrd="0" destOrd="0" presId="urn:microsoft.com/office/officeart/2005/8/layout/vList5"/>
    <dgm:cxn modelId="{541F6B66-409E-4798-9B6F-3EF1BB5E15B2}" srcId="{A1A10855-3801-4F7A-848C-54E0C842C89A}" destId="{4245F66D-327D-4D81-8E26-B6CC1A4F27A3}" srcOrd="0" destOrd="0" parTransId="{F92DBE2C-8357-48B8-90C5-6EBE7A2B176F}" sibTransId="{FABA716F-3B70-49CA-B82B-1D5680A3C72F}"/>
    <dgm:cxn modelId="{3B872FF2-1C06-4B89-866C-BF3B5FFF57A7}" type="presOf" srcId="{A1A10855-3801-4F7A-848C-54E0C842C89A}" destId="{83461F45-0D47-4581-A64F-E6CA1C21902F}" srcOrd="0" destOrd="0" presId="urn:microsoft.com/office/officeart/2005/8/layout/vList5"/>
    <dgm:cxn modelId="{027D6D86-BA19-45C2-91DC-B382D3D6DD1D}" srcId="{10EB6833-32C4-46EF-AADF-04AAE269EB9C}" destId="{1C420AD2-1C54-418F-AC55-757771128919}" srcOrd="0" destOrd="0" parTransId="{CB6874A7-8EF6-4A67-A9BA-FDD6D295F0AA}" sibTransId="{A560215C-ABE4-4D94-AA25-70C17F4C6218}"/>
    <dgm:cxn modelId="{ECAF67E1-73EF-4290-A761-D277E783E134}" type="presOf" srcId="{6F514EC5-C3E5-4F3E-A41B-0C09F852A868}" destId="{946A85F7-D8E7-45F0-8893-8BBAB0C60945}" srcOrd="0" destOrd="0" presId="urn:microsoft.com/office/officeart/2005/8/layout/vList5"/>
    <dgm:cxn modelId="{C36FA6FF-7732-4106-8FC4-A62275FBE0B4}" type="presOf" srcId="{124BEA5A-5AE1-4FB4-883D-9ABDEF378F55}" destId="{8432F61A-611E-429E-B9F7-09B6C1371F30}" srcOrd="0" destOrd="0" presId="urn:microsoft.com/office/officeart/2005/8/layout/vList5"/>
    <dgm:cxn modelId="{ADEBF9AC-57A4-40F1-8176-E6EE23BB691B}" type="presOf" srcId="{10EB6833-32C4-46EF-AADF-04AAE269EB9C}" destId="{DC425F47-68B3-4AE0-B9FC-E2F765A3FC40}" srcOrd="0" destOrd="0" presId="urn:microsoft.com/office/officeart/2005/8/layout/vList5"/>
    <dgm:cxn modelId="{231EC95C-219B-4A4D-A23C-9D1B6BB0128C}" type="presOf" srcId="{7FAEADC1-CB62-4586-9A53-C24EDCA23DDD}" destId="{DF23EE92-D792-49C4-B700-202D55BC5519}" srcOrd="0" destOrd="0" presId="urn:microsoft.com/office/officeart/2005/8/layout/vList5"/>
    <dgm:cxn modelId="{2BCE14E1-8925-45D0-905C-89CEBB352916}" type="presOf" srcId="{C80CC145-3F55-48B8-BD80-2DFCF5F3B262}" destId="{3294A85D-EA98-4AA9-8F3D-6C07A3B36F49}" srcOrd="0" destOrd="0" presId="urn:microsoft.com/office/officeart/2005/8/layout/vList5"/>
    <dgm:cxn modelId="{B2C427D5-D585-45F0-8B62-C152852A7532}" srcId="{7FAEADC1-CB62-4586-9A53-C24EDCA23DDD}" destId="{60552763-A5EF-4ED5-B259-828E16AE1198}" srcOrd="0" destOrd="0" parTransId="{59563F88-AC36-4325-9482-33EDEB9E15AC}" sibTransId="{B0490132-44D7-4864-B88A-B9D1DA8F1E77}"/>
    <dgm:cxn modelId="{29A733B8-DD92-42CB-BE13-E9C71CE55BC4}" srcId="{6FFF3241-FAFD-4B2F-B6A1-209C0FD8360E}" destId="{CE96C64D-7BE0-4314-9DA6-2B8F7CA27B71}" srcOrd="0" destOrd="0" parTransId="{BAAD5D9E-06DF-4E63-AAC5-E1C147FDD1D7}" sibTransId="{C2F92FAE-2939-4205-B3BE-582EEE0959E1}"/>
    <dgm:cxn modelId="{4384477F-C844-4EEF-A02C-B0DA9E77A713}" srcId="{35C7018B-477B-4A15-BB21-ACD8992E170C}" destId="{A1A10855-3801-4F7A-848C-54E0C842C89A}" srcOrd="6" destOrd="0" parTransId="{FAFB6CE8-6ACE-4734-AD57-20EB93650CEB}" sibTransId="{61C4E46B-D15C-4491-88CC-1E6F02CF3E4A}"/>
    <dgm:cxn modelId="{63FF4FE4-5E5B-4577-8040-483ABF6586D8}" srcId="{35C7018B-477B-4A15-BB21-ACD8992E170C}" destId="{124BEA5A-5AE1-4FB4-883D-9ABDEF378F55}" srcOrd="4" destOrd="0" parTransId="{0C8A3D93-D262-4883-AEC9-085133CD3FC8}" sibTransId="{4F737506-AC9F-45BE-8A18-CF2E163442DF}"/>
    <dgm:cxn modelId="{142FE342-7743-4726-BB8B-924AF0D2F364}" type="presOf" srcId="{77ED3921-B241-49BF-B8A1-4DD994D1D2E4}" destId="{6F762E27-CA1C-4FA3-ACC4-FE0219D3F0C8}" srcOrd="0" destOrd="0" presId="urn:microsoft.com/office/officeart/2005/8/layout/vList5"/>
    <dgm:cxn modelId="{00964E8A-1787-4B29-8FE5-CEF6B6819A76}" srcId="{35C7018B-477B-4A15-BB21-ACD8992E170C}" destId="{77ED3921-B241-49BF-B8A1-4DD994D1D2E4}" srcOrd="5" destOrd="0" parTransId="{0ABD9641-8AD1-4D5F-8E4B-6EC35EFEFE8F}" sibTransId="{A2C5AF68-0B4C-4ACB-88EB-31D2118125B8}"/>
    <dgm:cxn modelId="{244AEC2E-9889-42C2-B00A-D05DCC2A62D8}" srcId="{35C7018B-477B-4A15-BB21-ACD8992E170C}" destId="{38ED677A-2AB9-4917-82BA-289C6FDE8663}" srcOrd="1" destOrd="0" parTransId="{79C332C4-D018-4B10-9029-5BD7C070E2AD}" sibTransId="{20B3D12B-D7AC-4AFB-8881-F8F8434D13BA}"/>
    <dgm:cxn modelId="{CCEF7271-0C49-4A2D-9643-39A874DD375D}" type="presOf" srcId="{B2EEAD79-8ACA-48DB-8A82-7D3D71DC163D}" destId="{EF7AD64B-8B1E-438C-AB2F-393CA7378782}" srcOrd="0" destOrd="0" presId="urn:microsoft.com/office/officeart/2005/8/layout/vList5"/>
    <dgm:cxn modelId="{1FF5365D-57CC-4419-B6F3-4BE67FEEF8BF}" srcId="{35C7018B-477B-4A15-BB21-ACD8992E170C}" destId="{10EB6833-32C4-46EF-AADF-04AAE269EB9C}" srcOrd="2" destOrd="0" parTransId="{61615561-FEE9-4707-B154-FE88C3409866}" sibTransId="{954ACE27-F8E5-4F6E-962E-A47EADE221D9}"/>
    <dgm:cxn modelId="{38D909C8-FE62-4EAE-92D0-697B13B6460E}" type="presOf" srcId="{60552763-A5EF-4ED5-B259-828E16AE1198}" destId="{341BF24A-2C4D-49C0-8A9C-2A94086E7316}" srcOrd="0" destOrd="0" presId="urn:microsoft.com/office/officeart/2005/8/layout/vList5"/>
    <dgm:cxn modelId="{0F95E45B-3817-46E9-B842-B941ACE03427}" srcId="{35C7018B-477B-4A15-BB21-ACD8992E170C}" destId="{84D02054-BF98-4DE5-8276-4E9769A4904B}" srcOrd="8" destOrd="0" parTransId="{021CC51E-9AB8-4B05-B97B-1124ECDDBE7C}" sibTransId="{C782F9D0-7EAA-471E-9B79-B8CF305831BD}"/>
    <dgm:cxn modelId="{A83DE01F-F83B-458A-9DB0-CE2620775AA9}" srcId="{38ED677A-2AB9-4917-82BA-289C6FDE8663}" destId="{A2ECF181-9DE8-47D0-8AA4-C521D0B9E794}" srcOrd="0" destOrd="0" parTransId="{885705D8-7E42-4B1B-9804-FFB0AE3BC071}" sibTransId="{157B7AF4-DF1F-4E90-8D79-4F46D7FB3558}"/>
    <dgm:cxn modelId="{90734A56-B170-4BD3-8C1B-B0510A7DD803}" srcId="{35C7018B-477B-4A15-BB21-ACD8992E170C}" destId="{6F514EC5-C3E5-4F3E-A41B-0C09F852A868}" srcOrd="3" destOrd="0" parTransId="{6C45B2AC-95A1-4881-8198-7A0E07630C07}" sibTransId="{6395977A-D99D-4B5B-A3F5-369C9D635BFB}"/>
    <dgm:cxn modelId="{56589A97-D0B7-4DC2-B57B-99E3EFF2A4CE}" type="presOf" srcId="{A2ECF181-9DE8-47D0-8AA4-C521D0B9E794}" destId="{263024F8-AB8F-42D8-9421-00DA1C481F85}" srcOrd="0" destOrd="0" presId="urn:microsoft.com/office/officeart/2005/8/layout/vList5"/>
    <dgm:cxn modelId="{DA6F48BB-003C-4BA4-9D3E-7350BE1266C2}" type="presParOf" srcId="{1842D8FD-8799-4376-85AA-A2BDDEABEE29}" destId="{E1424E2E-CACB-49C5-BF5D-4DE18D08B666}" srcOrd="0" destOrd="0" presId="urn:microsoft.com/office/officeart/2005/8/layout/vList5"/>
    <dgm:cxn modelId="{C30B50AC-FEE7-45BD-B64B-269BFE2CD3D1}" type="presParOf" srcId="{E1424E2E-CACB-49C5-BF5D-4DE18D08B666}" destId="{A1C2E33E-9D42-4BBE-AE85-CBB77F2626BB}" srcOrd="0" destOrd="0" presId="urn:microsoft.com/office/officeart/2005/8/layout/vList5"/>
    <dgm:cxn modelId="{44A02748-CA0D-4DDB-92A3-DFAD01D94CEC}" type="presParOf" srcId="{E1424E2E-CACB-49C5-BF5D-4DE18D08B666}" destId="{3294A85D-EA98-4AA9-8F3D-6C07A3B36F49}" srcOrd="1" destOrd="0" presId="urn:microsoft.com/office/officeart/2005/8/layout/vList5"/>
    <dgm:cxn modelId="{F2BE0D39-86AA-4F38-9FCC-ECB5B5F26178}" type="presParOf" srcId="{1842D8FD-8799-4376-85AA-A2BDDEABEE29}" destId="{85BA98FA-607A-4E2D-B985-68ECD21C26C7}" srcOrd="1" destOrd="0" presId="urn:microsoft.com/office/officeart/2005/8/layout/vList5"/>
    <dgm:cxn modelId="{C65E538D-516F-4D26-A847-5746C64CDB97}" type="presParOf" srcId="{1842D8FD-8799-4376-85AA-A2BDDEABEE29}" destId="{47A7D632-E60B-49C1-8AD6-8D733A0BC821}" srcOrd="2" destOrd="0" presId="urn:microsoft.com/office/officeart/2005/8/layout/vList5"/>
    <dgm:cxn modelId="{B4DE6E52-A0EE-4DBC-971F-F9D593852131}" type="presParOf" srcId="{47A7D632-E60B-49C1-8AD6-8D733A0BC821}" destId="{B415904C-FCAF-44EC-B9D8-4DCA600DA204}" srcOrd="0" destOrd="0" presId="urn:microsoft.com/office/officeart/2005/8/layout/vList5"/>
    <dgm:cxn modelId="{23157E9C-F4D1-4FF9-83F1-A9D35C879D82}" type="presParOf" srcId="{47A7D632-E60B-49C1-8AD6-8D733A0BC821}" destId="{263024F8-AB8F-42D8-9421-00DA1C481F85}" srcOrd="1" destOrd="0" presId="urn:microsoft.com/office/officeart/2005/8/layout/vList5"/>
    <dgm:cxn modelId="{442CE615-ED21-49E5-B280-70206D5B23F2}" type="presParOf" srcId="{1842D8FD-8799-4376-85AA-A2BDDEABEE29}" destId="{9A11DAA1-8318-4B2D-B41C-1368C81A3D9A}" srcOrd="3" destOrd="0" presId="urn:microsoft.com/office/officeart/2005/8/layout/vList5"/>
    <dgm:cxn modelId="{624DF210-2DFB-4FB0-93AC-25F1A3AB0CF3}" type="presParOf" srcId="{1842D8FD-8799-4376-85AA-A2BDDEABEE29}" destId="{DDFE5AF5-706F-40B2-897E-947569792151}" srcOrd="4" destOrd="0" presId="urn:microsoft.com/office/officeart/2005/8/layout/vList5"/>
    <dgm:cxn modelId="{50963221-D10D-49D4-A298-049A23110C75}" type="presParOf" srcId="{DDFE5AF5-706F-40B2-897E-947569792151}" destId="{DC425F47-68B3-4AE0-B9FC-E2F765A3FC40}" srcOrd="0" destOrd="0" presId="urn:microsoft.com/office/officeart/2005/8/layout/vList5"/>
    <dgm:cxn modelId="{C0BB421B-A533-4CC4-85B9-BF140C844CED}" type="presParOf" srcId="{DDFE5AF5-706F-40B2-897E-947569792151}" destId="{095FEB33-4B80-4B12-BE4A-6653AFFCB055}" srcOrd="1" destOrd="0" presId="urn:microsoft.com/office/officeart/2005/8/layout/vList5"/>
    <dgm:cxn modelId="{AD0A1739-795C-4CF3-BD56-1908F3D667EA}" type="presParOf" srcId="{1842D8FD-8799-4376-85AA-A2BDDEABEE29}" destId="{D86752FE-10D9-4E3D-A3D9-A82BF5C0A76D}" srcOrd="5" destOrd="0" presId="urn:microsoft.com/office/officeart/2005/8/layout/vList5"/>
    <dgm:cxn modelId="{D9E9484F-C188-4CA5-BFCC-7D4F3E213DC7}" type="presParOf" srcId="{1842D8FD-8799-4376-85AA-A2BDDEABEE29}" destId="{DADEBEB4-046A-4737-AC32-4BF5011AA2DD}" srcOrd="6" destOrd="0" presId="urn:microsoft.com/office/officeart/2005/8/layout/vList5"/>
    <dgm:cxn modelId="{C1ECC66D-F564-43A2-A39D-FDBBB41E0EB6}" type="presParOf" srcId="{DADEBEB4-046A-4737-AC32-4BF5011AA2DD}" destId="{946A85F7-D8E7-45F0-8893-8BBAB0C60945}" srcOrd="0" destOrd="0" presId="urn:microsoft.com/office/officeart/2005/8/layout/vList5"/>
    <dgm:cxn modelId="{AA3E3B9E-8B9B-4F98-AAAA-E52D86EC5EDB}" type="presParOf" srcId="{DADEBEB4-046A-4737-AC32-4BF5011AA2DD}" destId="{A24A48D8-7F2D-49A0-9D2D-32AF30AD686A}" srcOrd="1" destOrd="0" presId="urn:microsoft.com/office/officeart/2005/8/layout/vList5"/>
    <dgm:cxn modelId="{A1F35391-FDCC-4E47-97CF-3669FF1457F3}" type="presParOf" srcId="{1842D8FD-8799-4376-85AA-A2BDDEABEE29}" destId="{3BF4A6C9-676A-4899-95AD-DE9EFF0851C1}" srcOrd="7" destOrd="0" presId="urn:microsoft.com/office/officeart/2005/8/layout/vList5"/>
    <dgm:cxn modelId="{0891B04E-B663-4FEB-840B-35BC4DA72AEB}" type="presParOf" srcId="{1842D8FD-8799-4376-85AA-A2BDDEABEE29}" destId="{2B30C7AF-FF9B-488E-BCD9-ED94ADFDB4F0}" srcOrd="8" destOrd="0" presId="urn:microsoft.com/office/officeart/2005/8/layout/vList5"/>
    <dgm:cxn modelId="{06D38F6D-7E87-4FDA-B2FC-ACA5506DC842}" type="presParOf" srcId="{2B30C7AF-FF9B-488E-BCD9-ED94ADFDB4F0}" destId="{8432F61A-611E-429E-B9F7-09B6C1371F30}" srcOrd="0" destOrd="0" presId="urn:microsoft.com/office/officeart/2005/8/layout/vList5"/>
    <dgm:cxn modelId="{C5C8ABCC-86BC-401B-90FF-A5614CD7268F}" type="presParOf" srcId="{2B30C7AF-FF9B-488E-BCD9-ED94ADFDB4F0}" destId="{F9703C47-60E0-4919-900D-69AA95DE5C3E}" srcOrd="1" destOrd="0" presId="urn:microsoft.com/office/officeart/2005/8/layout/vList5"/>
    <dgm:cxn modelId="{287FA9D9-8694-44AF-A647-13E4D0968A97}" type="presParOf" srcId="{1842D8FD-8799-4376-85AA-A2BDDEABEE29}" destId="{3E3092F0-3AA4-4B9E-BA0B-3C857F1B776A}" srcOrd="9" destOrd="0" presId="urn:microsoft.com/office/officeart/2005/8/layout/vList5"/>
    <dgm:cxn modelId="{FC2A071D-C305-4652-BBB5-AAAABAEBD505}" type="presParOf" srcId="{1842D8FD-8799-4376-85AA-A2BDDEABEE29}" destId="{7C0533B1-2613-4DC0-9C78-64C903F7EE7E}" srcOrd="10" destOrd="0" presId="urn:microsoft.com/office/officeart/2005/8/layout/vList5"/>
    <dgm:cxn modelId="{61068456-D8C7-4F81-ACAE-54C1872B9D41}" type="presParOf" srcId="{7C0533B1-2613-4DC0-9C78-64C903F7EE7E}" destId="{6F762E27-CA1C-4FA3-ACC4-FE0219D3F0C8}" srcOrd="0" destOrd="0" presId="urn:microsoft.com/office/officeart/2005/8/layout/vList5"/>
    <dgm:cxn modelId="{2473EBEE-02CE-4AA6-8485-2E91E7F32B31}" type="presParOf" srcId="{7C0533B1-2613-4DC0-9C78-64C903F7EE7E}" destId="{EF7AD64B-8B1E-438C-AB2F-393CA7378782}" srcOrd="1" destOrd="0" presId="urn:microsoft.com/office/officeart/2005/8/layout/vList5"/>
    <dgm:cxn modelId="{A2F2674C-438D-4B3B-80C9-15722071ACB4}" type="presParOf" srcId="{1842D8FD-8799-4376-85AA-A2BDDEABEE29}" destId="{109A05A4-CCE5-4FC5-B15B-6D400A41C948}" srcOrd="11" destOrd="0" presId="urn:microsoft.com/office/officeart/2005/8/layout/vList5"/>
    <dgm:cxn modelId="{41E0A12E-E0E8-4CEA-B932-5F45C3783EC6}" type="presParOf" srcId="{1842D8FD-8799-4376-85AA-A2BDDEABEE29}" destId="{551C68AD-DEE2-41DF-9455-D27623A7D7BC}" srcOrd="12" destOrd="0" presId="urn:microsoft.com/office/officeart/2005/8/layout/vList5"/>
    <dgm:cxn modelId="{B2394EF3-10B3-4F56-BA90-A5E4E74A5A9D}" type="presParOf" srcId="{551C68AD-DEE2-41DF-9455-D27623A7D7BC}" destId="{83461F45-0D47-4581-A64F-E6CA1C21902F}" srcOrd="0" destOrd="0" presId="urn:microsoft.com/office/officeart/2005/8/layout/vList5"/>
    <dgm:cxn modelId="{5D787AD4-00D9-4AA9-A794-2B1EBFD42299}" type="presParOf" srcId="{551C68AD-DEE2-41DF-9455-D27623A7D7BC}" destId="{2E95C5DB-B3B3-4A5A-8CFB-9F50178727DE}" srcOrd="1" destOrd="0" presId="urn:microsoft.com/office/officeart/2005/8/layout/vList5"/>
    <dgm:cxn modelId="{6F84BDCB-57DF-416E-88D5-78909970B54A}" type="presParOf" srcId="{1842D8FD-8799-4376-85AA-A2BDDEABEE29}" destId="{95B51EF7-D568-4160-A9C0-3DB9C4C566B0}" srcOrd="13" destOrd="0" presId="urn:microsoft.com/office/officeart/2005/8/layout/vList5"/>
    <dgm:cxn modelId="{3341D98C-51B9-4EA3-9BB7-4C0E79B6B13D}" type="presParOf" srcId="{1842D8FD-8799-4376-85AA-A2BDDEABEE29}" destId="{D5D4BE9E-1048-4B7E-86DA-89D80D69AAC0}" srcOrd="14" destOrd="0" presId="urn:microsoft.com/office/officeart/2005/8/layout/vList5"/>
    <dgm:cxn modelId="{E8BABDD1-9EB7-4BCA-B97E-6B792D9278C1}" type="presParOf" srcId="{D5D4BE9E-1048-4B7E-86DA-89D80D69AAC0}" destId="{DF23EE92-D792-49C4-B700-202D55BC5519}" srcOrd="0" destOrd="0" presId="urn:microsoft.com/office/officeart/2005/8/layout/vList5"/>
    <dgm:cxn modelId="{E3AF4E89-FEFF-4252-8668-1765304B302C}" type="presParOf" srcId="{D5D4BE9E-1048-4B7E-86DA-89D80D69AAC0}" destId="{341BF24A-2C4D-49C0-8A9C-2A94086E7316}" srcOrd="1" destOrd="0" presId="urn:microsoft.com/office/officeart/2005/8/layout/vList5"/>
    <dgm:cxn modelId="{8D3B49F4-D8E5-4D62-B502-C4FE272D1991}" type="presParOf" srcId="{1842D8FD-8799-4376-85AA-A2BDDEABEE29}" destId="{A6569423-1F45-4CED-8015-553576E486EF}" srcOrd="15" destOrd="0" presId="urn:microsoft.com/office/officeart/2005/8/layout/vList5"/>
    <dgm:cxn modelId="{8B5B7A0D-29E6-4762-A3E5-C7B0C9BE84CB}" type="presParOf" srcId="{1842D8FD-8799-4376-85AA-A2BDDEABEE29}" destId="{41C6EEB7-C54F-458D-990E-2C01511E05DD}" srcOrd="16" destOrd="0" presId="urn:microsoft.com/office/officeart/2005/8/layout/vList5"/>
    <dgm:cxn modelId="{5FECEFA2-4716-443C-996D-399DE0EAFBDE}" type="presParOf" srcId="{41C6EEB7-C54F-458D-990E-2C01511E05DD}" destId="{2FD58F3B-9B7F-48EF-A54F-D4125720B868}" srcOrd="0" destOrd="0" presId="urn:microsoft.com/office/officeart/2005/8/layout/vList5"/>
    <dgm:cxn modelId="{1320D459-5EBA-4B62-A1E5-E01C52923120}" type="presParOf" srcId="{41C6EEB7-C54F-458D-990E-2C01511E05DD}" destId="{CD9AC516-D10F-49F0-955F-557D9221BBC9}" srcOrd="1" destOrd="0" presId="urn:microsoft.com/office/officeart/2005/8/layout/vList5"/>
    <dgm:cxn modelId="{3E4A0A1F-1C2B-4F15-9459-61F930592B66}" type="presParOf" srcId="{1842D8FD-8799-4376-85AA-A2BDDEABEE29}" destId="{9CE9C97C-8622-436F-8AA0-1A673A654F6F}" srcOrd="17" destOrd="0" presId="urn:microsoft.com/office/officeart/2005/8/layout/vList5"/>
    <dgm:cxn modelId="{29F26962-2BD1-4CEB-AE17-6AE8DA8D42B8}" type="presParOf" srcId="{1842D8FD-8799-4376-85AA-A2BDDEABEE29}" destId="{2C2E90EC-828A-4ABE-BA15-7D170184918C}" srcOrd="18" destOrd="0" presId="urn:microsoft.com/office/officeart/2005/8/layout/vList5"/>
    <dgm:cxn modelId="{25375BB0-CC09-4552-AA22-957F7560BAA5}" type="presParOf" srcId="{2C2E90EC-828A-4ABE-BA15-7D170184918C}" destId="{19485775-757D-410C-B815-1BB25B472F40}" srcOrd="0" destOrd="0" presId="urn:microsoft.com/office/officeart/2005/8/layout/vList5"/>
    <dgm:cxn modelId="{FA9A3E7C-535D-43B7-8FBA-7CD881C7C8BA}" type="presParOf" srcId="{2C2E90EC-828A-4ABE-BA15-7D170184918C}" destId="{BC478BC2-7ADD-45C0-B8E2-81B75FCF50F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F81F09-CDCA-407C-AD31-A73DD81E211F}" type="doc">
      <dgm:prSet loTypeId="urn:microsoft.com/office/officeart/2005/8/layout/list1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fr-FR"/>
        </a:p>
      </dgm:t>
    </dgm:pt>
    <dgm:pt modelId="{BAF587FE-16BA-48BB-B7A5-742231D20E32}">
      <dgm:prSet phldrT="[Texte]" custT="1"/>
      <dgm:spPr/>
      <dgm:t>
        <a:bodyPr/>
        <a:lstStyle/>
        <a:p>
          <a:r>
            <a:rPr lang="fr-FR" sz="2400" dirty="0" smtClean="0">
              <a:latin typeface="Calibri" panose="020F0502020204030204" pitchFamily="34" charset="0"/>
              <a:cs typeface="Calibri" panose="020F0502020204030204" pitchFamily="34" charset="0"/>
            </a:rPr>
            <a:t>Objectifs</a:t>
          </a:r>
          <a:endParaRPr lang="fr-FR" sz="2400" dirty="0"/>
        </a:p>
      </dgm:t>
    </dgm:pt>
    <dgm:pt modelId="{E4D75DB1-2C6A-4537-BF51-83E654E0671F}" type="parTrans" cxnId="{FF9E83AF-EE35-4AB8-8857-03A92356B8CE}">
      <dgm:prSet/>
      <dgm:spPr/>
      <dgm:t>
        <a:bodyPr/>
        <a:lstStyle/>
        <a:p>
          <a:endParaRPr lang="fr-FR" sz="1400"/>
        </a:p>
      </dgm:t>
    </dgm:pt>
    <dgm:pt modelId="{7527FEED-F3BF-4CA8-BDD9-3670146A51D0}" type="sibTrans" cxnId="{FF9E83AF-EE35-4AB8-8857-03A92356B8CE}">
      <dgm:prSet/>
      <dgm:spPr/>
      <dgm:t>
        <a:bodyPr/>
        <a:lstStyle/>
        <a:p>
          <a:endParaRPr lang="fr-FR" sz="1400"/>
        </a:p>
      </dgm:t>
    </dgm:pt>
    <dgm:pt modelId="{A8E7E6CF-E2D5-4813-AE60-8E7D6A06D468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Rassurer les porteurs de projets suite à un plan de reprise ayant conduit à des rejets significatifs de dépenses.</a:t>
          </a:r>
          <a:endParaRPr lang="fr-FR" sz="13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7F6737-39BC-461B-9E13-90BAA71073BE}" type="parTrans" cxnId="{E8AA07E9-BBC1-4367-AD3C-49DB23D197E2}">
      <dgm:prSet/>
      <dgm:spPr/>
      <dgm:t>
        <a:bodyPr/>
        <a:lstStyle/>
        <a:p>
          <a:endParaRPr lang="fr-FR" sz="1400"/>
        </a:p>
      </dgm:t>
    </dgm:pt>
    <dgm:pt modelId="{539866E5-DDB8-48A9-AE8D-118A40DF3F0F}" type="sibTrans" cxnId="{E8AA07E9-BBC1-4367-AD3C-49DB23D197E2}">
      <dgm:prSet/>
      <dgm:spPr/>
      <dgm:t>
        <a:bodyPr/>
        <a:lstStyle/>
        <a:p>
          <a:endParaRPr lang="fr-FR" sz="1400"/>
        </a:p>
      </dgm:t>
    </dgm:pt>
    <dgm:pt modelId="{D35A1A78-4C7D-445E-9D07-A33ECCA900B7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Définir clairement les lignes de partage entre la Région et l’Etat à des fins de lisibilité</a:t>
          </a:r>
          <a:endParaRPr lang="fr-FR" sz="13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33DFCB2-9319-4D97-8A16-E8AE31EE794F}" type="parTrans" cxnId="{B9D61252-C0F1-4766-BB27-6A05288F074E}">
      <dgm:prSet/>
      <dgm:spPr/>
      <dgm:t>
        <a:bodyPr/>
        <a:lstStyle/>
        <a:p>
          <a:endParaRPr lang="fr-FR" sz="1400"/>
        </a:p>
      </dgm:t>
    </dgm:pt>
    <dgm:pt modelId="{B00271BC-A622-432D-B362-5A4D2E0D018A}" type="sibTrans" cxnId="{B9D61252-C0F1-4766-BB27-6A05288F074E}">
      <dgm:prSet/>
      <dgm:spPr/>
      <dgm:t>
        <a:bodyPr/>
        <a:lstStyle/>
        <a:p>
          <a:endParaRPr lang="fr-FR" sz="1400"/>
        </a:p>
      </dgm:t>
    </dgm:pt>
    <dgm:pt modelId="{E2556097-C1BE-4678-8D84-0394FFB4964F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Document définissant les lignes de partage entre CR et Etat: </a:t>
          </a:r>
          <a:r>
            <a:rPr lang="fr-FR" sz="1300" dirty="0" err="1" smtClean="0">
              <a:latin typeface="Calibri" panose="020F0502020204030204" pitchFamily="34" charset="0"/>
              <a:cs typeface="Calibri" panose="020F0502020204030204" pitchFamily="34" charset="0"/>
            </a:rPr>
            <a:t>co</a:t>
          </a:r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-rédaction avec le Conseil régional </a:t>
          </a:r>
        </a:p>
      </dgm:t>
    </dgm:pt>
    <dgm:pt modelId="{5CF1F296-14BF-43B7-B82B-1A0E90D03A57}" type="parTrans" cxnId="{DB8C72C6-ABA6-4226-802B-7980CAD2D913}">
      <dgm:prSet/>
      <dgm:spPr/>
      <dgm:t>
        <a:bodyPr/>
        <a:lstStyle/>
        <a:p>
          <a:endParaRPr lang="fr-FR" sz="1400"/>
        </a:p>
      </dgm:t>
    </dgm:pt>
    <dgm:pt modelId="{19B746A5-BBE1-48F6-88C9-E511E20CC548}" type="sibTrans" cxnId="{DB8C72C6-ABA6-4226-802B-7980CAD2D913}">
      <dgm:prSet/>
      <dgm:spPr/>
      <dgm:t>
        <a:bodyPr/>
        <a:lstStyle/>
        <a:p>
          <a:endParaRPr lang="fr-FR" sz="1400"/>
        </a:p>
      </dgm:t>
    </dgm:pt>
    <dgm:pt modelId="{A857B3A2-A0A4-4406-A3F2-FB639FAC36D5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Lien entre la rubrique FSE du site internet de la DIRECCTE et le site internet </a:t>
          </a:r>
          <a:r>
            <a:rPr lang="fr-FR" sz="1300" dirty="0" err="1" smtClean="0">
              <a:latin typeface="Calibri" panose="020F0502020204030204" pitchFamily="34" charset="0"/>
              <a:cs typeface="Calibri" panose="020F0502020204030204" pitchFamily="34" charset="0"/>
            </a:rPr>
            <a:t>interfonds</a:t>
          </a:r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 de la région: ce site complet ne sera pas doublonné par l’Etat mais des informations seront partagées</a:t>
          </a:r>
        </a:p>
      </dgm:t>
    </dgm:pt>
    <dgm:pt modelId="{EE5A9ED5-45C4-440A-BA21-EA921FBE1469}" type="parTrans" cxnId="{6ABB7439-1ACB-492C-B77B-B8E5A3082AA4}">
      <dgm:prSet/>
      <dgm:spPr/>
      <dgm:t>
        <a:bodyPr/>
        <a:lstStyle/>
        <a:p>
          <a:endParaRPr lang="fr-FR" sz="1400"/>
        </a:p>
      </dgm:t>
    </dgm:pt>
    <dgm:pt modelId="{2E4B6D78-58AA-4474-A319-6A79F4106225}" type="sibTrans" cxnId="{6ABB7439-1ACB-492C-B77B-B8E5A3082AA4}">
      <dgm:prSet/>
      <dgm:spPr/>
      <dgm:t>
        <a:bodyPr/>
        <a:lstStyle/>
        <a:p>
          <a:endParaRPr lang="fr-FR" sz="1400"/>
        </a:p>
      </dgm:t>
    </dgm:pt>
    <dgm:pt modelId="{41AF067A-D932-4A30-8E1F-E6F4E86613C0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Guide de gestion et vidéo tutorielle et didactique à l’attention des bénéficiaires</a:t>
          </a:r>
        </a:p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Projets les plus exemplaires susceptibles d’être mis en avant à sélectionner</a:t>
          </a:r>
          <a:endParaRPr lang="fr-FR" sz="13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BD15F85-1B9B-4740-AADF-FF848A6B989D}" type="parTrans" cxnId="{98AD6EB0-2E88-4CBC-8E55-8D25DFB8DBFC}">
      <dgm:prSet/>
      <dgm:spPr/>
      <dgm:t>
        <a:bodyPr/>
        <a:lstStyle/>
        <a:p>
          <a:endParaRPr lang="fr-FR" sz="1400"/>
        </a:p>
      </dgm:t>
    </dgm:pt>
    <dgm:pt modelId="{98144B29-EF23-4B0A-B9A5-9873B3C79097}" type="sibTrans" cxnId="{98AD6EB0-2E88-4CBC-8E55-8D25DFB8DBFC}">
      <dgm:prSet/>
      <dgm:spPr/>
      <dgm:t>
        <a:bodyPr/>
        <a:lstStyle/>
        <a:p>
          <a:endParaRPr lang="fr-FR" sz="1400"/>
        </a:p>
      </dgm:t>
    </dgm:pt>
    <dgm:pt modelId="{E483C7C6-0EE1-4497-9248-9776CADFE6CF}">
      <dgm:prSet custT="1"/>
      <dgm:spPr/>
      <dgm:t>
        <a:bodyPr/>
        <a:lstStyle/>
        <a:p>
          <a:r>
            <a:rPr lang="fr-FR" sz="2400" dirty="0" smtClean="0">
              <a:latin typeface="Calibri" panose="020F0502020204030204" pitchFamily="34" charset="0"/>
              <a:cs typeface="Calibri" panose="020F0502020204030204" pitchFamily="34" charset="0"/>
            </a:rPr>
            <a:t>Outils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3792098-0B36-41A8-B6F9-5215B901654F}" type="parTrans" cxnId="{2908F14B-78DA-453A-8D8E-3584B1A0F060}">
      <dgm:prSet/>
      <dgm:spPr/>
      <dgm:t>
        <a:bodyPr/>
        <a:lstStyle/>
        <a:p>
          <a:endParaRPr lang="fr-FR" sz="1400"/>
        </a:p>
      </dgm:t>
    </dgm:pt>
    <dgm:pt modelId="{3E2238B1-3763-44EF-B550-7FCB7B589FF4}" type="sibTrans" cxnId="{2908F14B-78DA-453A-8D8E-3584B1A0F060}">
      <dgm:prSet/>
      <dgm:spPr/>
      <dgm:t>
        <a:bodyPr/>
        <a:lstStyle/>
        <a:p>
          <a:endParaRPr lang="fr-FR" sz="1400"/>
        </a:p>
      </dgm:t>
    </dgm:pt>
    <dgm:pt modelId="{C43FEA46-C5E6-462C-815C-8E68C2E93B1B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Mieux faire connaitre le FSE et tenter de renouveler les opérateurs</a:t>
          </a:r>
          <a:endParaRPr lang="fr-FR" sz="13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B94605E-1C7E-4FB8-97AA-DE27E39C68CE}" type="parTrans" cxnId="{7C3685FB-14A9-40E2-A918-7CD8A0E6323B}">
      <dgm:prSet/>
      <dgm:spPr/>
      <dgm:t>
        <a:bodyPr/>
        <a:lstStyle/>
        <a:p>
          <a:endParaRPr lang="fr-FR"/>
        </a:p>
      </dgm:t>
    </dgm:pt>
    <dgm:pt modelId="{B80A5EF4-3F0E-4784-8F2F-2CF03032A83A}" type="sibTrans" cxnId="{7C3685FB-14A9-40E2-A918-7CD8A0E6323B}">
      <dgm:prSet/>
      <dgm:spPr/>
      <dgm:t>
        <a:bodyPr/>
        <a:lstStyle/>
        <a:p>
          <a:endParaRPr lang="fr-FR"/>
        </a:p>
      </dgm:t>
    </dgm:pt>
    <dgm:pt modelId="{8888AEF0-E5A2-4A35-AB30-79458FDA7880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Expliquer le processus d’une demande de subvention et les règles de gestion 2014-2020</a:t>
          </a:r>
          <a:endParaRPr lang="fr-FR" sz="13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0770593-E144-4443-83C2-C45C79DE83A7}" type="parTrans" cxnId="{63AE6384-8C08-4A88-BCD8-E556818FB205}">
      <dgm:prSet/>
      <dgm:spPr/>
      <dgm:t>
        <a:bodyPr/>
        <a:lstStyle/>
        <a:p>
          <a:endParaRPr lang="fr-FR"/>
        </a:p>
      </dgm:t>
    </dgm:pt>
    <dgm:pt modelId="{80D2E0B8-0B6F-4EF6-8F33-7E01D48A2B30}" type="sibTrans" cxnId="{63AE6384-8C08-4A88-BCD8-E556818FB205}">
      <dgm:prSet/>
      <dgm:spPr/>
      <dgm:t>
        <a:bodyPr/>
        <a:lstStyle/>
        <a:p>
          <a:endParaRPr lang="fr-FR"/>
        </a:p>
      </dgm:t>
    </dgm:pt>
    <dgm:pt modelId="{FD49BBBB-9D06-4426-BD43-A59B725764CB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Garantir le succès futur des appels à projets 2016</a:t>
          </a:r>
        </a:p>
      </dgm:t>
    </dgm:pt>
    <dgm:pt modelId="{0B5F72F1-F3F3-4DF9-93FC-01256ADF977E}" type="parTrans" cxnId="{A81CA0B4-90CD-4D51-B08E-169C6A4E613D}">
      <dgm:prSet/>
      <dgm:spPr/>
      <dgm:t>
        <a:bodyPr/>
        <a:lstStyle/>
        <a:p>
          <a:endParaRPr lang="fr-FR"/>
        </a:p>
      </dgm:t>
    </dgm:pt>
    <dgm:pt modelId="{F8A8B23E-4C21-4959-AE3A-88311C90744A}" type="sibTrans" cxnId="{A81CA0B4-90CD-4D51-B08E-169C6A4E613D}">
      <dgm:prSet/>
      <dgm:spPr/>
      <dgm:t>
        <a:bodyPr/>
        <a:lstStyle/>
        <a:p>
          <a:endParaRPr lang="fr-FR"/>
        </a:p>
      </dgm:t>
    </dgm:pt>
    <dgm:pt modelId="{5E278563-F4B5-43FA-8CB6-F4A73FD33E25}" type="pres">
      <dgm:prSet presAssocID="{81F81F09-CDCA-407C-AD31-A73DD81E21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741A931-2E51-4177-B612-042043EECB2F}" type="pres">
      <dgm:prSet presAssocID="{BAF587FE-16BA-48BB-B7A5-742231D20E32}" presName="parentLin" presStyleCnt="0"/>
      <dgm:spPr/>
      <dgm:t>
        <a:bodyPr/>
        <a:lstStyle/>
        <a:p>
          <a:endParaRPr lang="fr-FR"/>
        </a:p>
      </dgm:t>
    </dgm:pt>
    <dgm:pt modelId="{8A07464A-9285-4C34-8920-F8E0EB1DC8A6}" type="pres">
      <dgm:prSet presAssocID="{BAF587FE-16BA-48BB-B7A5-742231D20E32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12B5D04D-D9DF-434B-A686-431AC1E07307}" type="pres">
      <dgm:prSet presAssocID="{BAF587FE-16BA-48BB-B7A5-742231D20E32}" presName="parentText" presStyleLbl="node1" presStyleIdx="0" presStyleCnt="2" custScaleY="6410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455791-A370-492B-83CF-3D3C598D5B17}" type="pres">
      <dgm:prSet presAssocID="{BAF587FE-16BA-48BB-B7A5-742231D20E32}" presName="negativeSpace" presStyleCnt="0"/>
      <dgm:spPr/>
      <dgm:t>
        <a:bodyPr/>
        <a:lstStyle/>
        <a:p>
          <a:endParaRPr lang="fr-FR"/>
        </a:p>
      </dgm:t>
    </dgm:pt>
    <dgm:pt modelId="{71F8633A-8B85-4D29-81E6-57D8EC12D556}" type="pres">
      <dgm:prSet presAssocID="{BAF587FE-16BA-48BB-B7A5-742231D20E3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63D1A7-A43F-4E79-83CC-92F467822162}" type="pres">
      <dgm:prSet presAssocID="{7527FEED-F3BF-4CA8-BDD9-3670146A51D0}" presName="spaceBetweenRectangles" presStyleCnt="0"/>
      <dgm:spPr/>
      <dgm:t>
        <a:bodyPr/>
        <a:lstStyle/>
        <a:p>
          <a:endParaRPr lang="fr-FR"/>
        </a:p>
      </dgm:t>
    </dgm:pt>
    <dgm:pt modelId="{ADA6D20E-BB8C-43E9-BC6E-BC71E0BE3978}" type="pres">
      <dgm:prSet presAssocID="{E483C7C6-0EE1-4497-9248-9776CADFE6CF}" presName="parentLin" presStyleCnt="0"/>
      <dgm:spPr/>
      <dgm:t>
        <a:bodyPr/>
        <a:lstStyle/>
        <a:p>
          <a:endParaRPr lang="fr-FR"/>
        </a:p>
      </dgm:t>
    </dgm:pt>
    <dgm:pt modelId="{70D1FC92-8B40-439C-B305-580BF7B473AB}" type="pres">
      <dgm:prSet presAssocID="{E483C7C6-0EE1-4497-9248-9776CADFE6CF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C13DB8C5-4141-4567-9CB8-43553946AE39}" type="pres">
      <dgm:prSet presAssocID="{E483C7C6-0EE1-4497-9248-9776CADFE6CF}" presName="parentText" presStyleLbl="node1" presStyleIdx="1" presStyleCnt="2" custScaleY="6410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BDEE9E2-FDFF-4D23-8445-CF3DB209401C}" type="pres">
      <dgm:prSet presAssocID="{E483C7C6-0EE1-4497-9248-9776CADFE6CF}" presName="negativeSpace" presStyleCnt="0"/>
      <dgm:spPr/>
      <dgm:t>
        <a:bodyPr/>
        <a:lstStyle/>
        <a:p>
          <a:endParaRPr lang="fr-FR"/>
        </a:p>
      </dgm:t>
    </dgm:pt>
    <dgm:pt modelId="{00713DC3-33D3-4B10-A541-36C2EFDFAAE8}" type="pres">
      <dgm:prSet presAssocID="{E483C7C6-0EE1-4497-9248-9776CADFE6CF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54D17F7-55EE-4165-806F-07E63133B203}" type="presOf" srcId="{A8E7E6CF-E2D5-4813-AE60-8E7D6A06D468}" destId="{71F8633A-8B85-4D29-81E6-57D8EC12D556}" srcOrd="0" destOrd="0" presId="urn:microsoft.com/office/officeart/2005/8/layout/list1"/>
    <dgm:cxn modelId="{A81CA0B4-90CD-4D51-B08E-169C6A4E613D}" srcId="{BAF587FE-16BA-48BB-B7A5-742231D20E32}" destId="{FD49BBBB-9D06-4426-BD43-A59B725764CB}" srcOrd="3" destOrd="0" parTransId="{0B5F72F1-F3F3-4DF9-93FC-01256ADF977E}" sibTransId="{F8A8B23E-4C21-4959-AE3A-88311C90744A}"/>
    <dgm:cxn modelId="{9EEE67DF-3ABC-4FC4-8B6E-B1CDA8135772}" type="presOf" srcId="{C43FEA46-C5E6-462C-815C-8E68C2E93B1B}" destId="{71F8633A-8B85-4D29-81E6-57D8EC12D556}" srcOrd="0" destOrd="1" presId="urn:microsoft.com/office/officeart/2005/8/layout/list1"/>
    <dgm:cxn modelId="{DBD7D6D3-907A-4E33-A0C8-CEF10A07DE93}" type="presOf" srcId="{BAF587FE-16BA-48BB-B7A5-742231D20E32}" destId="{8A07464A-9285-4C34-8920-F8E0EB1DC8A6}" srcOrd="0" destOrd="0" presId="urn:microsoft.com/office/officeart/2005/8/layout/list1"/>
    <dgm:cxn modelId="{FF9E83AF-EE35-4AB8-8857-03A92356B8CE}" srcId="{81F81F09-CDCA-407C-AD31-A73DD81E211F}" destId="{BAF587FE-16BA-48BB-B7A5-742231D20E32}" srcOrd="0" destOrd="0" parTransId="{E4D75DB1-2C6A-4537-BF51-83E654E0671F}" sibTransId="{7527FEED-F3BF-4CA8-BDD9-3670146A51D0}"/>
    <dgm:cxn modelId="{63AE6384-8C08-4A88-BCD8-E556818FB205}" srcId="{BAF587FE-16BA-48BB-B7A5-742231D20E32}" destId="{8888AEF0-E5A2-4A35-AB30-79458FDA7880}" srcOrd="2" destOrd="0" parTransId="{A0770593-E144-4443-83C2-C45C79DE83A7}" sibTransId="{80D2E0B8-0B6F-4EF6-8F33-7E01D48A2B30}"/>
    <dgm:cxn modelId="{426C4C30-334A-4739-B85E-4B4AEF15C5DF}" type="presOf" srcId="{E2556097-C1BE-4678-8D84-0394FFB4964F}" destId="{00713DC3-33D3-4B10-A541-36C2EFDFAAE8}" srcOrd="0" destOrd="0" presId="urn:microsoft.com/office/officeart/2005/8/layout/list1"/>
    <dgm:cxn modelId="{AAE58F65-4C82-4266-BA0F-6B3202873D7C}" type="presOf" srcId="{81F81F09-CDCA-407C-AD31-A73DD81E211F}" destId="{5E278563-F4B5-43FA-8CB6-F4A73FD33E25}" srcOrd="0" destOrd="0" presId="urn:microsoft.com/office/officeart/2005/8/layout/list1"/>
    <dgm:cxn modelId="{75899AC5-B8A3-4C3C-B262-E5BC8122973D}" type="presOf" srcId="{E483C7C6-0EE1-4497-9248-9776CADFE6CF}" destId="{C13DB8C5-4141-4567-9CB8-43553946AE39}" srcOrd="1" destOrd="0" presId="urn:microsoft.com/office/officeart/2005/8/layout/list1"/>
    <dgm:cxn modelId="{16F1EA54-1231-446C-9F73-2BFBB6994A60}" type="presOf" srcId="{D35A1A78-4C7D-445E-9D07-A33ECCA900B7}" destId="{71F8633A-8B85-4D29-81E6-57D8EC12D556}" srcOrd="0" destOrd="4" presId="urn:microsoft.com/office/officeart/2005/8/layout/list1"/>
    <dgm:cxn modelId="{C21B6B2C-3538-4975-BF49-44597E8077EB}" type="presOf" srcId="{A857B3A2-A0A4-4406-A3F2-FB639FAC36D5}" destId="{00713DC3-33D3-4B10-A541-36C2EFDFAAE8}" srcOrd="0" destOrd="1" presId="urn:microsoft.com/office/officeart/2005/8/layout/list1"/>
    <dgm:cxn modelId="{B9D61252-C0F1-4766-BB27-6A05288F074E}" srcId="{BAF587FE-16BA-48BB-B7A5-742231D20E32}" destId="{D35A1A78-4C7D-445E-9D07-A33ECCA900B7}" srcOrd="4" destOrd="0" parTransId="{133DFCB2-9319-4D97-8A16-E8AE31EE794F}" sibTransId="{B00271BC-A622-432D-B362-5A4D2E0D018A}"/>
    <dgm:cxn modelId="{DB8C72C6-ABA6-4226-802B-7980CAD2D913}" srcId="{E483C7C6-0EE1-4497-9248-9776CADFE6CF}" destId="{E2556097-C1BE-4678-8D84-0394FFB4964F}" srcOrd="0" destOrd="0" parTransId="{5CF1F296-14BF-43B7-B82B-1A0E90D03A57}" sibTransId="{19B746A5-BBE1-48F6-88C9-E511E20CC548}"/>
    <dgm:cxn modelId="{6ABB7439-1ACB-492C-B77B-B8E5A3082AA4}" srcId="{E483C7C6-0EE1-4497-9248-9776CADFE6CF}" destId="{A857B3A2-A0A4-4406-A3F2-FB639FAC36D5}" srcOrd="1" destOrd="0" parTransId="{EE5A9ED5-45C4-440A-BA21-EA921FBE1469}" sibTransId="{2E4B6D78-58AA-4474-A319-6A79F4106225}"/>
    <dgm:cxn modelId="{7C3685FB-14A9-40E2-A918-7CD8A0E6323B}" srcId="{BAF587FE-16BA-48BB-B7A5-742231D20E32}" destId="{C43FEA46-C5E6-462C-815C-8E68C2E93B1B}" srcOrd="1" destOrd="0" parTransId="{DB94605E-1C7E-4FB8-97AA-DE27E39C68CE}" sibTransId="{B80A5EF4-3F0E-4784-8F2F-2CF03032A83A}"/>
    <dgm:cxn modelId="{2908F14B-78DA-453A-8D8E-3584B1A0F060}" srcId="{81F81F09-CDCA-407C-AD31-A73DD81E211F}" destId="{E483C7C6-0EE1-4497-9248-9776CADFE6CF}" srcOrd="1" destOrd="0" parTransId="{43792098-0B36-41A8-B6F9-5215B901654F}" sibTransId="{3E2238B1-3763-44EF-B550-7FCB7B589FF4}"/>
    <dgm:cxn modelId="{6CA9D933-346D-4CFB-8F9B-92DD3C7FB23F}" type="presOf" srcId="{41AF067A-D932-4A30-8E1F-E6F4E86613C0}" destId="{00713DC3-33D3-4B10-A541-36C2EFDFAAE8}" srcOrd="0" destOrd="2" presId="urn:microsoft.com/office/officeart/2005/8/layout/list1"/>
    <dgm:cxn modelId="{E8AA07E9-BBC1-4367-AD3C-49DB23D197E2}" srcId="{BAF587FE-16BA-48BB-B7A5-742231D20E32}" destId="{A8E7E6CF-E2D5-4813-AE60-8E7D6A06D468}" srcOrd="0" destOrd="0" parTransId="{4A7F6737-39BC-461B-9E13-90BAA71073BE}" sibTransId="{539866E5-DDB8-48A9-AE8D-118A40DF3F0F}"/>
    <dgm:cxn modelId="{917EA7CD-B235-4341-9AFA-02B15810E0FF}" type="presOf" srcId="{FD49BBBB-9D06-4426-BD43-A59B725764CB}" destId="{71F8633A-8B85-4D29-81E6-57D8EC12D556}" srcOrd="0" destOrd="3" presId="urn:microsoft.com/office/officeart/2005/8/layout/list1"/>
    <dgm:cxn modelId="{B4AE3211-1578-42AF-9C90-5492A236DA56}" type="presOf" srcId="{BAF587FE-16BA-48BB-B7A5-742231D20E32}" destId="{12B5D04D-D9DF-434B-A686-431AC1E07307}" srcOrd="1" destOrd="0" presId="urn:microsoft.com/office/officeart/2005/8/layout/list1"/>
    <dgm:cxn modelId="{98AD6EB0-2E88-4CBC-8E55-8D25DFB8DBFC}" srcId="{E483C7C6-0EE1-4497-9248-9776CADFE6CF}" destId="{41AF067A-D932-4A30-8E1F-E6F4E86613C0}" srcOrd="2" destOrd="0" parTransId="{DBD15F85-1B9B-4740-AADF-FF848A6B989D}" sibTransId="{98144B29-EF23-4B0A-B9A5-9873B3C79097}"/>
    <dgm:cxn modelId="{AC1D7C26-5AB0-4B9E-A792-163BC6935D61}" type="presOf" srcId="{E483C7C6-0EE1-4497-9248-9776CADFE6CF}" destId="{70D1FC92-8B40-439C-B305-580BF7B473AB}" srcOrd="0" destOrd="0" presId="urn:microsoft.com/office/officeart/2005/8/layout/list1"/>
    <dgm:cxn modelId="{218FB6B3-4EDA-47CC-A7DF-6EDD3912699F}" type="presOf" srcId="{8888AEF0-E5A2-4A35-AB30-79458FDA7880}" destId="{71F8633A-8B85-4D29-81E6-57D8EC12D556}" srcOrd="0" destOrd="2" presId="urn:microsoft.com/office/officeart/2005/8/layout/list1"/>
    <dgm:cxn modelId="{29CBBDF4-6AC3-42B5-8F06-6DF25A06714B}" type="presParOf" srcId="{5E278563-F4B5-43FA-8CB6-F4A73FD33E25}" destId="{A741A931-2E51-4177-B612-042043EECB2F}" srcOrd="0" destOrd="0" presId="urn:microsoft.com/office/officeart/2005/8/layout/list1"/>
    <dgm:cxn modelId="{2656E383-E65E-497E-B815-3D0B6CDDDF81}" type="presParOf" srcId="{A741A931-2E51-4177-B612-042043EECB2F}" destId="{8A07464A-9285-4C34-8920-F8E0EB1DC8A6}" srcOrd="0" destOrd="0" presId="urn:microsoft.com/office/officeart/2005/8/layout/list1"/>
    <dgm:cxn modelId="{E9A71F63-45ED-4B07-A977-2ADE0F87F1B9}" type="presParOf" srcId="{A741A931-2E51-4177-B612-042043EECB2F}" destId="{12B5D04D-D9DF-434B-A686-431AC1E07307}" srcOrd="1" destOrd="0" presId="urn:microsoft.com/office/officeart/2005/8/layout/list1"/>
    <dgm:cxn modelId="{0E0F5032-C64E-4449-8D18-BDB87D81DCC9}" type="presParOf" srcId="{5E278563-F4B5-43FA-8CB6-F4A73FD33E25}" destId="{57455791-A370-492B-83CF-3D3C598D5B17}" srcOrd="1" destOrd="0" presId="urn:microsoft.com/office/officeart/2005/8/layout/list1"/>
    <dgm:cxn modelId="{42A88BFE-9480-46FA-9C56-18580842D546}" type="presParOf" srcId="{5E278563-F4B5-43FA-8CB6-F4A73FD33E25}" destId="{71F8633A-8B85-4D29-81E6-57D8EC12D556}" srcOrd="2" destOrd="0" presId="urn:microsoft.com/office/officeart/2005/8/layout/list1"/>
    <dgm:cxn modelId="{81CCFA70-8F80-4FA6-A3B9-57BD331EFA4A}" type="presParOf" srcId="{5E278563-F4B5-43FA-8CB6-F4A73FD33E25}" destId="{1D63D1A7-A43F-4E79-83CC-92F467822162}" srcOrd="3" destOrd="0" presId="urn:microsoft.com/office/officeart/2005/8/layout/list1"/>
    <dgm:cxn modelId="{FC5B32D8-B5C1-44C0-9547-EAEDC673776D}" type="presParOf" srcId="{5E278563-F4B5-43FA-8CB6-F4A73FD33E25}" destId="{ADA6D20E-BB8C-43E9-BC6E-BC71E0BE3978}" srcOrd="4" destOrd="0" presId="urn:microsoft.com/office/officeart/2005/8/layout/list1"/>
    <dgm:cxn modelId="{E44ACA9E-A47B-4518-82EC-81D45FF9C9AD}" type="presParOf" srcId="{ADA6D20E-BB8C-43E9-BC6E-BC71E0BE3978}" destId="{70D1FC92-8B40-439C-B305-580BF7B473AB}" srcOrd="0" destOrd="0" presId="urn:microsoft.com/office/officeart/2005/8/layout/list1"/>
    <dgm:cxn modelId="{C19B980E-8717-4426-9FB3-BDA089A80604}" type="presParOf" srcId="{ADA6D20E-BB8C-43E9-BC6E-BC71E0BE3978}" destId="{C13DB8C5-4141-4567-9CB8-43553946AE39}" srcOrd="1" destOrd="0" presId="urn:microsoft.com/office/officeart/2005/8/layout/list1"/>
    <dgm:cxn modelId="{AD8AF528-165B-4DA5-B554-180E6F98467C}" type="presParOf" srcId="{5E278563-F4B5-43FA-8CB6-F4A73FD33E25}" destId="{DBDEE9E2-FDFF-4D23-8445-CF3DB209401C}" srcOrd="5" destOrd="0" presId="urn:microsoft.com/office/officeart/2005/8/layout/list1"/>
    <dgm:cxn modelId="{735CE8A7-8C41-452B-A1FA-6C3152788520}" type="presParOf" srcId="{5E278563-F4B5-43FA-8CB6-F4A73FD33E25}" destId="{00713DC3-33D3-4B10-A541-36C2EFDFAAE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7FEE22-5774-4A0F-A02F-74E57F277690}" type="doc">
      <dgm:prSet loTypeId="urn:microsoft.com/office/officeart/2005/8/layout/list1" loCatId="list" qsTypeId="urn:microsoft.com/office/officeart/2005/8/quickstyle/simple2" qsCatId="simple" csTypeId="urn:microsoft.com/office/officeart/2005/8/colors/accent6_3" csCatId="accent6" phldr="1"/>
      <dgm:spPr/>
      <dgm:t>
        <a:bodyPr/>
        <a:lstStyle/>
        <a:p>
          <a:endParaRPr lang="fr-FR"/>
        </a:p>
      </dgm:t>
    </dgm:pt>
    <dgm:pt modelId="{43B5DAC7-B69F-4492-8CC4-3DDD49594337}">
      <dgm:prSet phldrT="[Texte]" custT="1"/>
      <dgm:spPr/>
      <dgm:t>
        <a:bodyPr/>
        <a:lstStyle/>
        <a:p>
          <a:pPr algn="l"/>
          <a:r>
            <a:rPr lang="fr-FR" sz="16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Règles de gestion et seuils fixés en PACA </a:t>
          </a:r>
          <a:endParaRPr lang="fr-FR" sz="1600" b="1" dirty="0">
            <a:solidFill>
              <a:schemeClr val="bg1"/>
            </a:solidFill>
          </a:endParaRPr>
        </a:p>
      </dgm:t>
    </dgm:pt>
    <dgm:pt modelId="{A5E6A2AE-1114-47A2-8A22-D7D4EA4415E7}" type="parTrans" cxnId="{3CF844D2-29C9-4401-A12D-ECD512222059}">
      <dgm:prSet/>
      <dgm:spPr/>
      <dgm:t>
        <a:bodyPr/>
        <a:lstStyle/>
        <a:p>
          <a:endParaRPr lang="fr-FR"/>
        </a:p>
      </dgm:t>
    </dgm:pt>
    <dgm:pt modelId="{BB63C957-B90D-4FF5-AD84-454C05C72A7E}" type="sibTrans" cxnId="{3CF844D2-29C9-4401-A12D-ECD512222059}">
      <dgm:prSet/>
      <dgm:spPr/>
      <dgm:t>
        <a:bodyPr/>
        <a:lstStyle/>
        <a:p>
          <a:endParaRPr lang="fr-FR"/>
        </a:p>
      </dgm:t>
    </dgm:pt>
    <dgm:pt modelId="{89851555-6080-4B7D-8922-19371AD863AA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50 000 € de participation FSE minimum</a:t>
          </a:r>
          <a:endParaRPr lang="fr-FR" sz="13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EA2E6EA-217A-4F4A-979C-B19DDC779A67}" type="parTrans" cxnId="{105DBF4A-560B-483B-9639-B2824B069CC9}">
      <dgm:prSet/>
      <dgm:spPr/>
      <dgm:t>
        <a:bodyPr/>
        <a:lstStyle/>
        <a:p>
          <a:endParaRPr lang="fr-FR"/>
        </a:p>
      </dgm:t>
    </dgm:pt>
    <dgm:pt modelId="{5D752172-4700-47E5-934E-6A16FB3E3B64}" type="sibTrans" cxnId="{105DBF4A-560B-483B-9639-B2824B069CC9}">
      <dgm:prSet/>
      <dgm:spPr/>
      <dgm:t>
        <a:bodyPr/>
        <a:lstStyle/>
        <a:p>
          <a:endParaRPr lang="fr-FR"/>
        </a:p>
      </dgm:t>
    </dgm:pt>
    <dgm:pt modelId="{C79924FF-303D-462D-843F-5DFDAA5BEDD5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6 mois de rétroactivité maximum pour tous les dossiers déposés</a:t>
          </a:r>
        </a:p>
      </dgm:t>
    </dgm:pt>
    <dgm:pt modelId="{00AED91B-B0BD-44B5-B0DA-0A2DBE171C47}" type="parTrans" cxnId="{C442AFC9-7278-4313-801F-C8CA570DF3E9}">
      <dgm:prSet/>
      <dgm:spPr/>
      <dgm:t>
        <a:bodyPr/>
        <a:lstStyle/>
        <a:p>
          <a:endParaRPr lang="fr-FR"/>
        </a:p>
      </dgm:t>
    </dgm:pt>
    <dgm:pt modelId="{56207000-77D0-4B96-A111-49931FBBB2A8}" type="sibTrans" cxnId="{C442AFC9-7278-4313-801F-C8CA570DF3E9}">
      <dgm:prSet/>
      <dgm:spPr/>
      <dgm:t>
        <a:bodyPr/>
        <a:lstStyle/>
        <a:p>
          <a:endParaRPr lang="fr-FR"/>
        </a:p>
      </dgm:t>
    </dgm:pt>
    <dgm:pt modelId="{3EF99E8F-720E-4106-9C7D-BC8A452C90ED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Présence de plafonds de prise en charge des salaires: 115 000 euros</a:t>
          </a:r>
        </a:p>
      </dgm:t>
    </dgm:pt>
    <dgm:pt modelId="{40ABD557-44EC-4AAE-A8AC-70B5EC2A7947}" type="parTrans" cxnId="{AEC9AEB0-F489-4934-B8E1-76DF06BD2AD7}">
      <dgm:prSet/>
      <dgm:spPr/>
      <dgm:t>
        <a:bodyPr/>
        <a:lstStyle/>
        <a:p>
          <a:endParaRPr lang="fr-FR"/>
        </a:p>
      </dgm:t>
    </dgm:pt>
    <dgm:pt modelId="{1CD6A497-7E88-480C-A908-0E4D27E0CE83}" type="sibTrans" cxnId="{AEC9AEB0-F489-4934-B8E1-76DF06BD2AD7}">
      <dgm:prSet/>
      <dgm:spPr/>
      <dgm:t>
        <a:bodyPr/>
        <a:lstStyle/>
        <a:p>
          <a:endParaRPr lang="fr-FR"/>
        </a:p>
      </dgm:t>
    </dgm:pt>
    <dgm:pt modelId="{E5B05F62-416A-4E23-8BB9-10984E13BF3B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Valorisation des personnels à compter de 10% du temps de travail dédié au projet</a:t>
          </a:r>
        </a:p>
      </dgm:t>
    </dgm:pt>
    <dgm:pt modelId="{080C075D-0CC9-411F-8F2A-1BE218165EE2}" type="parTrans" cxnId="{1390CE3B-A882-4276-B4B1-61F04C0ACC54}">
      <dgm:prSet/>
      <dgm:spPr/>
      <dgm:t>
        <a:bodyPr/>
        <a:lstStyle/>
        <a:p>
          <a:endParaRPr lang="fr-FR"/>
        </a:p>
      </dgm:t>
    </dgm:pt>
    <dgm:pt modelId="{A60C3474-C95C-4513-B0F7-85D3AB0C0A9D}" type="sibTrans" cxnId="{1390CE3B-A882-4276-B4B1-61F04C0ACC54}">
      <dgm:prSet/>
      <dgm:spPr/>
      <dgm:t>
        <a:bodyPr/>
        <a:lstStyle/>
        <a:p>
          <a:endParaRPr lang="fr-FR"/>
        </a:p>
      </dgm:t>
    </dgm:pt>
    <dgm:pt modelId="{BD5914D0-3D10-4E13-A6A8-6B15276407DA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Exclusion des forums (sauf  si la comptabilisation des participants est possible) et des études</a:t>
          </a:r>
        </a:p>
      </dgm:t>
    </dgm:pt>
    <dgm:pt modelId="{975C6208-3BF7-45B9-AACE-73F7156C754E}" type="parTrans" cxnId="{A4A6C603-D82B-44E0-B2C2-E2914BE9E500}">
      <dgm:prSet/>
      <dgm:spPr/>
      <dgm:t>
        <a:bodyPr/>
        <a:lstStyle/>
        <a:p>
          <a:endParaRPr lang="fr-FR"/>
        </a:p>
      </dgm:t>
    </dgm:pt>
    <dgm:pt modelId="{D3E9C575-7E15-442F-B4A7-3BD5677489FB}" type="sibTrans" cxnId="{A4A6C603-D82B-44E0-B2C2-E2914BE9E500}">
      <dgm:prSet/>
      <dgm:spPr/>
      <dgm:t>
        <a:bodyPr/>
        <a:lstStyle/>
        <a:p>
          <a:endParaRPr lang="fr-FR"/>
        </a:p>
      </dgm:t>
    </dgm:pt>
    <dgm:pt modelId="{9F2AD5DE-5B63-4D42-A867-FB73651C0F72}">
      <dgm:prSet custT="1"/>
      <dgm:spPr/>
      <dgm:t>
        <a:bodyPr/>
        <a:lstStyle/>
        <a:p>
          <a:pPr algn="l"/>
          <a:r>
            <a:rPr lang="fr-FR" sz="16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Sécuriser l’instruction et la programmation </a:t>
          </a:r>
        </a:p>
      </dgm:t>
    </dgm:pt>
    <dgm:pt modelId="{A35F3640-D6AF-4A66-89F9-A4B56A2847DB}" type="parTrans" cxnId="{99B9E39C-051F-43E8-A349-0325A23217FF}">
      <dgm:prSet/>
      <dgm:spPr/>
      <dgm:t>
        <a:bodyPr/>
        <a:lstStyle/>
        <a:p>
          <a:endParaRPr lang="fr-FR"/>
        </a:p>
      </dgm:t>
    </dgm:pt>
    <dgm:pt modelId="{06B4299F-B7A6-4B33-8D35-A23059B3A6E5}" type="sibTrans" cxnId="{99B9E39C-051F-43E8-A349-0325A23217FF}">
      <dgm:prSet/>
      <dgm:spPr/>
      <dgm:t>
        <a:bodyPr/>
        <a:lstStyle/>
        <a:p>
          <a:endParaRPr lang="fr-FR"/>
        </a:p>
      </dgm:t>
    </dgm:pt>
    <dgm:pt modelId="{E404D914-EB70-40A5-993E-3DDB1C34D119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Travail en binôme</a:t>
          </a:r>
          <a:endParaRPr lang="fr-FR" sz="13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D6985D6-2291-4CCC-9713-D53D7487B831}" type="parTrans" cxnId="{0FD5824A-A634-4A9A-8002-17A40F4E3E5B}">
      <dgm:prSet/>
      <dgm:spPr/>
      <dgm:t>
        <a:bodyPr/>
        <a:lstStyle/>
        <a:p>
          <a:endParaRPr lang="fr-FR"/>
        </a:p>
      </dgm:t>
    </dgm:pt>
    <dgm:pt modelId="{36477540-84E0-410E-82DC-16512A6E5057}" type="sibTrans" cxnId="{0FD5824A-A634-4A9A-8002-17A40F4E3E5B}">
      <dgm:prSet/>
      <dgm:spPr/>
      <dgm:t>
        <a:bodyPr/>
        <a:lstStyle/>
        <a:p>
          <a:endParaRPr lang="fr-FR"/>
        </a:p>
      </dgm:t>
    </dgm:pt>
    <dgm:pt modelId="{18A4D279-0E9C-4CD3-8BC0-0FA5DA8CA83D}">
      <dgm:prSet custT="1"/>
      <dgm:spPr/>
      <dgm:t>
        <a:bodyPr/>
        <a:lstStyle/>
        <a:p>
          <a:pPr algn="l"/>
          <a:r>
            <a:rPr lang="fr-FR" sz="1300" smtClean="0">
              <a:latin typeface="Calibri" panose="020F0502020204030204" pitchFamily="34" charset="0"/>
              <a:cs typeface="Calibri" panose="020F0502020204030204" pitchFamily="34" charset="0"/>
            </a:rPr>
            <a:t>Comités internes de sélection des projets avec participation de la DRFIP</a:t>
          </a:r>
          <a:endParaRPr lang="fr-FR" sz="1300" dirty="0" smtClean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F5889AE-9D6E-4A79-82A5-E96DB1CBBAAF}" type="parTrans" cxnId="{3B1023F8-BB5C-4ACE-9FD2-8DE790EDDE5D}">
      <dgm:prSet/>
      <dgm:spPr/>
      <dgm:t>
        <a:bodyPr/>
        <a:lstStyle/>
        <a:p>
          <a:endParaRPr lang="fr-FR"/>
        </a:p>
      </dgm:t>
    </dgm:pt>
    <dgm:pt modelId="{F5DE7AA2-7198-4061-AA00-D0E06861F5EB}" type="sibTrans" cxnId="{3B1023F8-BB5C-4ACE-9FD2-8DE790EDDE5D}">
      <dgm:prSet/>
      <dgm:spPr/>
      <dgm:t>
        <a:bodyPr/>
        <a:lstStyle/>
        <a:p>
          <a:endParaRPr lang="fr-FR"/>
        </a:p>
      </dgm:t>
    </dgm:pt>
    <dgm:pt modelId="{D700CD15-05F7-47FB-A8CA-1A8B6DA0EFC3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Objectif de 80% de visites sur place</a:t>
          </a:r>
        </a:p>
      </dgm:t>
    </dgm:pt>
    <dgm:pt modelId="{648BDBFB-4926-4651-AAF8-511A784A9BE1}" type="parTrans" cxnId="{F2CFA4AE-CC7E-4777-8DDD-75DC4C4EBD19}">
      <dgm:prSet/>
      <dgm:spPr/>
      <dgm:t>
        <a:bodyPr/>
        <a:lstStyle/>
        <a:p>
          <a:endParaRPr lang="fr-FR"/>
        </a:p>
      </dgm:t>
    </dgm:pt>
    <dgm:pt modelId="{5DD528EA-8D25-4F36-8436-3CE8219E2C25}" type="sibTrans" cxnId="{F2CFA4AE-CC7E-4777-8DDD-75DC4C4EBD19}">
      <dgm:prSet/>
      <dgm:spPr/>
      <dgm:t>
        <a:bodyPr/>
        <a:lstStyle/>
        <a:p>
          <a:endParaRPr lang="fr-FR"/>
        </a:p>
      </dgm:t>
    </dgm:pt>
    <dgm:pt modelId="{3C04007C-FCC0-4BF9-B3D7-92EA317C507A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Utilisation de la grille de notation validée au CRS de mai 2015</a:t>
          </a:r>
        </a:p>
      </dgm:t>
    </dgm:pt>
    <dgm:pt modelId="{30B9FA84-038F-4437-B13B-CDE68F10D421}" type="parTrans" cxnId="{84FFD98F-3398-4975-A6F0-AFCFA5AEC2CA}">
      <dgm:prSet/>
      <dgm:spPr/>
      <dgm:t>
        <a:bodyPr/>
        <a:lstStyle/>
        <a:p>
          <a:endParaRPr lang="fr-FR"/>
        </a:p>
      </dgm:t>
    </dgm:pt>
    <dgm:pt modelId="{EF71C7D7-1227-4DDD-A0E1-ABEE61A44EDF}" type="sibTrans" cxnId="{84FFD98F-3398-4975-A6F0-AFCFA5AEC2CA}">
      <dgm:prSet/>
      <dgm:spPr/>
      <dgm:t>
        <a:bodyPr/>
        <a:lstStyle/>
        <a:p>
          <a:endParaRPr lang="fr-FR"/>
        </a:p>
      </dgm:t>
    </dgm:pt>
    <dgm:pt modelId="{3A857EC9-E119-4980-AAC3-58FAD7D34FD3}">
      <dgm:prSet custT="1"/>
      <dgm:spPr/>
      <dgm:t>
        <a:bodyPr/>
        <a:lstStyle/>
        <a:p>
          <a:pPr algn="l"/>
          <a:r>
            <a:rPr lang="fr-FR" sz="1300" dirty="0" smtClean="0">
              <a:latin typeface="Calibri" panose="020F0502020204030204" pitchFamily="34" charset="0"/>
              <a:cs typeface="Calibri" panose="020F0502020204030204" pitchFamily="34" charset="0"/>
            </a:rPr>
            <a:t>Réunions techniques avec le CR PACA pour prévenir le risque de double financement des opérations</a:t>
          </a:r>
        </a:p>
      </dgm:t>
    </dgm:pt>
    <dgm:pt modelId="{44CD5C63-8015-49D6-8FD1-6AB6DBA2E271}" type="parTrans" cxnId="{E1D134A4-FF33-4B61-8BC8-03F2B5B5FE28}">
      <dgm:prSet/>
      <dgm:spPr/>
      <dgm:t>
        <a:bodyPr/>
        <a:lstStyle/>
        <a:p>
          <a:endParaRPr lang="fr-FR"/>
        </a:p>
      </dgm:t>
    </dgm:pt>
    <dgm:pt modelId="{BBA2AAB6-9499-4DA5-B7E9-07C738A23F26}" type="sibTrans" cxnId="{E1D134A4-FF33-4B61-8BC8-03F2B5B5FE28}">
      <dgm:prSet/>
      <dgm:spPr/>
      <dgm:t>
        <a:bodyPr/>
        <a:lstStyle/>
        <a:p>
          <a:endParaRPr lang="fr-FR"/>
        </a:p>
      </dgm:t>
    </dgm:pt>
    <dgm:pt modelId="{AAD73516-0D95-4C45-AD3C-0B66FB9EA3E5}">
      <dgm:prSet custT="1"/>
      <dgm:spPr/>
      <dgm:t>
        <a:bodyPr/>
        <a:lstStyle/>
        <a:p>
          <a:pPr algn="l"/>
          <a:r>
            <a:rPr lang="fr-FR" sz="16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Suivi des OI </a:t>
          </a:r>
        </a:p>
      </dgm:t>
    </dgm:pt>
    <dgm:pt modelId="{786856DF-6383-443A-B022-94A3670CB623}" type="parTrans" cxnId="{D27DD9E4-0C30-4E14-B370-A70030F0ABAC}">
      <dgm:prSet/>
      <dgm:spPr/>
      <dgm:t>
        <a:bodyPr/>
        <a:lstStyle/>
        <a:p>
          <a:endParaRPr lang="fr-FR"/>
        </a:p>
      </dgm:t>
    </dgm:pt>
    <dgm:pt modelId="{1ED0088C-3065-40AB-AFFA-03FFA152D156}" type="sibTrans" cxnId="{D27DD9E4-0C30-4E14-B370-A70030F0ABAC}">
      <dgm:prSet/>
      <dgm:spPr/>
      <dgm:t>
        <a:bodyPr/>
        <a:lstStyle/>
        <a:p>
          <a:endParaRPr lang="fr-FR"/>
        </a:p>
      </dgm:t>
    </dgm:pt>
    <dgm:pt modelId="{C8232669-867A-47F5-A436-94DA7BCEE67C}">
      <dgm:prSet custT="1"/>
      <dgm:spPr/>
      <dgm:t>
        <a:bodyPr/>
        <a:lstStyle/>
        <a:p>
          <a:pPr algn="l"/>
          <a:r>
            <a:rPr lang="fr-FR" sz="1300" smtClean="0">
              <a:latin typeface="Calibri" panose="020F0502020204030204" pitchFamily="34" charset="0"/>
              <a:cs typeface="Calibri" panose="020F0502020204030204" pitchFamily="34" charset="0"/>
            </a:rPr>
            <a:t>Accompagner les OI en s’assurant de la qualité de leurs vérifications via le contrôle d’un échantillon de 20%  de leurs opérations (montant de subvention FSE élevé, opérations à risque…)</a:t>
          </a:r>
          <a:endParaRPr lang="fr-FR" sz="1300" dirty="0" smtClean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B72C4E0-5046-4B69-AEC6-BF6A19B337FA}" type="parTrans" cxnId="{BEE0D129-3798-4C38-8050-49202273FFCC}">
      <dgm:prSet/>
      <dgm:spPr/>
      <dgm:t>
        <a:bodyPr/>
        <a:lstStyle/>
        <a:p>
          <a:endParaRPr lang="fr-FR"/>
        </a:p>
      </dgm:t>
    </dgm:pt>
    <dgm:pt modelId="{4BF4F7AE-B64D-4A95-80E8-F5AEAD467D26}" type="sibTrans" cxnId="{BEE0D129-3798-4C38-8050-49202273FFCC}">
      <dgm:prSet/>
      <dgm:spPr/>
      <dgm:t>
        <a:bodyPr/>
        <a:lstStyle/>
        <a:p>
          <a:endParaRPr lang="fr-FR"/>
        </a:p>
      </dgm:t>
    </dgm:pt>
    <dgm:pt modelId="{DB2AF8E1-AD34-4150-A642-C3A8F922EB49}">
      <dgm:prSet custT="1"/>
      <dgm:spPr/>
      <dgm:t>
        <a:bodyPr/>
        <a:lstStyle/>
        <a:p>
          <a:pPr algn="l"/>
          <a:r>
            <a:rPr lang="fr-FR" sz="1300" smtClean="0">
              <a:latin typeface="Calibri" panose="020F0502020204030204" pitchFamily="34" charset="0"/>
              <a:cs typeface="Calibri" panose="020F0502020204030204" pitchFamily="34" charset="0"/>
            </a:rPr>
            <a:t>Définition d’un rétroplanning  pour assurer en 2016, le contrôle de supervision</a:t>
          </a:r>
          <a:endParaRPr lang="fr-FR" sz="13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A29F871-EB4F-4107-B707-367B51F11709}" type="parTrans" cxnId="{89269497-63B0-481A-9CDC-D1A45EC23C6A}">
      <dgm:prSet/>
      <dgm:spPr/>
      <dgm:t>
        <a:bodyPr/>
        <a:lstStyle/>
        <a:p>
          <a:endParaRPr lang="fr-FR"/>
        </a:p>
      </dgm:t>
    </dgm:pt>
    <dgm:pt modelId="{091665CC-67AD-4ADE-9C50-E6AF9ACF408A}" type="sibTrans" cxnId="{89269497-63B0-481A-9CDC-D1A45EC23C6A}">
      <dgm:prSet/>
      <dgm:spPr/>
      <dgm:t>
        <a:bodyPr/>
        <a:lstStyle/>
        <a:p>
          <a:endParaRPr lang="fr-FR"/>
        </a:p>
      </dgm:t>
    </dgm:pt>
    <dgm:pt modelId="{275903B4-E171-4116-881E-F7D9E8588D83}" type="pres">
      <dgm:prSet presAssocID="{597FEE22-5774-4A0F-A02F-74E57F2776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6386F69-83E7-41B7-B56D-01B3652CB3A3}" type="pres">
      <dgm:prSet presAssocID="{43B5DAC7-B69F-4492-8CC4-3DDD49594337}" presName="parentLin" presStyleCnt="0"/>
      <dgm:spPr/>
      <dgm:t>
        <a:bodyPr/>
        <a:lstStyle/>
        <a:p>
          <a:endParaRPr lang="fr-FR"/>
        </a:p>
      </dgm:t>
    </dgm:pt>
    <dgm:pt modelId="{0087D641-5E7A-4A32-962C-ECE360DE3232}" type="pres">
      <dgm:prSet presAssocID="{43B5DAC7-B69F-4492-8CC4-3DDD49594337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F745321B-F8E6-4E39-B968-741832A1EB2B}" type="pres">
      <dgm:prSet presAssocID="{43B5DAC7-B69F-4492-8CC4-3DDD4959433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5F66C8-4458-463C-A74F-EA8713889E5B}" type="pres">
      <dgm:prSet presAssocID="{43B5DAC7-B69F-4492-8CC4-3DDD49594337}" presName="negativeSpace" presStyleCnt="0"/>
      <dgm:spPr/>
      <dgm:t>
        <a:bodyPr/>
        <a:lstStyle/>
        <a:p>
          <a:endParaRPr lang="fr-FR"/>
        </a:p>
      </dgm:t>
    </dgm:pt>
    <dgm:pt modelId="{DD577F9F-408E-4515-BC31-4DD5E8AF8515}" type="pres">
      <dgm:prSet presAssocID="{43B5DAC7-B69F-4492-8CC4-3DDD49594337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512D94-61C1-4C20-9475-E2B934871868}" type="pres">
      <dgm:prSet presAssocID="{BB63C957-B90D-4FF5-AD84-454C05C72A7E}" presName="spaceBetweenRectangles" presStyleCnt="0"/>
      <dgm:spPr/>
      <dgm:t>
        <a:bodyPr/>
        <a:lstStyle/>
        <a:p>
          <a:endParaRPr lang="fr-FR"/>
        </a:p>
      </dgm:t>
    </dgm:pt>
    <dgm:pt modelId="{5D052968-0480-4BC0-8BC4-42D4FCD2C6F1}" type="pres">
      <dgm:prSet presAssocID="{9F2AD5DE-5B63-4D42-A867-FB73651C0F72}" presName="parentLin" presStyleCnt="0"/>
      <dgm:spPr/>
      <dgm:t>
        <a:bodyPr/>
        <a:lstStyle/>
        <a:p>
          <a:endParaRPr lang="fr-FR"/>
        </a:p>
      </dgm:t>
    </dgm:pt>
    <dgm:pt modelId="{A02C1CA0-FB0A-4D30-B110-12797C58D2E2}" type="pres">
      <dgm:prSet presAssocID="{9F2AD5DE-5B63-4D42-A867-FB73651C0F72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60B3F354-DD0D-4634-B2C8-D9B4CCD6CF59}" type="pres">
      <dgm:prSet presAssocID="{9F2AD5DE-5B63-4D42-A867-FB73651C0F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F865716-4C8E-4726-A922-52D5026CD584}" type="pres">
      <dgm:prSet presAssocID="{9F2AD5DE-5B63-4D42-A867-FB73651C0F72}" presName="negativeSpace" presStyleCnt="0"/>
      <dgm:spPr/>
      <dgm:t>
        <a:bodyPr/>
        <a:lstStyle/>
        <a:p>
          <a:endParaRPr lang="fr-FR"/>
        </a:p>
      </dgm:t>
    </dgm:pt>
    <dgm:pt modelId="{40B0F288-7DED-4D59-82EA-3E8C6CF54011}" type="pres">
      <dgm:prSet presAssocID="{9F2AD5DE-5B63-4D42-A867-FB73651C0F7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7D41F99-C1DD-43B8-8F1A-191FDCFC5299}" type="pres">
      <dgm:prSet presAssocID="{06B4299F-B7A6-4B33-8D35-A23059B3A6E5}" presName="spaceBetweenRectangles" presStyleCnt="0"/>
      <dgm:spPr/>
      <dgm:t>
        <a:bodyPr/>
        <a:lstStyle/>
        <a:p>
          <a:endParaRPr lang="fr-FR"/>
        </a:p>
      </dgm:t>
    </dgm:pt>
    <dgm:pt modelId="{9F64D9A0-3988-4C96-A9F5-8B72B15CE234}" type="pres">
      <dgm:prSet presAssocID="{AAD73516-0D95-4C45-AD3C-0B66FB9EA3E5}" presName="parentLin" presStyleCnt="0"/>
      <dgm:spPr/>
      <dgm:t>
        <a:bodyPr/>
        <a:lstStyle/>
        <a:p>
          <a:endParaRPr lang="fr-FR"/>
        </a:p>
      </dgm:t>
    </dgm:pt>
    <dgm:pt modelId="{81A38726-D3C9-441B-88D4-86DB70ABF9F5}" type="pres">
      <dgm:prSet presAssocID="{AAD73516-0D95-4C45-AD3C-0B66FB9EA3E5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AA8B530C-E60E-4E06-8152-04811640AFDB}" type="pres">
      <dgm:prSet presAssocID="{AAD73516-0D95-4C45-AD3C-0B66FB9EA3E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B63DB91-4EF0-4515-8042-6D3429CBB590}" type="pres">
      <dgm:prSet presAssocID="{AAD73516-0D95-4C45-AD3C-0B66FB9EA3E5}" presName="negativeSpace" presStyleCnt="0"/>
      <dgm:spPr/>
      <dgm:t>
        <a:bodyPr/>
        <a:lstStyle/>
        <a:p>
          <a:endParaRPr lang="fr-FR"/>
        </a:p>
      </dgm:t>
    </dgm:pt>
    <dgm:pt modelId="{FE2EE101-0063-4AAD-9BC3-9D23D06DED0D}" type="pres">
      <dgm:prSet presAssocID="{AAD73516-0D95-4C45-AD3C-0B66FB9EA3E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83566E8-A894-4444-8742-BAB9A4CE0CDF}" type="presOf" srcId="{DB2AF8E1-AD34-4150-A642-C3A8F922EB49}" destId="{FE2EE101-0063-4AAD-9BC3-9D23D06DED0D}" srcOrd="0" destOrd="1" presId="urn:microsoft.com/office/officeart/2005/8/layout/list1"/>
    <dgm:cxn modelId="{0FD5824A-A634-4A9A-8002-17A40F4E3E5B}" srcId="{9F2AD5DE-5B63-4D42-A867-FB73651C0F72}" destId="{E404D914-EB70-40A5-993E-3DDB1C34D119}" srcOrd="0" destOrd="0" parTransId="{1D6985D6-2291-4CCC-9713-D53D7487B831}" sibTransId="{36477540-84E0-410E-82DC-16512A6E5057}"/>
    <dgm:cxn modelId="{DA6900FA-074C-45FE-9A46-F5EC1C49D12F}" type="presOf" srcId="{3C04007C-FCC0-4BF9-B3D7-92EA317C507A}" destId="{40B0F288-7DED-4D59-82EA-3E8C6CF54011}" srcOrd="0" destOrd="3" presId="urn:microsoft.com/office/officeart/2005/8/layout/list1"/>
    <dgm:cxn modelId="{84FFD98F-3398-4975-A6F0-AFCFA5AEC2CA}" srcId="{9F2AD5DE-5B63-4D42-A867-FB73651C0F72}" destId="{3C04007C-FCC0-4BF9-B3D7-92EA317C507A}" srcOrd="3" destOrd="0" parTransId="{30B9FA84-038F-4437-B13B-CDE68F10D421}" sibTransId="{EF71C7D7-1227-4DDD-A0E1-ABEE61A44EDF}"/>
    <dgm:cxn modelId="{36650D3A-78A7-4663-A7AA-5F924F24D072}" type="presOf" srcId="{D700CD15-05F7-47FB-A8CA-1A8B6DA0EFC3}" destId="{40B0F288-7DED-4D59-82EA-3E8C6CF54011}" srcOrd="0" destOrd="2" presId="urn:microsoft.com/office/officeart/2005/8/layout/list1"/>
    <dgm:cxn modelId="{509685D0-EC7A-4DB6-B376-7E3C6628AADB}" type="presOf" srcId="{3A857EC9-E119-4980-AAC3-58FAD7D34FD3}" destId="{40B0F288-7DED-4D59-82EA-3E8C6CF54011}" srcOrd="0" destOrd="4" presId="urn:microsoft.com/office/officeart/2005/8/layout/list1"/>
    <dgm:cxn modelId="{C934BF08-1E56-49B3-8FA7-AE6FBE343E84}" type="presOf" srcId="{18A4D279-0E9C-4CD3-8BC0-0FA5DA8CA83D}" destId="{40B0F288-7DED-4D59-82EA-3E8C6CF54011}" srcOrd="0" destOrd="1" presId="urn:microsoft.com/office/officeart/2005/8/layout/list1"/>
    <dgm:cxn modelId="{7AA9ED84-3FEC-47BD-BA82-2883DBECF92A}" type="presOf" srcId="{597FEE22-5774-4A0F-A02F-74E57F277690}" destId="{275903B4-E171-4116-881E-F7D9E8588D83}" srcOrd="0" destOrd="0" presId="urn:microsoft.com/office/officeart/2005/8/layout/list1"/>
    <dgm:cxn modelId="{1390CE3B-A882-4276-B4B1-61F04C0ACC54}" srcId="{43B5DAC7-B69F-4492-8CC4-3DDD49594337}" destId="{E5B05F62-416A-4E23-8BB9-10984E13BF3B}" srcOrd="3" destOrd="0" parTransId="{080C075D-0CC9-411F-8F2A-1BE218165EE2}" sibTransId="{A60C3474-C95C-4513-B0F7-85D3AB0C0A9D}"/>
    <dgm:cxn modelId="{F2CFA4AE-CC7E-4777-8DDD-75DC4C4EBD19}" srcId="{9F2AD5DE-5B63-4D42-A867-FB73651C0F72}" destId="{D700CD15-05F7-47FB-A8CA-1A8B6DA0EFC3}" srcOrd="2" destOrd="0" parTransId="{648BDBFB-4926-4651-AAF8-511A784A9BE1}" sibTransId="{5DD528EA-8D25-4F36-8436-3CE8219E2C25}"/>
    <dgm:cxn modelId="{74891925-C232-4D5B-8BFA-133D51DB51FF}" type="presOf" srcId="{9F2AD5DE-5B63-4D42-A867-FB73651C0F72}" destId="{A02C1CA0-FB0A-4D30-B110-12797C58D2E2}" srcOrd="0" destOrd="0" presId="urn:microsoft.com/office/officeart/2005/8/layout/list1"/>
    <dgm:cxn modelId="{89269497-63B0-481A-9CDC-D1A45EC23C6A}" srcId="{AAD73516-0D95-4C45-AD3C-0B66FB9EA3E5}" destId="{DB2AF8E1-AD34-4150-A642-C3A8F922EB49}" srcOrd="1" destOrd="0" parTransId="{EA29F871-EB4F-4107-B707-367B51F11709}" sibTransId="{091665CC-67AD-4ADE-9C50-E6AF9ACF408A}"/>
    <dgm:cxn modelId="{12CE801C-5637-46A0-AD42-AB33B79C0170}" type="presOf" srcId="{89851555-6080-4B7D-8922-19371AD863AA}" destId="{DD577F9F-408E-4515-BC31-4DD5E8AF8515}" srcOrd="0" destOrd="0" presId="urn:microsoft.com/office/officeart/2005/8/layout/list1"/>
    <dgm:cxn modelId="{8A9DD9B6-918E-4343-A140-5FAACA1396A5}" type="presOf" srcId="{3EF99E8F-720E-4106-9C7D-BC8A452C90ED}" destId="{DD577F9F-408E-4515-BC31-4DD5E8AF8515}" srcOrd="0" destOrd="2" presId="urn:microsoft.com/office/officeart/2005/8/layout/list1"/>
    <dgm:cxn modelId="{93159128-2BD8-4C48-B2D3-701307ABE3E2}" type="presOf" srcId="{C8232669-867A-47F5-A436-94DA7BCEE67C}" destId="{FE2EE101-0063-4AAD-9BC3-9D23D06DED0D}" srcOrd="0" destOrd="0" presId="urn:microsoft.com/office/officeart/2005/8/layout/list1"/>
    <dgm:cxn modelId="{2AC3CCA2-C218-4219-937B-A621C035B538}" type="presOf" srcId="{E5B05F62-416A-4E23-8BB9-10984E13BF3B}" destId="{DD577F9F-408E-4515-BC31-4DD5E8AF8515}" srcOrd="0" destOrd="3" presId="urn:microsoft.com/office/officeart/2005/8/layout/list1"/>
    <dgm:cxn modelId="{F7608EB6-1C3F-4636-B783-F150DC3E426D}" type="presOf" srcId="{43B5DAC7-B69F-4492-8CC4-3DDD49594337}" destId="{0087D641-5E7A-4A32-962C-ECE360DE3232}" srcOrd="0" destOrd="0" presId="urn:microsoft.com/office/officeart/2005/8/layout/list1"/>
    <dgm:cxn modelId="{E1D134A4-FF33-4B61-8BC8-03F2B5B5FE28}" srcId="{9F2AD5DE-5B63-4D42-A867-FB73651C0F72}" destId="{3A857EC9-E119-4980-AAC3-58FAD7D34FD3}" srcOrd="4" destOrd="0" parTransId="{44CD5C63-8015-49D6-8FD1-6AB6DBA2E271}" sibTransId="{BBA2AAB6-9499-4DA5-B7E9-07C738A23F26}"/>
    <dgm:cxn modelId="{D27DD9E4-0C30-4E14-B370-A70030F0ABAC}" srcId="{597FEE22-5774-4A0F-A02F-74E57F277690}" destId="{AAD73516-0D95-4C45-AD3C-0B66FB9EA3E5}" srcOrd="2" destOrd="0" parTransId="{786856DF-6383-443A-B022-94A3670CB623}" sibTransId="{1ED0088C-3065-40AB-AFFA-03FFA152D156}"/>
    <dgm:cxn modelId="{99B9E39C-051F-43E8-A349-0325A23217FF}" srcId="{597FEE22-5774-4A0F-A02F-74E57F277690}" destId="{9F2AD5DE-5B63-4D42-A867-FB73651C0F72}" srcOrd="1" destOrd="0" parTransId="{A35F3640-D6AF-4A66-89F9-A4B56A2847DB}" sibTransId="{06B4299F-B7A6-4B33-8D35-A23059B3A6E5}"/>
    <dgm:cxn modelId="{AEC9AEB0-F489-4934-B8E1-76DF06BD2AD7}" srcId="{43B5DAC7-B69F-4492-8CC4-3DDD49594337}" destId="{3EF99E8F-720E-4106-9C7D-BC8A452C90ED}" srcOrd="2" destOrd="0" parTransId="{40ABD557-44EC-4AAE-A8AC-70B5EC2A7947}" sibTransId="{1CD6A497-7E88-480C-A908-0E4D27E0CE83}"/>
    <dgm:cxn modelId="{458C59A7-62C7-4143-B2D5-9AB21EF25827}" type="presOf" srcId="{BD5914D0-3D10-4E13-A6A8-6B15276407DA}" destId="{DD577F9F-408E-4515-BC31-4DD5E8AF8515}" srcOrd="0" destOrd="4" presId="urn:microsoft.com/office/officeart/2005/8/layout/list1"/>
    <dgm:cxn modelId="{3B1023F8-BB5C-4ACE-9FD2-8DE790EDDE5D}" srcId="{9F2AD5DE-5B63-4D42-A867-FB73651C0F72}" destId="{18A4D279-0E9C-4CD3-8BC0-0FA5DA8CA83D}" srcOrd="1" destOrd="0" parTransId="{8F5889AE-9D6E-4A79-82A5-E96DB1CBBAAF}" sibTransId="{F5DE7AA2-7198-4061-AA00-D0E06861F5EB}"/>
    <dgm:cxn modelId="{3CF844D2-29C9-4401-A12D-ECD512222059}" srcId="{597FEE22-5774-4A0F-A02F-74E57F277690}" destId="{43B5DAC7-B69F-4492-8CC4-3DDD49594337}" srcOrd="0" destOrd="0" parTransId="{A5E6A2AE-1114-47A2-8A22-D7D4EA4415E7}" sibTransId="{BB63C957-B90D-4FF5-AD84-454C05C72A7E}"/>
    <dgm:cxn modelId="{7D860E1C-BE9A-4CB7-ACF0-46C9796A5027}" type="presOf" srcId="{E404D914-EB70-40A5-993E-3DDB1C34D119}" destId="{40B0F288-7DED-4D59-82EA-3E8C6CF54011}" srcOrd="0" destOrd="0" presId="urn:microsoft.com/office/officeart/2005/8/layout/list1"/>
    <dgm:cxn modelId="{C442AFC9-7278-4313-801F-C8CA570DF3E9}" srcId="{43B5DAC7-B69F-4492-8CC4-3DDD49594337}" destId="{C79924FF-303D-462D-843F-5DFDAA5BEDD5}" srcOrd="1" destOrd="0" parTransId="{00AED91B-B0BD-44B5-B0DA-0A2DBE171C47}" sibTransId="{56207000-77D0-4B96-A111-49931FBBB2A8}"/>
    <dgm:cxn modelId="{105DBF4A-560B-483B-9639-B2824B069CC9}" srcId="{43B5DAC7-B69F-4492-8CC4-3DDD49594337}" destId="{89851555-6080-4B7D-8922-19371AD863AA}" srcOrd="0" destOrd="0" parTransId="{FEA2E6EA-217A-4F4A-979C-B19DDC779A67}" sibTransId="{5D752172-4700-47E5-934E-6A16FB3E3B64}"/>
    <dgm:cxn modelId="{98B49E14-0EB4-4D4B-90C1-26D8CFF3D37A}" type="presOf" srcId="{43B5DAC7-B69F-4492-8CC4-3DDD49594337}" destId="{F745321B-F8E6-4E39-B968-741832A1EB2B}" srcOrd="1" destOrd="0" presId="urn:microsoft.com/office/officeart/2005/8/layout/list1"/>
    <dgm:cxn modelId="{BEE0D129-3798-4C38-8050-49202273FFCC}" srcId="{AAD73516-0D95-4C45-AD3C-0B66FB9EA3E5}" destId="{C8232669-867A-47F5-A436-94DA7BCEE67C}" srcOrd="0" destOrd="0" parTransId="{BB72C4E0-5046-4B69-AEC6-BF6A19B337FA}" sibTransId="{4BF4F7AE-B64D-4A95-80E8-F5AEAD467D26}"/>
    <dgm:cxn modelId="{FCFD3937-B905-4774-B5E4-1425FA097A7D}" type="presOf" srcId="{9F2AD5DE-5B63-4D42-A867-FB73651C0F72}" destId="{60B3F354-DD0D-4634-B2C8-D9B4CCD6CF59}" srcOrd="1" destOrd="0" presId="urn:microsoft.com/office/officeart/2005/8/layout/list1"/>
    <dgm:cxn modelId="{DDFF3C58-9526-45F5-AD88-28203ECE6D1D}" type="presOf" srcId="{C79924FF-303D-462D-843F-5DFDAA5BEDD5}" destId="{DD577F9F-408E-4515-BC31-4DD5E8AF8515}" srcOrd="0" destOrd="1" presId="urn:microsoft.com/office/officeart/2005/8/layout/list1"/>
    <dgm:cxn modelId="{A4A6C603-D82B-44E0-B2C2-E2914BE9E500}" srcId="{43B5DAC7-B69F-4492-8CC4-3DDD49594337}" destId="{BD5914D0-3D10-4E13-A6A8-6B15276407DA}" srcOrd="4" destOrd="0" parTransId="{975C6208-3BF7-45B9-AACE-73F7156C754E}" sibTransId="{D3E9C575-7E15-442F-B4A7-3BD5677489FB}"/>
    <dgm:cxn modelId="{F3C77861-975D-4B8C-9C8E-93E2F9F6D120}" type="presOf" srcId="{AAD73516-0D95-4C45-AD3C-0B66FB9EA3E5}" destId="{AA8B530C-E60E-4E06-8152-04811640AFDB}" srcOrd="1" destOrd="0" presId="urn:microsoft.com/office/officeart/2005/8/layout/list1"/>
    <dgm:cxn modelId="{3BA3A4B7-BF17-4C12-ABD2-76057BF770CE}" type="presOf" srcId="{AAD73516-0D95-4C45-AD3C-0B66FB9EA3E5}" destId="{81A38726-D3C9-441B-88D4-86DB70ABF9F5}" srcOrd="0" destOrd="0" presId="urn:microsoft.com/office/officeart/2005/8/layout/list1"/>
    <dgm:cxn modelId="{944F7C31-F363-436B-8550-BE91DFBE688D}" type="presParOf" srcId="{275903B4-E171-4116-881E-F7D9E8588D83}" destId="{96386F69-83E7-41B7-B56D-01B3652CB3A3}" srcOrd="0" destOrd="0" presId="urn:microsoft.com/office/officeart/2005/8/layout/list1"/>
    <dgm:cxn modelId="{511A65C7-C2CE-45DF-A283-EB66176FC81E}" type="presParOf" srcId="{96386F69-83E7-41B7-B56D-01B3652CB3A3}" destId="{0087D641-5E7A-4A32-962C-ECE360DE3232}" srcOrd="0" destOrd="0" presId="urn:microsoft.com/office/officeart/2005/8/layout/list1"/>
    <dgm:cxn modelId="{74433AF1-E6E6-48D6-820E-611229C53023}" type="presParOf" srcId="{96386F69-83E7-41B7-B56D-01B3652CB3A3}" destId="{F745321B-F8E6-4E39-B968-741832A1EB2B}" srcOrd="1" destOrd="0" presId="urn:microsoft.com/office/officeart/2005/8/layout/list1"/>
    <dgm:cxn modelId="{0817FF55-76AF-4E97-A776-53B323F4653F}" type="presParOf" srcId="{275903B4-E171-4116-881E-F7D9E8588D83}" destId="{E25F66C8-4458-463C-A74F-EA8713889E5B}" srcOrd="1" destOrd="0" presId="urn:microsoft.com/office/officeart/2005/8/layout/list1"/>
    <dgm:cxn modelId="{7E8F2447-BEFA-46AA-B7A2-CBF96E2E7AC2}" type="presParOf" srcId="{275903B4-E171-4116-881E-F7D9E8588D83}" destId="{DD577F9F-408E-4515-BC31-4DD5E8AF8515}" srcOrd="2" destOrd="0" presId="urn:microsoft.com/office/officeart/2005/8/layout/list1"/>
    <dgm:cxn modelId="{9909AB94-A7B0-4F83-9BD3-87169481E9B9}" type="presParOf" srcId="{275903B4-E171-4116-881E-F7D9E8588D83}" destId="{A4512D94-61C1-4C20-9475-E2B934871868}" srcOrd="3" destOrd="0" presId="urn:microsoft.com/office/officeart/2005/8/layout/list1"/>
    <dgm:cxn modelId="{304C2489-40FF-403A-9DC6-19B04C16E140}" type="presParOf" srcId="{275903B4-E171-4116-881E-F7D9E8588D83}" destId="{5D052968-0480-4BC0-8BC4-42D4FCD2C6F1}" srcOrd="4" destOrd="0" presId="urn:microsoft.com/office/officeart/2005/8/layout/list1"/>
    <dgm:cxn modelId="{BDB488BD-5792-4BB5-ABBA-D02E2E4AC6F7}" type="presParOf" srcId="{5D052968-0480-4BC0-8BC4-42D4FCD2C6F1}" destId="{A02C1CA0-FB0A-4D30-B110-12797C58D2E2}" srcOrd="0" destOrd="0" presId="urn:microsoft.com/office/officeart/2005/8/layout/list1"/>
    <dgm:cxn modelId="{80AB98F9-A56F-4480-A435-46D0C54B27C8}" type="presParOf" srcId="{5D052968-0480-4BC0-8BC4-42D4FCD2C6F1}" destId="{60B3F354-DD0D-4634-B2C8-D9B4CCD6CF59}" srcOrd="1" destOrd="0" presId="urn:microsoft.com/office/officeart/2005/8/layout/list1"/>
    <dgm:cxn modelId="{27E75732-C975-454B-8F8F-F3D533C5023C}" type="presParOf" srcId="{275903B4-E171-4116-881E-F7D9E8588D83}" destId="{DF865716-4C8E-4726-A922-52D5026CD584}" srcOrd="5" destOrd="0" presId="urn:microsoft.com/office/officeart/2005/8/layout/list1"/>
    <dgm:cxn modelId="{9CB88FB9-E03D-4FF3-8FF3-D22703626D4B}" type="presParOf" srcId="{275903B4-E171-4116-881E-F7D9E8588D83}" destId="{40B0F288-7DED-4D59-82EA-3E8C6CF54011}" srcOrd="6" destOrd="0" presId="urn:microsoft.com/office/officeart/2005/8/layout/list1"/>
    <dgm:cxn modelId="{F86EDA53-5F93-4200-B178-5F3AAD2E84CC}" type="presParOf" srcId="{275903B4-E171-4116-881E-F7D9E8588D83}" destId="{47D41F99-C1DD-43B8-8F1A-191FDCFC5299}" srcOrd="7" destOrd="0" presId="urn:microsoft.com/office/officeart/2005/8/layout/list1"/>
    <dgm:cxn modelId="{28EF7016-E9C5-4395-B815-3D3EEBF13E6A}" type="presParOf" srcId="{275903B4-E171-4116-881E-F7D9E8588D83}" destId="{9F64D9A0-3988-4C96-A9F5-8B72B15CE234}" srcOrd="8" destOrd="0" presId="urn:microsoft.com/office/officeart/2005/8/layout/list1"/>
    <dgm:cxn modelId="{EB44AE58-F617-4AE5-A4C9-81C63F50AD19}" type="presParOf" srcId="{9F64D9A0-3988-4C96-A9F5-8B72B15CE234}" destId="{81A38726-D3C9-441B-88D4-86DB70ABF9F5}" srcOrd="0" destOrd="0" presId="urn:microsoft.com/office/officeart/2005/8/layout/list1"/>
    <dgm:cxn modelId="{957CF870-9A30-4A6A-840F-285C3A774C09}" type="presParOf" srcId="{9F64D9A0-3988-4C96-A9F5-8B72B15CE234}" destId="{AA8B530C-E60E-4E06-8152-04811640AFDB}" srcOrd="1" destOrd="0" presId="urn:microsoft.com/office/officeart/2005/8/layout/list1"/>
    <dgm:cxn modelId="{DCF45A34-0FBD-444B-AA26-DF51391D2035}" type="presParOf" srcId="{275903B4-E171-4116-881E-F7D9E8588D83}" destId="{CB63DB91-4EF0-4515-8042-6D3429CBB590}" srcOrd="9" destOrd="0" presId="urn:microsoft.com/office/officeart/2005/8/layout/list1"/>
    <dgm:cxn modelId="{C9E6E012-52DC-4D84-B086-9C71CD6474C6}" type="presParOf" srcId="{275903B4-E171-4116-881E-F7D9E8588D83}" destId="{FE2EE101-0063-4AAD-9BC3-9D23D06DED0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D41F010-6064-4262-98FF-1105F355D7D9}" type="doc">
      <dgm:prSet loTypeId="urn:microsoft.com/office/officeart/2005/8/layout/hierarchy1" loCatId="hierarchy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fr-FR"/>
        </a:p>
      </dgm:t>
    </dgm:pt>
    <dgm:pt modelId="{2B43745C-FEB9-4C7B-96EC-D4BDDEB10827}">
      <dgm:prSet phldrT="[Texte]" custT="1"/>
      <dgm:spPr/>
      <dgm:t>
        <a:bodyPr/>
        <a:lstStyle/>
        <a:p>
          <a:r>
            <a:rPr lang="fr-FR" sz="3200" dirty="0" smtClean="0"/>
            <a:t>P.I 8.1</a:t>
          </a:r>
          <a:endParaRPr lang="fr-FR" sz="3200" dirty="0"/>
        </a:p>
      </dgm:t>
    </dgm:pt>
    <dgm:pt modelId="{B0F32CA3-94D8-4E0F-B2A1-D188CB17AF5B}" type="parTrans" cxnId="{815A5D68-CD8A-4D9A-A66D-236CB3056593}">
      <dgm:prSet/>
      <dgm:spPr/>
      <dgm:t>
        <a:bodyPr/>
        <a:lstStyle/>
        <a:p>
          <a:endParaRPr lang="fr-FR"/>
        </a:p>
      </dgm:t>
    </dgm:pt>
    <dgm:pt modelId="{F9A1F11C-CFA1-4E93-AB1C-AD2D8D698248}" type="sibTrans" cxnId="{815A5D68-CD8A-4D9A-A66D-236CB3056593}">
      <dgm:prSet/>
      <dgm:spPr/>
      <dgm:t>
        <a:bodyPr/>
        <a:lstStyle/>
        <a:p>
          <a:endParaRPr lang="fr-FR"/>
        </a:p>
      </dgm:t>
    </dgm:pt>
    <dgm:pt modelId="{9119AE47-A28D-4078-991D-320F10E36C69}">
      <dgm:prSet phldrT="[Texte]" custT="1"/>
      <dgm:spPr/>
      <dgm:t>
        <a:bodyPr anchor="t"/>
        <a:lstStyle/>
        <a:p>
          <a:pPr algn="l"/>
          <a:r>
            <a:rPr lang="fr-FR" sz="1400" b="1" u="none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OS unique </a:t>
          </a:r>
        </a:p>
        <a:p>
          <a:pPr algn="l"/>
          <a:r>
            <a:rPr lang="fr-FR" sz="1400" b="1" u="none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(2 Appels à projets)</a:t>
          </a:r>
          <a:r>
            <a:rPr lang="fr-FR" sz="1400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endParaRPr lang="fr-FR" sz="1400" b="0" u="none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  <a:p>
          <a:pPr algn="l"/>
          <a:r>
            <a:rPr lang="fr-FR" sz="1400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Augmenter le nombre de participants DE ou inactifs accompagnés, en ciblant les jeunes, les moins qualifiés, les seniors…</a:t>
          </a:r>
          <a:endParaRPr lang="fr-FR" sz="1400" b="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007F419-A2C9-4C04-92F6-4CB42F35BA80}" type="parTrans" cxnId="{A1EB8024-C3F0-4155-9EAF-033023F6A098}">
      <dgm:prSet/>
      <dgm:spPr/>
      <dgm:t>
        <a:bodyPr/>
        <a:lstStyle/>
        <a:p>
          <a:endParaRPr lang="fr-FR"/>
        </a:p>
      </dgm:t>
    </dgm:pt>
    <dgm:pt modelId="{1CBFF687-062C-45C7-BC24-A60DD70CC5FD}" type="sibTrans" cxnId="{A1EB8024-C3F0-4155-9EAF-033023F6A098}">
      <dgm:prSet/>
      <dgm:spPr/>
      <dgm:t>
        <a:bodyPr/>
        <a:lstStyle/>
        <a:p>
          <a:endParaRPr lang="fr-FR"/>
        </a:p>
      </dgm:t>
    </dgm:pt>
    <dgm:pt modelId="{D6C07792-6F61-4861-B7C7-99AF4E2CD963}">
      <dgm:prSet phldrT="[Texte]" custT="1"/>
      <dgm:spPr/>
      <dgm:t>
        <a:bodyPr/>
        <a:lstStyle/>
        <a:p>
          <a:r>
            <a:rPr lang="fr-FR" sz="3200" dirty="0" smtClean="0"/>
            <a:t>PI 8.3</a:t>
          </a:r>
          <a:endParaRPr lang="fr-FR" sz="3200" dirty="0"/>
        </a:p>
      </dgm:t>
    </dgm:pt>
    <dgm:pt modelId="{3D0AC081-A8F8-4EF7-A110-91D03168C0C0}" type="parTrans" cxnId="{C17C7D5B-73F2-4E6C-A194-5CA8349DE240}">
      <dgm:prSet/>
      <dgm:spPr/>
      <dgm:t>
        <a:bodyPr/>
        <a:lstStyle/>
        <a:p>
          <a:endParaRPr lang="fr-FR"/>
        </a:p>
      </dgm:t>
    </dgm:pt>
    <dgm:pt modelId="{CF05BB19-8493-4A00-98CB-7916F88C141C}" type="sibTrans" cxnId="{C17C7D5B-73F2-4E6C-A194-5CA8349DE240}">
      <dgm:prSet/>
      <dgm:spPr/>
      <dgm:t>
        <a:bodyPr/>
        <a:lstStyle/>
        <a:p>
          <a:endParaRPr lang="fr-FR"/>
        </a:p>
      </dgm:t>
    </dgm:pt>
    <dgm:pt modelId="{B3CA5799-E6F0-4706-B3BF-6727A7D75685}">
      <dgm:prSet phldrT="[Texte]" custT="1"/>
      <dgm:spPr/>
      <dgm:t>
        <a:bodyPr anchor="t"/>
        <a:lstStyle/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OS 1 </a:t>
          </a:r>
        </a:p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(1 Appel à projets)</a:t>
          </a:r>
          <a: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endParaRPr lang="fr-FR" sz="14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  <a:p>
          <a:pPr algn="l"/>
          <a: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Augmenter le nombre de créateurs ou de repreneurs accompagnés</a:t>
          </a:r>
          <a:endParaRPr lang="fr-FR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EA43A8C-3185-424F-A14C-D844E21F91A0}" type="parTrans" cxnId="{22ED700E-8E6B-46B2-935A-08A2F2C3B9F1}">
      <dgm:prSet/>
      <dgm:spPr/>
      <dgm:t>
        <a:bodyPr/>
        <a:lstStyle/>
        <a:p>
          <a:endParaRPr lang="fr-FR"/>
        </a:p>
      </dgm:t>
    </dgm:pt>
    <dgm:pt modelId="{658B6B0E-D569-456B-A535-20EF8734C8CB}" type="sibTrans" cxnId="{22ED700E-8E6B-46B2-935A-08A2F2C3B9F1}">
      <dgm:prSet/>
      <dgm:spPr/>
      <dgm:t>
        <a:bodyPr/>
        <a:lstStyle/>
        <a:p>
          <a:endParaRPr lang="fr-FR"/>
        </a:p>
      </dgm:t>
    </dgm:pt>
    <dgm:pt modelId="{DE55300F-CE20-42E2-B317-9D57CF6EA81E}">
      <dgm:prSet phldrT="[Texte]" custT="1"/>
      <dgm:spPr/>
      <dgm:t>
        <a:bodyPr/>
        <a:lstStyle/>
        <a:p>
          <a:r>
            <a:rPr lang="fr-FR" sz="3200" dirty="0" smtClean="0"/>
            <a:t>PI 10.1</a:t>
          </a:r>
          <a:endParaRPr lang="fr-FR" sz="3200" dirty="0"/>
        </a:p>
      </dgm:t>
    </dgm:pt>
    <dgm:pt modelId="{9DA8623D-AB1B-402E-8F2C-545B6061C12B}" type="parTrans" cxnId="{A3811DF0-3663-4C06-8360-6E9780EE32FB}">
      <dgm:prSet/>
      <dgm:spPr/>
      <dgm:t>
        <a:bodyPr/>
        <a:lstStyle/>
        <a:p>
          <a:endParaRPr lang="fr-FR"/>
        </a:p>
      </dgm:t>
    </dgm:pt>
    <dgm:pt modelId="{EF3C0523-4073-4079-9289-2D4729EBE55C}" type="sibTrans" cxnId="{A3811DF0-3663-4C06-8360-6E9780EE32FB}">
      <dgm:prSet/>
      <dgm:spPr/>
      <dgm:t>
        <a:bodyPr/>
        <a:lstStyle/>
        <a:p>
          <a:endParaRPr lang="fr-FR"/>
        </a:p>
      </dgm:t>
    </dgm:pt>
    <dgm:pt modelId="{97798754-79B6-4A47-BD96-9953469B87A0}">
      <dgm:prSet phldrT="[Texte]" custT="1"/>
      <dgm:spPr/>
      <dgm:t>
        <a:bodyPr anchor="t"/>
        <a:lstStyle/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OS unique </a:t>
          </a:r>
        </a:p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(1 Appel à projets)</a:t>
          </a:r>
        </a:p>
        <a:p>
          <a:pPr algn="ctr"/>
          <a:endParaRPr lang="fr-FR" sz="14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  <a:p>
          <a:pPr algn="ctr"/>
          <a: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Augmenter le nombre de jeunes de moins de 25 ans participant à des actions de prévention de décrochage scolaire</a:t>
          </a:r>
          <a:endParaRPr lang="fr-FR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5C30893-E917-4050-BADA-D0DCBDDF4FF0}" type="parTrans" cxnId="{CB3A60EA-0835-4D64-92D7-6D5CFEB2CE2B}">
      <dgm:prSet/>
      <dgm:spPr/>
      <dgm:t>
        <a:bodyPr/>
        <a:lstStyle/>
        <a:p>
          <a:endParaRPr lang="fr-FR"/>
        </a:p>
      </dgm:t>
    </dgm:pt>
    <dgm:pt modelId="{36F86BF9-236C-4375-AB0A-08F8B75F76F3}" type="sibTrans" cxnId="{CB3A60EA-0835-4D64-92D7-6D5CFEB2CE2B}">
      <dgm:prSet/>
      <dgm:spPr/>
      <dgm:t>
        <a:bodyPr/>
        <a:lstStyle/>
        <a:p>
          <a:endParaRPr lang="fr-FR"/>
        </a:p>
      </dgm:t>
    </dgm:pt>
    <dgm:pt modelId="{A0A8655C-1794-470F-AB77-70AAA0C2B3F5}" type="pres">
      <dgm:prSet presAssocID="{0D41F010-6064-4262-98FF-1105F355D7D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9B0DD19C-7698-407C-9651-48FF816E9A81}" type="pres">
      <dgm:prSet presAssocID="{2B43745C-FEB9-4C7B-96EC-D4BDDEB10827}" presName="hierRoot1" presStyleCnt="0"/>
      <dgm:spPr/>
      <dgm:t>
        <a:bodyPr/>
        <a:lstStyle/>
        <a:p>
          <a:endParaRPr lang="fr-FR"/>
        </a:p>
      </dgm:t>
    </dgm:pt>
    <dgm:pt modelId="{49A53FC4-6E57-4A2C-9117-7F379AFB42A0}" type="pres">
      <dgm:prSet presAssocID="{2B43745C-FEB9-4C7B-96EC-D4BDDEB10827}" presName="composite" presStyleCnt="0"/>
      <dgm:spPr/>
      <dgm:t>
        <a:bodyPr/>
        <a:lstStyle/>
        <a:p>
          <a:endParaRPr lang="fr-FR"/>
        </a:p>
      </dgm:t>
    </dgm:pt>
    <dgm:pt modelId="{44BE8AD5-7343-4DEF-B6AC-99C281949402}" type="pres">
      <dgm:prSet presAssocID="{2B43745C-FEB9-4C7B-96EC-D4BDDEB10827}" presName="background" presStyleLbl="node0" presStyleIdx="0" presStyleCnt="3"/>
      <dgm:spPr/>
      <dgm:t>
        <a:bodyPr/>
        <a:lstStyle/>
        <a:p>
          <a:endParaRPr lang="fr-FR"/>
        </a:p>
      </dgm:t>
    </dgm:pt>
    <dgm:pt modelId="{C4325C1B-DCE3-4913-BC3E-2C40A29F1906}" type="pres">
      <dgm:prSet presAssocID="{2B43745C-FEB9-4C7B-96EC-D4BDDEB10827}" presName="text" presStyleLbl="fgAcc0" presStyleIdx="0" presStyleCnt="3" custScaleX="53006" custScaleY="3464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129C0B1-386F-43CA-A7A4-C1C1F98CFB24}" type="pres">
      <dgm:prSet presAssocID="{2B43745C-FEB9-4C7B-96EC-D4BDDEB10827}" presName="hierChild2" presStyleCnt="0"/>
      <dgm:spPr/>
      <dgm:t>
        <a:bodyPr/>
        <a:lstStyle/>
        <a:p>
          <a:endParaRPr lang="fr-FR"/>
        </a:p>
      </dgm:t>
    </dgm:pt>
    <dgm:pt modelId="{8636EA8B-4A3C-4BD1-B285-AF7C2A777B43}" type="pres">
      <dgm:prSet presAssocID="{D007F419-A2C9-4C04-92F6-4CB42F35BA80}" presName="Name10" presStyleLbl="parChTrans1D2" presStyleIdx="0" presStyleCnt="3"/>
      <dgm:spPr/>
      <dgm:t>
        <a:bodyPr/>
        <a:lstStyle/>
        <a:p>
          <a:endParaRPr lang="fr-FR"/>
        </a:p>
      </dgm:t>
    </dgm:pt>
    <dgm:pt modelId="{6EFB4D2B-50FA-4096-A75D-DE44B3142E20}" type="pres">
      <dgm:prSet presAssocID="{9119AE47-A28D-4078-991D-320F10E36C69}" presName="hierRoot2" presStyleCnt="0"/>
      <dgm:spPr/>
      <dgm:t>
        <a:bodyPr/>
        <a:lstStyle/>
        <a:p>
          <a:endParaRPr lang="fr-FR"/>
        </a:p>
      </dgm:t>
    </dgm:pt>
    <dgm:pt modelId="{7906889B-FF0A-4FF9-84B5-633A3CC3FC26}" type="pres">
      <dgm:prSet presAssocID="{9119AE47-A28D-4078-991D-320F10E36C69}" presName="composite2" presStyleCnt="0"/>
      <dgm:spPr/>
      <dgm:t>
        <a:bodyPr/>
        <a:lstStyle/>
        <a:p>
          <a:endParaRPr lang="fr-FR"/>
        </a:p>
      </dgm:t>
    </dgm:pt>
    <dgm:pt modelId="{C7DC556C-8CA2-4ECF-B057-EA366C4AFDAC}" type="pres">
      <dgm:prSet presAssocID="{9119AE47-A28D-4078-991D-320F10E36C69}" presName="background2" presStyleLbl="node2" presStyleIdx="0" presStyleCnt="3"/>
      <dgm:spPr/>
      <dgm:t>
        <a:bodyPr/>
        <a:lstStyle/>
        <a:p>
          <a:endParaRPr lang="fr-FR"/>
        </a:p>
      </dgm:t>
    </dgm:pt>
    <dgm:pt modelId="{0C5711D6-73B5-4FBF-BF65-257CF10F9362}" type="pres">
      <dgm:prSet presAssocID="{9119AE47-A28D-4078-991D-320F10E36C69}" presName="text2" presStyleLbl="fgAcc2" presStyleIdx="0" presStyleCnt="3" custScaleX="68371" custScaleY="4268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9526EE7-78AC-44F5-83FC-3A43D8880371}" type="pres">
      <dgm:prSet presAssocID="{9119AE47-A28D-4078-991D-320F10E36C69}" presName="hierChild3" presStyleCnt="0"/>
      <dgm:spPr/>
      <dgm:t>
        <a:bodyPr/>
        <a:lstStyle/>
        <a:p>
          <a:endParaRPr lang="fr-FR"/>
        </a:p>
      </dgm:t>
    </dgm:pt>
    <dgm:pt modelId="{603953E1-CE2D-4EB3-965C-9B0FC9FA50A4}" type="pres">
      <dgm:prSet presAssocID="{D6C07792-6F61-4861-B7C7-99AF4E2CD963}" presName="hierRoot1" presStyleCnt="0"/>
      <dgm:spPr/>
      <dgm:t>
        <a:bodyPr/>
        <a:lstStyle/>
        <a:p>
          <a:endParaRPr lang="fr-FR"/>
        </a:p>
      </dgm:t>
    </dgm:pt>
    <dgm:pt modelId="{B1DF6211-29F9-43B6-B7D0-09C1E39C2140}" type="pres">
      <dgm:prSet presAssocID="{D6C07792-6F61-4861-B7C7-99AF4E2CD963}" presName="composite" presStyleCnt="0"/>
      <dgm:spPr/>
      <dgm:t>
        <a:bodyPr/>
        <a:lstStyle/>
        <a:p>
          <a:endParaRPr lang="fr-FR"/>
        </a:p>
      </dgm:t>
    </dgm:pt>
    <dgm:pt modelId="{1E17A42C-DFC5-42A5-BC41-CA6303F18918}" type="pres">
      <dgm:prSet presAssocID="{D6C07792-6F61-4861-B7C7-99AF4E2CD963}" presName="background" presStyleLbl="node0" presStyleIdx="1" presStyleCnt="3"/>
      <dgm:spPr/>
      <dgm:t>
        <a:bodyPr/>
        <a:lstStyle/>
        <a:p>
          <a:endParaRPr lang="fr-FR"/>
        </a:p>
      </dgm:t>
    </dgm:pt>
    <dgm:pt modelId="{409B8B01-10CB-4CD0-8D1E-9B4AA74CE923}" type="pres">
      <dgm:prSet presAssocID="{D6C07792-6F61-4861-B7C7-99AF4E2CD963}" presName="text" presStyleLbl="fgAcc0" presStyleIdx="1" presStyleCnt="3" custScaleX="53006" custScaleY="3464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F6FD84F-2004-4041-9C17-5C18CE4F1884}" type="pres">
      <dgm:prSet presAssocID="{D6C07792-6F61-4861-B7C7-99AF4E2CD963}" presName="hierChild2" presStyleCnt="0"/>
      <dgm:spPr/>
      <dgm:t>
        <a:bodyPr/>
        <a:lstStyle/>
        <a:p>
          <a:endParaRPr lang="fr-FR"/>
        </a:p>
      </dgm:t>
    </dgm:pt>
    <dgm:pt modelId="{8772C25E-7C4E-4D48-9FED-14D570FD6C2D}" type="pres">
      <dgm:prSet presAssocID="{4EA43A8C-3185-424F-A14C-D844E21F91A0}" presName="Name10" presStyleLbl="parChTrans1D2" presStyleIdx="1" presStyleCnt="3"/>
      <dgm:spPr/>
      <dgm:t>
        <a:bodyPr/>
        <a:lstStyle/>
        <a:p>
          <a:endParaRPr lang="fr-FR"/>
        </a:p>
      </dgm:t>
    </dgm:pt>
    <dgm:pt modelId="{F0A3A0F1-7131-40AC-8C1B-81B7C8BD3024}" type="pres">
      <dgm:prSet presAssocID="{B3CA5799-E6F0-4706-B3BF-6727A7D75685}" presName="hierRoot2" presStyleCnt="0"/>
      <dgm:spPr/>
      <dgm:t>
        <a:bodyPr/>
        <a:lstStyle/>
        <a:p>
          <a:endParaRPr lang="fr-FR"/>
        </a:p>
      </dgm:t>
    </dgm:pt>
    <dgm:pt modelId="{DDF783F2-A59D-4D50-876C-BE3000D25CC3}" type="pres">
      <dgm:prSet presAssocID="{B3CA5799-E6F0-4706-B3BF-6727A7D75685}" presName="composite2" presStyleCnt="0"/>
      <dgm:spPr/>
      <dgm:t>
        <a:bodyPr/>
        <a:lstStyle/>
        <a:p>
          <a:endParaRPr lang="fr-FR"/>
        </a:p>
      </dgm:t>
    </dgm:pt>
    <dgm:pt modelId="{9866DDC7-3790-4DD7-BD12-A219A785B962}" type="pres">
      <dgm:prSet presAssocID="{B3CA5799-E6F0-4706-B3BF-6727A7D75685}" presName="background2" presStyleLbl="node2" presStyleIdx="1" presStyleCnt="3"/>
      <dgm:spPr/>
      <dgm:t>
        <a:bodyPr/>
        <a:lstStyle/>
        <a:p>
          <a:endParaRPr lang="fr-FR"/>
        </a:p>
      </dgm:t>
    </dgm:pt>
    <dgm:pt modelId="{332A3559-DCF4-4D17-B87E-ED7DE8F8E47B}" type="pres">
      <dgm:prSet presAssocID="{B3CA5799-E6F0-4706-B3BF-6727A7D75685}" presName="text2" presStyleLbl="fgAcc2" presStyleIdx="1" presStyleCnt="3" custScaleX="68371" custScaleY="4268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DF3BDFC-A891-42CC-8540-36093B96D591}" type="pres">
      <dgm:prSet presAssocID="{B3CA5799-E6F0-4706-B3BF-6727A7D75685}" presName="hierChild3" presStyleCnt="0"/>
      <dgm:spPr/>
      <dgm:t>
        <a:bodyPr/>
        <a:lstStyle/>
        <a:p>
          <a:endParaRPr lang="fr-FR"/>
        </a:p>
      </dgm:t>
    </dgm:pt>
    <dgm:pt modelId="{6B0E848A-FEB3-45BA-AE47-C2C765840990}" type="pres">
      <dgm:prSet presAssocID="{DE55300F-CE20-42E2-B317-9D57CF6EA81E}" presName="hierRoot1" presStyleCnt="0"/>
      <dgm:spPr/>
      <dgm:t>
        <a:bodyPr/>
        <a:lstStyle/>
        <a:p>
          <a:endParaRPr lang="fr-FR"/>
        </a:p>
      </dgm:t>
    </dgm:pt>
    <dgm:pt modelId="{32946015-A553-48FD-82F8-ACBF9372ABBA}" type="pres">
      <dgm:prSet presAssocID="{DE55300F-CE20-42E2-B317-9D57CF6EA81E}" presName="composite" presStyleCnt="0"/>
      <dgm:spPr/>
      <dgm:t>
        <a:bodyPr/>
        <a:lstStyle/>
        <a:p>
          <a:endParaRPr lang="fr-FR"/>
        </a:p>
      </dgm:t>
    </dgm:pt>
    <dgm:pt modelId="{F34839D6-2CA4-4DBB-B7A0-73D936EDEFA5}" type="pres">
      <dgm:prSet presAssocID="{DE55300F-CE20-42E2-B317-9D57CF6EA81E}" presName="background" presStyleLbl="node0" presStyleIdx="2" presStyleCnt="3"/>
      <dgm:spPr/>
      <dgm:t>
        <a:bodyPr/>
        <a:lstStyle/>
        <a:p>
          <a:endParaRPr lang="fr-FR"/>
        </a:p>
      </dgm:t>
    </dgm:pt>
    <dgm:pt modelId="{A8E8C7C0-96FE-427D-A3CD-55C418ED1688}" type="pres">
      <dgm:prSet presAssocID="{DE55300F-CE20-42E2-B317-9D57CF6EA81E}" presName="text" presStyleLbl="fgAcc0" presStyleIdx="2" presStyleCnt="3" custScaleX="53006" custScaleY="3464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07F17D0-F529-4F9C-8E4B-42D8FD4CE3ED}" type="pres">
      <dgm:prSet presAssocID="{DE55300F-CE20-42E2-B317-9D57CF6EA81E}" presName="hierChild2" presStyleCnt="0"/>
      <dgm:spPr/>
      <dgm:t>
        <a:bodyPr/>
        <a:lstStyle/>
        <a:p>
          <a:endParaRPr lang="fr-FR"/>
        </a:p>
      </dgm:t>
    </dgm:pt>
    <dgm:pt modelId="{D825DDD5-E0FF-468E-9485-E6829DB696D6}" type="pres">
      <dgm:prSet presAssocID="{45C30893-E917-4050-BADA-D0DCBDDF4FF0}" presName="Name10" presStyleLbl="parChTrans1D2" presStyleIdx="2" presStyleCnt="3"/>
      <dgm:spPr/>
      <dgm:t>
        <a:bodyPr/>
        <a:lstStyle/>
        <a:p>
          <a:endParaRPr lang="fr-FR"/>
        </a:p>
      </dgm:t>
    </dgm:pt>
    <dgm:pt modelId="{9E1B25C8-5C0E-416F-9250-E80F71F041E5}" type="pres">
      <dgm:prSet presAssocID="{97798754-79B6-4A47-BD96-9953469B87A0}" presName="hierRoot2" presStyleCnt="0"/>
      <dgm:spPr/>
      <dgm:t>
        <a:bodyPr/>
        <a:lstStyle/>
        <a:p>
          <a:endParaRPr lang="fr-FR"/>
        </a:p>
      </dgm:t>
    </dgm:pt>
    <dgm:pt modelId="{049AE87F-D927-4375-BF39-F04F5DDA5604}" type="pres">
      <dgm:prSet presAssocID="{97798754-79B6-4A47-BD96-9953469B87A0}" presName="composite2" presStyleCnt="0"/>
      <dgm:spPr/>
      <dgm:t>
        <a:bodyPr/>
        <a:lstStyle/>
        <a:p>
          <a:endParaRPr lang="fr-FR"/>
        </a:p>
      </dgm:t>
    </dgm:pt>
    <dgm:pt modelId="{46CA86DB-1B4D-45C6-9055-EC49AEB21F02}" type="pres">
      <dgm:prSet presAssocID="{97798754-79B6-4A47-BD96-9953469B87A0}" presName="background2" presStyleLbl="node2" presStyleIdx="2" presStyleCnt="3"/>
      <dgm:spPr/>
      <dgm:t>
        <a:bodyPr/>
        <a:lstStyle/>
        <a:p>
          <a:endParaRPr lang="fr-FR"/>
        </a:p>
      </dgm:t>
    </dgm:pt>
    <dgm:pt modelId="{8ACEF12E-2C12-4D0C-99F6-A003138EC4CC}" type="pres">
      <dgm:prSet presAssocID="{97798754-79B6-4A47-BD96-9953469B87A0}" presName="text2" presStyleLbl="fgAcc2" presStyleIdx="2" presStyleCnt="3" custScaleX="68371" custScaleY="4268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A8308EA-4C89-4F58-9190-6193418CA0E3}" type="pres">
      <dgm:prSet presAssocID="{97798754-79B6-4A47-BD96-9953469B87A0}" presName="hierChild3" presStyleCnt="0"/>
      <dgm:spPr/>
      <dgm:t>
        <a:bodyPr/>
        <a:lstStyle/>
        <a:p>
          <a:endParaRPr lang="fr-FR"/>
        </a:p>
      </dgm:t>
    </dgm:pt>
  </dgm:ptLst>
  <dgm:cxnLst>
    <dgm:cxn modelId="{EE5945B8-9FB6-4DE1-93D6-7748295025B0}" type="presOf" srcId="{0D41F010-6064-4262-98FF-1105F355D7D9}" destId="{A0A8655C-1794-470F-AB77-70AAA0C2B3F5}" srcOrd="0" destOrd="0" presId="urn:microsoft.com/office/officeart/2005/8/layout/hierarchy1"/>
    <dgm:cxn modelId="{783AFCF7-C794-47ED-B441-F3068DD3FB2B}" type="presOf" srcId="{D007F419-A2C9-4C04-92F6-4CB42F35BA80}" destId="{8636EA8B-4A3C-4BD1-B285-AF7C2A777B43}" srcOrd="0" destOrd="0" presId="urn:microsoft.com/office/officeart/2005/8/layout/hierarchy1"/>
    <dgm:cxn modelId="{9E29E641-A8A8-4F22-AB26-EFC078BA0A70}" type="presOf" srcId="{97798754-79B6-4A47-BD96-9953469B87A0}" destId="{8ACEF12E-2C12-4D0C-99F6-A003138EC4CC}" srcOrd="0" destOrd="0" presId="urn:microsoft.com/office/officeart/2005/8/layout/hierarchy1"/>
    <dgm:cxn modelId="{09E214A6-6B7B-454F-950B-A796CCA319A3}" type="presOf" srcId="{45C30893-E917-4050-BADA-D0DCBDDF4FF0}" destId="{D825DDD5-E0FF-468E-9485-E6829DB696D6}" srcOrd="0" destOrd="0" presId="urn:microsoft.com/office/officeart/2005/8/layout/hierarchy1"/>
    <dgm:cxn modelId="{B6669C00-9A19-4478-8AF0-CEB5B747E248}" type="presOf" srcId="{2B43745C-FEB9-4C7B-96EC-D4BDDEB10827}" destId="{C4325C1B-DCE3-4913-BC3E-2C40A29F1906}" srcOrd="0" destOrd="0" presId="urn:microsoft.com/office/officeart/2005/8/layout/hierarchy1"/>
    <dgm:cxn modelId="{70978FD0-639B-43EC-B5EE-DBC4B72484EF}" type="presOf" srcId="{DE55300F-CE20-42E2-B317-9D57CF6EA81E}" destId="{A8E8C7C0-96FE-427D-A3CD-55C418ED1688}" srcOrd="0" destOrd="0" presId="urn:microsoft.com/office/officeart/2005/8/layout/hierarchy1"/>
    <dgm:cxn modelId="{815A5D68-CD8A-4D9A-A66D-236CB3056593}" srcId="{0D41F010-6064-4262-98FF-1105F355D7D9}" destId="{2B43745C-FEB9-4C7B-96EC-D4BDDEB10827}" srcOrd="0" destOrd="0" parTransId="{B0F32CA3-94D8-4E0F-B2A1-D188CB17AF5B}" sibTransId="{F9A1F11C-CFA1-4E93-AB1C-AD2D8D698248}"/>
    <dgm:cxn modelId="{36410C05-FC38-4609-A599-4DD672384DF6}" type="presOf" srcId="{4EA43A8C-3185-424F-A14C-D844E21F91A0}" destId="{8772C25E-7C4E-4D48-9FED-14D570FD6C2D}" srcOrd="0" destOrd="0" presId="urn:microsoft.com/office/officeart/2005/8/layout/hierarchy1"/>
    <dgm:cxn modelId="{CB3A60EA-0835-4D64-92D7-6D5CFEB2CE2B}" srcId="{DE55300F-CE20-42E2-B317-9D57CF6EA81E}" destId="{97798754-79B6-4A47-BD96-9953469B87A0}" srcOrd="0" destOrd="0" parTransId="{45C30893-E917-4050-BADA-D0DCBDDF4FF0}" sibTransId="{36F86BF9-236C-4375-AB0A-08F8B75F76F3}"/>
    <dgm:cxn modelId="{ECDED34D-03B5-4128-8464-E756E45939A5}" type="presOf" srcId="{D6C07792-6F61-4861-B7C7-99AF4E2CD963}" destId="{409B8B01-10CB-4CD0-8D1E-9B4AA74CE923}" srcOrd="0" destOrd="0" presId="urn:microsoft.com/office/officeart/2005/8/layout/hierarchy1"/>
    <dgm:cxn modelId="{9F3FA9E6-3647-4405-AF75-01EE7557B084}" type="presOf" srcId="{9119AE47-A28D-4078-991D-320F10E36C69}" destId="{0C5711D6-73B5-4FBF-BF65-257CF10F9362}" srcOrd="0" destOrd="0" presId="urn:microsoft.com/office/officeart/2005/8/layout/hierarchy1"/>
    <dgm:cxn modelId="{A1EB8024-C3F0-4155-9EAF-033023F6A098}" srcId="{2B43745C-FEB9-4C7B-96EC-D4BDDEB10827}" destId="{9119AE47-A28D-4078-991D-320F10E36C69}" srcOrd="0" destOrd="0" parTransId="{D007F419-A2C9-4C04-92F6-4CB42F35BA80}" sibTransId="{1CBFF687-062C-45C7-BC24-A60DD70CC5FD}"/>
    <dgm:cxn modelId="{4F8C6EF1-588A-4398-928A-177E9C6FF813}" type="presOf" srcId="{B3CA5799-E6F0-4706-B3BF-6727A7D75685}" destId="{332A3559-DCF4-4D17-B87E-ED7DE8F8E47B}" srcOrd="0" destOrd="0" presId="urn:microsoft.com/office/officeart/2005/8/layout/hierarchy1"/>
    <dgm:cxn modelId="{22ED700E-8E6B-46B2-935A-08A2F2C3B9F1}" srcId="{D6C07792-6F61-4861-B7C7-99AF4E2CD963}" destId="{B3CA5799-E6F0-4706-B3BF-6727A7D75685}" srcOrd="0" destOrd="0" parTransId="{4EA43A8C-3185-424F-A14C-D844E21F91A0}" sibTransId="{658B6B0E-D569-456B-A535-20EF8734C8CB}"/>
    <dgm:cxn modelId="{A3811DF0-3663-4C06-8360-6E9780EE32FB}" srcId="{0D41F010-6064-4262-98FF-1105F355D7D9}" destId="{DE55300F-CE20-42E2-B317-9D57CF6EA81E}" srcOrd="2" destOrd="0" parTransId="{9DA8623D-AB1B-402E-8F2C-545B6061C12B}" sibTransId="{EF3C0523-4073-4079-9289-2D4729EBE55C}"/>
    <dgm:cxn modelId="{C17C7D5B-73F2-4E6C-A194-5CA8349DE240}" srcId="{0D41F010-6064-4262-98FF-1105F355D7D9}" destId="{D6C07792-6F61-4861-B7C7-99AF4E2CD963}" srcOrd="1" destOrd="0" parTransId="{3D0AC081-A8F8-4EF7-A110-91D03168C0C0}" sibTransId="{CF05BB19-8493-4A00-98CB-7916F88C141C}"/>
    <dgm:cxn modelId="{78EF070E-EF11-426A-A141-2B71D544B2D5}" type="presParOf" srcId="{A0A8655C-1794-470F-AB77-70AAA0C2B3F5}" destId="{9B0DD19C-7698-407C-9651-48FF816E9A81}" srcOrd="0" destOrd="0" presId="urn:microsoft.com/office/officeart/2005/8/layout/hierarchy1"/>
    <dgm:cxn modelId="{0336796C-0299-49A2-A22A-5CF6B31BDDE6}" type="presParOf" srcId="{9B0DD19C-7698-407C-9651-48FF816E9A81}" destId="{49A53FC4-6E57-4A2C-9117-7F379AFB42A0}" srcOrd="0" destOrd="0" presId="urn:microsoft.com/office/officeart/2005/8/layout/hierarchy1"/>
    <dgm:cxn modelId="{E427E95B-80AD-4F70-B23B-F36208DFEA60}" type="presParOf" srcId="{49A53FC4-6E57-4A2C-9117-7F379AFB42A0}" destId="{44BE8AD5-7343-4DEF-B6AC-99C281949402}" srcOrd="0" destOrd="0" presId="urn:microsoft.com/office/officeart/2005/8/layout/hierarchy1"/>
    <dgm:cxn modelId="{023DE6B8-D386-4CE7-8565-BDAA95687F5C}" type="presParOf" srcId="{49A53FC4-6E57-4A2C-9117-7F379AFB42A0}" destId="{C4325C1B-DCE3-4913-BC3E-2C40A29F1906}" srcOrd="1" destOrd="0" presId="urn:microsoft.com/office/officeart/2005/8/layout/hierarchy1"/>
    <dgm:cxn modelId="{E5B91599-2035-4822-9321-AF1758F746AD}" type="presParOf" srcId="{9B0DD19C-7698-407C-9651-48FF816E9A81}" destId="{3129C0B1-386F-43CA-A7A4-C1C1F98CFB24}" srcOrd="1" destOrd="0" presId="urn:microsoft.com/office/officeart/2005/8/layout/hierarchy1"/>
    <dgm:cxn modelId="{1D3B0AD2-E19F-4AA1-BE89-ACB67F959CBC}" type="presParOf" srcId="{3129C0B1-386F-43CA-A7A4-C1C1F98CFB24}" destId="{8636EA8B-4A3C-4BD1-B285-AF7C2A777B43}" srcOrd="0" destOrd="0" presId="urn:microsoft.com/office/officeart/2005/8/layout/hierarchy1"/>
    <dgm:cxn modelId="{F686B260-C31F-4617-83E1-5033341E28DA}" type="presParOf" srcId="{3129C0B1-386F-43CA-A7A4-C1C1F98CFB24}" destId="{6EFB4D2B-50FA-4096-A75D-DE44B3142E20}" srcOrd="1" destOrd="0" presId="urn:microsoft.com/office/officeart/2005/8/layout/hierarchy1"/>
    <dgm:cxn modelId="{3D67ADFF-BBA6-46D5-9EF4-6EDEF3647BB9}" type="presParOf" srcId="{6EFB4D2B-50FA-4096-A75D-DE44B3142E20}" destId="{7906889B-FF0A-4FF9-84B5-633A3CC3FC26}" srcOrd="0" destOrd="0" presId="urn:microsoft.com/office/officeart/2005/8/layout/hierarchy1"/>
    <dgm:cxn modelId="{8DAB5090-4D99-4E1E-8584-B7A8ABC1DB99}" type="presParOf" srcId="{7906889B-FF0A-4FF9-84B5-633A3CC3FC26}" destId="{C7DC556C-8CA2-4ECF-B057-EA366C4AFDAC}" srcOrd="0" destOrd="0" presId="urn:microsoft.com/office/officeart/2005/8/layout/hierarchy1"/>
    <dgm:cxn modelId="{06300F58-D52C-4AF4-BBEF-526DA9D6B4B5}" type="presParOf" srcId="{7906889B-FF0A-4FF9-84B5-633A3CC3FC26}" destId="{0C5711D6-73B5-4FBF-BF65-257CF10F9362}" srcOrd="1" destOrd="0" presId="urn:microsoft.com/office/officeart/2005/8/layout/hierarchy1"/>
    <dgm:cxn modelId="{1025EEE1-6016-4ABA-A080-6BEEF98C1242}" type="presParOf" srcId="{6EFB4D2B-50FA-4096-A75D-DE44B3142E20}" destId="{39526EE7-78AC-44F5-83FC-3A43D8880371}" srcOrd="1" destOrd="0" presId="urn:microsoft.com/office/officeart/2005/8/layout/hierarchy1"/>
    <dgm:cxn modelId="{4C7FDD76-1009-4EB9-945C-88A3E0A0AC57}" type="presParOf" srcId="{A0A8655C-1794-470F-AB77-70AAA0C2B3F5}" destId="{603953E1-CE2D-4EB3-965C-9B0FC9FA50A4}" srcOrd="1" destOrd="0" presId="urn:microsoft.com/office/officeart/2005/8/layout/hierarchy1"/>
    <dgm:cxn modelId="{3202633B-BA1A-4D94-8AFD-AFDF4866534E}" type="presParOf" srcId="{603953E1-CE2D-4EB3-965C-9B0FC9FA50A4}" destId="{B1DF6211-29F9-43B6-B7D0-09C1E39C2140}" srcOrd="0" destOrd="0" presId="urn:microsoft.com/office/officeart/2005/8/layout/hierarchy1"/>
    <dgm:cxn modelId="{DAD62618-BE45-41C7-B83F-21C67E4A2E32}" type="presParOf" srcId="{B1DF6211-29F9-43B6-B7D0-09C1E39C2140}" destId="{1E17A42C-DFC5-42A5-BC41-CA6303F18918}" srcOrd="0" destOrd="0" presId="urn:microsoft.com/office/officeart/2005/8/layout/hierarchy1"/>
    <dgm:cxn modelId="{EEFFB266-E15A-4B85-ADC7-3607CC4C19C8}" type="presParOf" srcId="{B1DF6211-29F9-43B6-B7D0-09C1E39C2140}" destId="{409B8B01-10CB-4CD0-8D1E-9B4AA74CE923}" srcOrd="1" destOrd="0" presId="urn:microsoft.com/office/officeart/2005/8/layout/hierarchy1"/>
    <dgm:cxn modelId="{92B8B513-83EF-49C6-BEFA-4629739B4206}" type="presParOf" srcId="{603953E1-CE2D-4EB3-965C-9B0FC9FA50A4}" destId="{3F6FD84F-2004-4041-9C17-5C18CE4F1884}" srcOrd="1" destOrd="0" presId="urn:microsoft.com/office/officeart/2005/8/layout/hierarchy1"/>
    <dgm:cxn modelId="{3D650DDA-641D-4CB0-AE5C-26C6E2DDB8C0}" type="presParOf" srcId="{3F6FD84F-2004-4041-9C17-5C18CE4F1884}" destId="{8772C25E-7C4E-4D48-9FED-14D570FD6C2D}" srcOrd="0" destOrd="0" presId="urn:microsoft.com/office/officeart/2005/8/layout/hierarchy1"/>
    <dgm:cxn modelId="{FB5807C5-7B17-41FB-BE70-F1E519FABFE7}" type="presParOf" srcId="{3F6FD84F-2004-4041-9C17-5C18CE4F1884}" destId="{F0A3A0F1-7131-40AC-8C1B-81B7C8BD3024}" srcOrd="1" destOrd="0" presId="urn:microsoft.com/office/officeart/2005/8/layout/hierarchy1"/>
    <dgm:cxn modelId="{A560FF76-C910-47AA-AF5F-781747DD5073}" type="presParOf" srcId="{F0A3A0F1-7131-40AC-8C1B-81B7C8BD3024}" destId="{DDF783F2-A59D-4D50-876C-BE3000D25CC3}" srcOrd="0" destOrd="0" presId="urn:microsoft.com/office/officeart/2005/8/layout/hierarchy1"/>
    <dgm:cxn modelId="{23040849-905D-46D3-871E-7183DA7FA84A}" type="presParOf" srcId="{DDF783F2-A59D-4D50-876C-BE3000D25CC3}" destId="{9866DDC7-3790-4DD7-BD12-A219A785B962}" srcOrd="0" destOrd="0" presId="urn:microsoft.com/office/officeart/2005/8/layout/hierarchy1"/>
    <dgm:cxn modelId="{F33F25D3-658C-44CD-AF35-ABBBD8C79507}" type="presParOf" srcId="{DDF783F2-A59D-4D50-876C-BE3000D25CC3}" destId="{332A3559-DCF4-4D17-B87E-ED7DE8F8E47B}" srcOrd="1" destOrd="0" presId="urn:microsoft.com/office/officeart/2005/8/layout/hierarchy1"/>
    <dgm:cxn modelId="{08E59EA6-5BE4-45C0-85C3-ECA62404A834}" type="presParOf" srcId="{F0A3A0F1-7131-40AC-8C1B-81B7C8BD3024}" destId="{0DF3BDFC-A891-42CC-8540-36093B96D591}" srcOrd="1" destOrd="0" presId="urn:microsoft.com/office/officeart/2005/8/layout/hierarchy1"/>
    <dgm:cxn modelId="{5476AED5-DC1C-4453-A7EC-A45E481B600D}" type="presParOf" srcId="{A0A8655C-1794-470F-AB77-70AAA0C2B3F5}" destId="{6B0E848A-FEB3-45BA-AE47-C2C765840990}" srcOrd="2" destOrd="0" presId="urn:microsoft.com/office/officeart/2005/8/layout/hierarchy1"/>
    <dgm:cxn modelId="{EC936F23-1557-42C0-B811-8441DBB28079}" type="presParOf" srcId="{6B0E848A-FEB3-45BA-AE47-C2C765840990}" destId="{32946015-A553-48FD-82F8-ACBF9372ABBA}" srcOrd="0" destOrd="0" presId="urn:microsoft.com/office/officeart/2005/8/layout/hierarchy1"/>
    <dgm:cxn modelId="{AB5A094E-284D-4D78-96EA-7F4EC4E61B7F}" type="presParOf" srcId="{32946015-A553-48FD-82F8-ACBF9372ABBA}" destId="{F34839D6-2CA4-4DBB-B7A0-73D936EDEFA5}" srcOrd="0" destOrd="0" presId="urn:microsoft.com/office/officeart/2005/8/layout/hierarchy1"/>
    <dgm:cxn modelId="{149FF89C-4C36-4AFB-9F47-1F61243EA014}" type="presParOf" srcId="{32946015-A553-48FD-82F8-ACBF9372ABBA}" destId="{A8E8C7C0-96FE-427D-A3CD-55C418ED1688}" srcOrd="1" destOrd="0" presId="urn:microsoft.com/office/officeart/2005/8/layout/hierarchy1"/>
    <dgm:cxn modelId="{15AA98EC-1904-4AB6-90A6-26DC0F54CFEF}" type="presParOf" srcId="{6B0E848A-FEB3-45BA-AE47-C2C765840990}" destId="{507F17D0-F529-4F9C-8E4B-42D8FD4CE3ED}" srcOrd="1" destOrd="0" presId="urn:microsoft.com/office/officeart/2005/8/layout/hierarchy1"/>
    <dgm:cxn modelId="{8E8D0A0B-A0A3-4348-98F0-DC151482C521}" type="presParOf" srcId="{507F17D0-F529-4F9C-8E4B-42D8FD4CE3ED}" destId="{D825DDD5-E0FF-468E-9485-E6829DB696D6}" srcOrd="0" destOrd="0" presId="urn:microsoft.com/office/officeart/2005/8/layout/hierarchy1"/>
    <dgm:cxn modelId="{44C434A5-5490-4BEE-966D-890CC05EB8FE}" type="presParOf" srcId="{507F17D0-F529-4F9C-8E4B-42D8FD4CE3ED}" destId="{9E1B25C8-5C0E-416F-9250-E80F71F041E5}" srcOrd="1" destOrd="0" presId="urn:microsoft.com/office/officeart/2005/8/layout/hierarchy1"/>
    <dgm:cxn modelId="{36FA9489-56C3-45C3-BB04-10F37005E524}" type="presParOf" srcId="{9E1B25C8-5C0E-416F-9250-E80F71F041E5}" destId="{049AE87F-D927-4375-BF39-F04F5DDA5604}" srcOrd="0" destOrd="0" presId="urn:microsoft.com/office/officeart/2005/8/layout/hierarchy1"/>
    <dgm:cxn modelId="{53810ED4-BD65-4BE5-B23E-4986C9DA0305}" type="presParOf" srcId="{049AE87F-D927-4375-BF39-F04F5DDA5604}" destId="{46CA86DB-1B4D-45C6-9055-EC49AEB21F02}" srcOrd="0" destOrd="0" presId="urn:microsoft.com/office/officeart/2005/8/layout/hierarchy1"/>
    <dgm:cxn modelId="{0B0E2F05-1DC9-4D37-AA1F-F20468475C2B}" type="presParOf" srcId="{049AE87F-D927-4375-BF39-F04F5DDA5604}" destId="{8ACEF12E-2C12-4D0C-99F6-A003138EC4CC}" srcOrd="1" destOrd="0" presId="urn:microsoft.com/office/officeart/2005/8/layout/hierarchy1"/>
    <dgm:cxn modelId="{972B45EA-EB7E-47F5-8833-972CAE62F825}" type="presParOf" srcId="{9E1B25C8-5C0E-416F-9250-E80F71F041E5}" destId="{BA8308EA-4C89-4F58-9190-6193418CA0E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D41F010-6064-4262-98FF-1105F355D7D9}" type="doc">
      <dgm:prSet loTypeId="urn:microsoft.com/office/officeart/2005/8/layout/hierarchy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2B43745C-FEB9-4C7B-96EC-D4BDDEB10827}">
      <dgm:prSet phldrT="[Texte]" custT="1"/>
      <dgm:spPr/>
      <dgm:t>
        <a:bodyPr/>
        <a:lstStyle/>
        <a:p>
          <a:r>
            <a:rPr lang="fr-FR" sz="3200" dirty="0" smtClean="0"/>
            <a:t>P.I 8.5</a:t>
          </a:r>
          <a:endParaRPr lang="fr-FR" sz="3200" dirty="0"/>
        </a:p>
      </dgm:t>
    </dgm:pt>
    <dgm:pt modelId="{B0F32CA3-94D8-4E0F-B2A1-D188CB17AF5B}" type="parTrans" cxnId="{815A5D68-CD8A-4D9A-A66D-236CB3056593}">
      <dgm:prSet/>
      <dgm:spPr/>
      <dgm:t>
        <a:bodyPr/>
        <a:lstStyle/>
        <a:p>
          <a:endParaRPr lang="fr-FR"/>
        </a:p>
      </dgm:t>
    </dgm:pt>
    <dgm:pt modelId="{F9A1F11C-CFA1-4E93-AB1C-AD2D8D698248}" type="sibTrans" cxnId="{815A5D68-CD8A-4D9A-A66D-236CB3056593}">
      <dgm:prSet/>
      <dgm:spPr/>
      <dgm:t>
        <a:bodyPr/>
        <a:lstStyle/>
        <a:p>
          <a:endParaRPr lang="fr-FR"/>
        </a:p>
      </dgm:t>
    </dgm:pt>
    <dgm:pt modelId="{D6C07792-6F61-4861-B7C7-99AF4E2CD963}">
      <dgm:prSet phldrT="[Texte]" custT="1"/>
      <dgm:spPr/>
      <dgm:t>
        <a:bodyPr/>
        <a:lstStyle/>
        <a:p>
          <a:r>
            <a:rPr lang="fr-FR" sz="3200" dirty="0" smtClean="0"/>
            <a:t>P.I 8.6</a:t>
          </a:r>
          <a:endParaRPr lang="fr-FR" sz="3200" dirty="0"/>
        </a:p>
      </dgm:t>
    </dgm:pt>
    <dgm:pt modelId="{3D0AC081-A8F8-4EF7-A110-91D03168C0C0}" type="parTrans" cxnId="{C17C7D5B-73F2-4E6C-A194-5CA8349DE240}">
      <dgm:prSet/>
      <dgm:spPr/>
      <dgm:t>
        <a:bodyPr/>
        <a:lstStyle/>
        <a:p>
          <a:endParaRPr lang="fr-FR"/>
        </a:p>
      </dgm:t>
    </dgm:pt>
    <dgm:pt modelId="{CF05BB19-8493-4A00-98CB-7916F88C141C}" type="sibTrans" cxnId="{C17C7D5B-73F2-4E6C-A194-5CA8349DE240}">
      <dgm:prSet/>
      <dgm:spPr/>
      <dgm:t>
        <a:bodyPr/>
        <a:lstStyle/>
        <a:p>
          <a:endParaRPr lang="fr-FR"/>
        </a:p>
      </dgm:t>
    </dgm:pt>
    <dgm:pt modelId="{B3CA5799-E6F0-4706-B3BF-6727A7D75685}">
      <dgm:prSet phldrT="[Texte]" custT="1"/>
      <dgm:spPr/>
      <dgm:t>
        <a:bodyPr anchor="t"/>
        <a:lstStyle/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OS unique</a:t>
          </a:r>
        </a:p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(1 Appel à projets)</a:t>
          </a:r>
          <a: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Mettre en place des actions de gestion des âges en entreprise visant à améliorer les conditions de travail des seniors</a:t>
          </a:r>
          <a:endParaRPr lang="fr-FR" sz="1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EA43A8C-3185-424F-A14C-D844E21F91A0}" type="parTrans" cxnId="{22ED700E-8E6B-46B2-935A-08A2F2C3B9F1}">
      <dgm:prSet/>
      <dgm:spPr/>
      <dgm:t>
        <a:bodyPr/>
        <a:lstStyle/>
        <a:p>
          <a:endParaRPr lang="fr-FR"/>
        </a:p>
      </dgm:t>
    </dgm:pt>
    <dgm:pt modelId="{658B6B0E-D569-456B-A535-20EF8734C8CB}" type="sibTrans" cxnId="{22ED700E-8E6B-46B2-935A-08A2F2C3B9F1}">
      <dgm:prSet/>
      <dgm:spPr/>
      <dgm:t>
        <a:bodyPr/>
        <a:lstStyle/>
        <a:p>
          <a:endParaRPr lang="fr-FR"/>
        </a:p>
      </dgm:t>
    </dgm:pt>
    <dgm:pt modelId="{090DE27F-1473-45B2-92A7-D3D912EB9799}">
      <dgm:prSet phldrT="[Texte]" custT="1"/>
      <dgm:spPr/>
      <dgm:t>
        <a:bodyPr anchor="t"/>
        <a:lstStyle/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OS 5</a:t>
          </a:r>
        </a:p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(1 Appel à projets)</a:t>
          </a:r>
          <a: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Développer l’emploi dans les bassins d’emploi les plus touchés par les restructurations pour les entreprises non couvertes par les conventions de revitalisation</a:t>
          </a:r>
          <a:endParaRPr lang="fr-FR" sz="1400" b="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A56C34A-934D-4839-B180-4F002163927E}" type="sibTrans" cxnId="{540937F1-07E8-4CDD-9127-3782A7A57D30}">
      <dgm:prSet/>
      <dgm:spPr/>
      <dgm:t>
        <a:bodyPr/>
        <a:lstStyle/>
        <a:p>
          <a:endParaRPr lang="fr-FR"/>
        </a:p>
      </dgm:t>
    </dgm:pt>
    <dgm:pt modelId="{4AE0B756-8C1A-40E3-9E41-28FC8B85996F}" type="parTrans" cxnId="{540937F1-07E8-4CDD-9127-3782A7A57D30}">
      <dgm:prSet/>
      <dgm:spPr/>
      <dgm:t>
        <a:bodyPr/>
        <a:lstStyle/>
        <a:p>
          <a:endParaRPr lang="fr-FR"/>
        </a:p>
      </dgm:t>
    </dgm:pt>
    <dgm:pt modelId="{06AAFB20-3598-4675-B941-75E724617FBB}">
      <dgm:prSet phldrT="[Texte]" custT="1"/>
      <dgm:spPr/>
      <dgm:t>
        <a:bodyPr anchor="t"/>
        <a:lstStyle/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OS 3 </a:t>
          </a:r>
        </a:p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(1 Appel à projets)</a:t>
          </a:r>
        </a:p>
        <a:p>
          <a:pPr algn="l"/>
          <a:endParaRPr lang="fr-FR" sz="14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  <a:p>
          <a:pPr algn="l"/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Former les actifs occupés qui bénéficient le moins de la formation, les moins qualifiés, les femmes et les seniors</a:t>
          </a:r>
          <a:endParaRPr lang="fr-FR" sz="1400" b="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0959D0F-283A-4E73-BB23-0B22D9F32A27}" type="sibTrans" cxnId="{96FA57E6-9013-447D-9844-B4576AB487E3}">
      <dgm:prSet/>
      <dgm:spPr/>
      <dgm:t>
        <a:bodyPr/>
        <a:lstStyle/>
        <a:p>
          <a:endParaRPr lang="fr-FR"/>
        </a:p>
      </dgm:t>
    </dgm:pt>
    <dgm:pt modelId="{4DFD4FF3-C54C-429D-B7DB-046C4C6B38DD}" type="parTrans" cxnId="{96FA57E6-9013-447D-9844-B4576AB487E3}">
      <dgm:prSet/>
      <dgm:spPr/>
      <dgm:t>
        <a:bodyPr/>
        <a:lstStyle/>
        <a:p>
          <a:endParaRPr lang="fr-FR"/>
        </a:p>
      </dgm:t>
    </dgm:pt>
    <dgm:pt modelId="{D95C56F6-7E16-4130-B44A-C06E119CC41D}">
      <dgm:prSet phldrT="[Texte]" custT="1"/>
      <dgm:spPr/>
      <dgm:t>
        <a:bodyPr anchor="t"/>
        <a:lstStyle/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OS 2</a:t>
          </a:r>
        </a:p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(1 Appel à projets)</a:t>
          </a:r>
        </a:p>
        <a:p>
          <a:pPr algn="l"/>
          <a: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Mobiliser les entreprises, notamment les PME et les branches pour développer l’égalité salariale et professionnelle</a:t>
          </a:r>
          <a:endParaRPr lang="fr-FR" sz="1400" b="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5B0B928-0F25-4F4A-8467-16002EAD5D3D}" type="sibTrans" cxnId="{4632DCAF-A1C3-45BF-B661-10628FF8F8E6}">
      <dgm:prSet/>
      <dgm:spPr/>
      <dgm:t>
        <a:bodyPr/>
        <a:lstStyle/>
        <a:p>
          <a:endParaRPr lang="fr-FR"/>
        </a:p>
      </dgm:t>
    </dgm:pt>
    <dgm:pt modelId="{08200103-483F-4A0F-AEAD-AD95B2D5C6A5}" type="parTrans" cxnId="{4632DCAF-A1C3-45BF-B661-10628FF8F8E6}">
      <dgm:prSet/>
      <dgm:spPr/>
      <dgm:t>
        <a:bodyPr/>
        <a:lstStyle/>
        <a:p>
          <a:endParaRPr lang="fr-FR"/>
        </a:p>
      </dgm:t>
    </dgm:pt>
    <dgm:pt modelId="{9119AE47-A28D-4078-991D-320F10E36C69}">
      <dgm:prSet phldrT="[Texte]" custT="1"/>
      <dgm:spPr/>
      <dgm:t>
        <a:bodyPr anchor="t"/>
        <a:lstStyle/>
        <a:p>
          <a:pPr algn="l"/>
          <a:r>
            <a:rPr lang="fr-FR" sz="1400" b="1" u="none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OS 1</a:t>
          </a:r>
        </a:p>
        <a:p>
          <a:pPr algn="l"/>
          <a:r>
            <a:rPr lang="fr-FR" sz="1400" b="1" dirty="0" smtClean="0">
              <a:effectLst/>
              <a:latin typeface="Calibri" panose="020F0502020204030204" pitchFamily="34" charset="0"/>
              <a:cs typeface="Calibri" panose="020F0502020204030204" pitchFamily="34" charset="0"/>
            </a:rPr>
            <a:t>(1 Appel à projets)</a:t>
          </a:r>
          <a:r>
            <a:rPr lang="fr-FR" sz="1400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400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Améliorer la gestion de l’emploi et des compétences en appuyant les démarches d’anticipation et de gestion des mutations</a:t>
          </a:r>
          <a:endParaRPr lang="fr-FR" sz="1400" b="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BFF687-062C-45C7-BC24-A60DD70CC5FD}" type="sibTrans" cxnId="{A1EB8024-C3F0-4155-9EAF-033023F6A098}">
      <dgm:prSet/>
      <dgm:spPr/>
      <dgm:t>
        <a:bodyPr/>
        <a:lstStyle/>
        <a:p>
          <a:endParaRPr lang="fr-FR"/>
        </a:p>
      </dgm:t>
    </dgm:pt>
    <dgm:pt modelId="{D007F419-A2C9-4C04-92F6-4CB42F35BA80}" type="parTrans" cxnId="{A1EB8024-C3F0-4155-9EAF-033023F6A098}">
      <dgm:prSet/>
      <dgm:spPr/>
      <dgm:t>
        <a:bodyPr/>
        <a:lstStyle/>
        <a:p>
          <a:endParaRPr lang="fr-FR"/>
        </a:p>
      </dgm:t>
    </dgm:pt>
    <dgm:pt modelId="{3F9284A5-FA9A-43F7-A7CC-CD0E0DDFC93E}" type="pres">
      <dgm:prSet presAssocID="{0D41F010-6064-4262-98FF-1105F355D7D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C8838322-C13E-4B29-AC9A-4AC3B447BF4C}" type="pres">
      <dgm:prSet presAssocID="{2B43745C-FEB9-4C7B-96EC-D4BDDEB10827}" presName="hierRoot1" presStyleCnt="0"/>
      <dgm:spPr/>
      <dgm:t>
        <a:bodyPr/>
        <a:lstStyle/>
        <a:p>
          <a:endParaRPr lang="fr-FR"/>
        </a:p>
      </dgm:t>
    </dgm:pt>
    <dgm:pt modelId="{EBD21827-FD92-4E92-9460-B7020B733177}" type="pres">
      <dgm:prSet presAssocID="{2B43745C-FEB9-4C7B-96EC-D4BDDEB10827}" presName="composite" presStyleCnt="0"/>
      <dgm:spPr/>
      <dgm:t>
        <a:bodyPr/>
        <a:lstStyle/>
        <a:p>
          <a:endParaRPr lang="fr-FR"/>
        </a:p>
      </dgm:t>
    </dgm:pt>
    <dgm:pt modelId="{EDCBE84D-1A74-40E7-A444-7A073F24F8A1}" type="pres">
      <dgm:prSet presAssocID="{2B43745C-FEB9-4C7B-96EC-D4BDDEB10827}" presName="background" presStyleLbl="node0" presStyleIdx="0" presStyleCnt="2"/>
      <dgm:spPr/>
      <dgm:t>
        <a:bodyPr/>
        <a:lstStyle/>
        <a:p>
          <a:endParaRPr lang="fr-FR"/>
        </a:p>
      </dgm:t>
    </dgm:pt>
    <dgm:pt modelId="{4BA970E9-D774-465F-BDEE-2E41239B329E}" type="pres">
      <dgm:prSet presAssocID="{2B43745C-FEB9-4C7B-96EC-D4BDDEB10827}" presName="text" presStyleLbl="fgAcc0" presStyleIdx="0" presStyleCnt="2" custScaleY="6477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66EFAB4-123E-49BF-9236-A4371FD4AD46}" type="pres">
      <dgm:prSet presAssocID="{2B43745C-FEB9-4C7B-96EC-D4BDDEB10827}" presName="hierChild2" presStyleCnt="0"/>
      <dgm:spPr/>
      <dgm:t>
        <a:bodyPr/>
        <a:lstStyle/>
        <a:p>
          <a:endParaRPr lang="fr-FR"/>
        </a:p>
      </dgm:t>
    </dgm:pt>
    <dgm:pt modelId="{6773219D-38F0-48D7-A13D-0D078548CB49}" type="pres">
      <dgm:prSet presAssocID="{D007F419-A2C9-4C04-92F6-4CB42F35BA80}" presName="Name10" presStyleLbl="parChTrans1D2" presStyleIdx="0" presStyleCnt="5"/>
      <dgm:spPr/>
      <dgm:t>
        <a:bodyPr/>
        <a:lstStyle/>
        <a:p>
          <a:endParaRPr lang="fr-FR"/>
        </a:p>
      </dgm:t>
    </dgm:pt>
    <dgm:pt modelId="{B18DFE2A-D7B0-4028-85EF-8AE868C20F84}" type="pres">
      <dgm:prSet presAssocID="{9119AE47-A28D-4078-991D-320F10E36C69}" presName="hierRoot2" presStyleCnt="0"/>
      <dgm:spPr/>
      <dgm:t>
        <a:bodyPr/>
        <a:lstStyle/>
        <a:p>
          <a:endParaRPr lang="fr-FR"/>
        </a:p>
      </dgm:t>
    </dgm:pt>
    <dgm:pt modelId="{876E53EA-100A-4498-9D52-CD9DC68CB4F8}" type="pres">
      <dgm:prSet presAssocID="{9119AE47-A28D-4078-991D-320F10E36C69}" presName="composite2" presStyleCnt="0"/>
      <dgm:spPr/>
      <dgm:t>
        <a:bodyPr/>
        <a:lstStyle/>
        <a:p>
          <a:endParaRPr lang="fr-FR"/>
        </a:p>
      </dgm:t>
    </dgm:pt>
    <dgm:pt modelId="{922F018A-7BD3-4342-9A66-3237F0EC63D4}" type="pres">
      <dgm:prSet presAssocID="{9119AE47-A28D-4078-991D-320F10E36C69}" presName="background2" presStyleLbl="node2" presStyleIdx="0" presStyleCnt="5"/>
      <dgm:spPr/>
      <dgm:t>
        <a:bodyPr/>
        <a:lstStyle/>
        <a:p>
          <a:endParaRPr lang="fr-FR"/>
        </a:p>
      </dgm:t>
    </dgm:pt>
    <dgm:pt modelId="{5CDC10FB-9660-4B0F-B236-CED9432A9FD9}" type="pres">
      <dgm:prSet presAssocID="{9119AE47-A28D-4078-991D-320F10E36C69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D38C67E-786D-4A83-95E4-1DEBE1C969E7}" type="pres">
      <dgm:prSet presAssocID="{9119AE47-A28D-4078-991D-320F10E36C69}" presName="hierChild3" presStyleCnt="0"/>
      <dgm:spPr/>
      <dgm:t>
        <a:bodyPr/>
        <a:lstStyle/>
        <a:p>
          <a:endParaRPr lang="fr-FR"/>
        </a:p>
      </dgm:t>
    </dgm:pt>
    <dgm:pt modelId="{6D7B358C-888D-466A-89ED-CD8A3FA075CD}" type="pres">
      <dgm:prSet presAssocID="{08200103-483F-4A0F-AEAD-AD95B2D5C6A5}" presName="Name10" presStyleLbl="parChTrans1D2" presStyleIdx="1" presStyleCnt="5"/>
      <dgm:spPr/>
      <dgm:t>
        <a:bodyPr/>
        <a:lstStyle/>
        <a:p>
          <a:endParaRPr lang="fr-FR"/>
        </a:p>
      </dgm:t>
    </dgm:pt>
    <dgm:pt modelId="{2E3F5DCD-D1E6-4816-913D-C7B15B5F8167}" type="pres">
      <dgm:prSet presAssocID="{D95C56F6-7E16-4130-B44A-C06E119CC41D}" presName="hierRoot2" presStyleCnt="0"/>
      <dgm:spPr/>
      <dgm:t>
        <a:bodyPr/>
        <a:lstStyle/>
        <a:p>
          <a:endParaRPr lang="fr-FR"/>
        </a:p>
      </dgm:t>
    </dgm:pt>
    <dgm:pt modelId="{8319EC98-E7CC-4A22-ADB9-E9FEC274D25E}" type="pres">
      <dgm:prSet presAssocID="{D95C56F6-7E16-4130-B44A-C06E119CC41D}" presName="composite2" presStyleCnt="0"/>
      <dgm:spPr/>
      <dgm:t>
        <a:bodyPr/>
        <a:lstStyle/>
        <a:p>
          <a:endParaRPr lang="fr-FR"/>
        </a:p>
      </dgm:t>
    </dgm:pt>
    <dgm:pt modelId="{390A3E29-7A91-4F6D-B90B-DE56C9DD1793}" type="pres">
      <dgm:prSet presAssocID="{D95C56F6-7E16-4130-B44A-C06E119CC41D}" presName="background2" presStyleLbl="node2" presStyleIdx="1" presStyleCnt="5"/>
      <dgm:spPr/>
      <dgm:t>
        <a:bodyPr/>
        <a:lstStyle/>
        <a:p>
          <a:endParaRPr lang="fr-FR"/>
        </a:p>
      </dgm:t>
    </dgm:pt>
    <dgm:pt modelId="{4C34293E-ECAE-4E94-A0AA-40256460D3D9}" type="pres">
      <dgm:prSet presAssocID="{D95C56F6-7E16-4130-B44A-C06E119CC41D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AE70D19-AA10-4350-8B8A-11F23E493C98}" type="pres">
      <dgm:prSet presAssocID="{D95C56F6-7E16-4130-B44A-C06E119CC41D}" presName="hierChild3" presStyleCnt="0"/>
      <dgm:spPr/>
      <dgm:t>
        <a:bodyPr/>
        <a:lstStyle/>
        <a:p>
          <a:endParaRPr lang="fr-FR"/>
        </a:p>
      </dgm:t>
    </dgm:pt>
    <dgm:pt modelId="{CD64F461-4536-431B-BBDC-3F205CB30BB8}" type="pres">
      <dgm:prSet presAssocID="{4DFD4FF3-C54C-429D-B7DB-046C4C6B38DD}" presName="Name10" presStyleLbl="parChTrans1D2" presStyleIdx="2" presStyleCnt="5"/>
      <dgm:spPr/>
      <dgm:t>
        <a:bodyPr/>
        <a:lstStyle/>
        <a:p>
          <a:endParaRPr lang="fr-FR"/>
        </a:p>
      </dgm:t>
    </dgm:pt>
    <dgm:pt modelId="{B15C8EB5-ED55-4609-A0AE-D563093E099B}" type="pres">
      <dgm:prSet presAssocID="{06AAFB20-3598-4675-B941-75E724617FBB}" presName="hierRoot2" presStyleCnt="0"/>
      <dgm:spPr/>
      <dgm:t>
        <a:bodyPr/>
        <a:lstStyle/>
        <a:p>
          <a:endParaRPr lang="fr-FR"/>
        </a:p>
      </dgm:t>
    </dgm:pt>
    <dgm:pt modelId="{4F2AE4FF-9FCA-447E-8E27-BD94B3BEBD9A}" type="pres">
      <dgm:prSet presAssocID="{06AAFB20-3598-4675-B941-75E724617FBB}" presName="composite2" presStyleCnt="0"/>
      <dgm:spPr/>
      <dgm:t>
        <a:bodyPr/>
        <a:lstStyle/>
        <a:p>
          <a:endParaRPr lang="fr-FR"/>
        </a:p>
      </dgm:t>
    </dgm:pt>
    <dgm:pt modelId="{B54B2308-B374-4BA6-802C-F6CBAEE831E7}" type="pres">
      <dgm:prSet presAssocID="{06AAFB20-3598-4675-B941-75E724617FBB}" presName="background2" presStyleLbl="node2" presStyleIdx="2" presStyleCnt="5"/>
      <dgm:spPr/>
      <dgm:t>
        <a:bodyPr/>
        <a:lstStyle/>
        <a:p>
          <a:endParaRPr lang="fr-FR"/>
        </a:p>
      </dgm:t>
    </dgm:pt>
    <dgm:pt modelId="{7FE4B863-16B5-48F9-B0C8-D2BF607DFE05}" type="pres">
      <dgm:prSet presAssocID="{06AAFB20-3598-4675-B941-75E724617FBB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9297A7F-4D43-427B-9E10-867227CF2DD1}" type="pres">
      <dgm:prSet presAssocID="{06AAFB20-3598-4675-B941-75E724617FBB}" presName="hierChild3" presStyleCnt="0"/>
      <dgm:spPr/>
      <dgm:t>
        <a:bodyPr/>
        <a:lstStyle/>
        <a:p>
          <a:endParaRPr lang="fr-FR"/>
        </a:p>
      </dgm:t>
    </dgm:pt>
    <dgm:pt modelId="{8817D41B-4F26-442A-B829-A176D9ECF162}" type="pres">
      <dgm:prSet presAssocID="{4AE0B756-8C1A-40E3-9E41-28FC8B85996F}" presName="Name10" presStyleLbl="parChTrans1D2" presStyleIdx="3" presStyleCnt="5"/>
      <dgm:spPr/>
      <dgm:t>
        <a:bodyPr/>
        <a:lstStyle/>
        <a:p>
          <a:endParaRPr lang="fr-FR"/>
        </a:p>
      </dgm:t>
    </dgm:pt>
    <dgm:pt modelId="{26DB0D22-1BAE-45F2-8666-139E6D00F9B8}" type="pres">
      <dgm:prSet presAssocID="{090DE27F-1473-45B2-92A7-D3D912EB9799}" presName="hierRoot2" presStyleCnt="0"/>
      <dgm:spPr/>
      <dgm:t>
        <a:bodyPr/>
        <a:lstStyle/>
        <a:p>
          <a:endParaRPr lang="fr-FR"/>
        </a:p>
      </dgm:t>
    </dgm:pt>
    <dgm:pt modelId="{0E1907FB-706E-4F15-A302-5FBB0989E588}" type="pres">
      <dgm:prSet presAssocID="{090DE27F-1473-45B2-92A7-D3D912EB9799}" presName="composite2" presStyleCnt="0"/>
      <dgm:spPr/>
      <dgm:t>
        <a:bodyPr/>
        <a:lstStyle/>
        <a:p>
          <a:endParaRPr lang="fr-FR"/>
        </a:p>
      </dgm:t>
    </dgm:pt>
    <dgm:pt modelId="{EC5C9ED8-8F6E-403F-953A-F358511F2975}" type="pres">
      <dgm:prSet presAssocID="{090DE27F-1473-45B2-92A7-D3D912EB9799}" presName="background2" presStyleLbl="node2" presStyleIdx="3" presStyleCnt="5"/>
      <dgm:spPr/>
      <dgm:t>
        <a:bodyPr/>
        <a:lstStyle/>
        <a:p>
          <a:endParaRPr lang="fr-FR"/>
        </a:p>
      </dgm:t>
    </dgm:pt>
    <dgm:pt modelId="{68DB70D4-5204-4619-84DB-9BA8565539C0}" type="pres">
      <dgm:prSet presAssocID="{090DE27F-1473-45B2-92A7-D3D912EB9799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0DAEEFF-B5D4-4CBE-8881-6F366E0E350B}" type="pres">
      <dgm:prSet presAssocID="{090DE27F-1473-45B2-92A7-D3D912EB9799}" presName="hierChild3" presStyleCnt="0"/>
      <dgm:spPr/>
      <dgm:t>
        <a:bodyPr/>
        <a:lstStyle/>
        <a:p>
          <a:endParaRPr lang="fr-FR"/>
        </a:p>
      </dgm:t>
    </dgm:pt>
    <dgm:pt modelId="{5EFB1C40-5B7B-4310-BBFC-DAD03BA30AF1}" type="pres">
      <dgm:prSet presAssocID="{D6C07792-6F61-4861-B7C7-99AF4E2CD963}" presName="hierRoot1" presStyleCnt="0"/>
      <dgm:spPr/>
      <dgm:t>
        <a:bodyPr/>
        <a:lstStyle/>
        <a:p>
          <a:endParaRPr lang="fr-FR"/>
        </a:p>
      </dgm:t>
    </dgm:pt>
    <dgm:pt modelId="{B607B4C8-8D7A-4337-84FC-816E11D290F7}" type="pres">
      <dgm:prSet presAssocID="{D6C07792-6F61-4861-B7C7-99AF4E2CD963}" presName="composite" presStyleCnt="0"/>
      <dgm:spPr/>
      <dgm:t>
        <a:bodyPr/>
        <a:lstStyle/>
        <a:p>
          <a:endParaRPr lang="fr-FR"/>
        </a:p>
      </dgm:t>
    </dgm:pt>
    <dgm:pt modelId="{8AB553D6-BDB6-41C2-A8BC-5D27E41C9368}" type="pres">
      <dgm:prSet presAssocID="{D6C07792-6F61-4861-B7C7-99AF4E2CD963}" presName="background" presStyleLbl="node0" presStyleIdx="1" presStyleCnt="2"/>
      <dgm:spPr/>
      <dgm:t>
        <a:bodyPr/>
        <a:lstStyle/>
        <a:p>
          <a:endParaRPr lang="fr-FR"/>
        </a:p>
      </dgm:t>
    </dgm:pt>
    <dgm:pt modelId="{0F583B0E-CF46-4169-8B3B-0D266865809C}" type="pres">
      <dgm:prSet presAssocID="{D6C07792-6F61-4861-B7C7-99AF4E2CD963}" presName="text" presStyleLbl="fgAcc0" presStyleIdx="1" presStyleCnt="2" custScaleY="6477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BC4FD2D-8BB2-4956-BCEB-236F0F86AD38}" type="pres">
      <dgm:prSet presAssocID="{D6C07792-6F61-4861-B7C7-99AF4E2CD963}" presName="hierChild2" presStyleCnt="0"/>
      <dgm:spPr/>
      <dgm:t>
        <a:bodyPr/>
        <a:lstStyle/>
        <a:p>
          <a:endParaRPr lang="fr-FR"/>
        </a:p>
      </dgm:t>
    </dgm:pt>
    <dgm:pt modelId="{41039E06-07F8-435D-BE9E-3C027219A4D9}" type="pres">
      <dgm:prSet presAssocID="{4EA43A8C-3185-424F-A14C-D844E21F91A0}" presName="Name10" presStyleLbl="parChTrans1D2" presStyleIdx="4" presStyleCnt="5"/>
      <dgm:spPr/>
      <dgm:t>
        <a:bodyPr/>
        <a:lstStyle/>
        <a:p>
          <a:endParaRPr lang="fr-FR"/>
        </a:p>
      </dgm:t>
    </dgm:pt>
    <dgm:pt modelId="{A0F5F063-968B-41E7-BE1B-441E112CE037}" type="pres">
      <dgm:prSet presAssocID="{B3CA5799-E6F0-4706-B3BF-6727A7D75685}" presName="hierRoot2" presStyleCnt="0"/>
      <dgm:spPr/>
      <dgm:t>
        <a:bodyPr/>
        <a:lstStyle/>
        <a:p>
          <a:endParaRPr lang="fr-FR"/>
        </a:p>
      </dgm:t>
    </dgm:pt>
    <dgm:pt modelId="{4392FA4E-450A-47C9-B792-CD1E42A5FA20}" type="pres">
      <dgm:prSet presAssocID="{B3CA5799-E6F0-4706-B3BF-6727A7D75685}" presName="composite2" presStyleCnt="0"/>
      <dgm:spPr/>
      <dgm:t>
        <a:bodyPr/>
        <a:lstStyle/>
        <a:p>
          <a:endParaRPr lang="fr-FR"/>
        </a:p>
      </dgm:t>
    </dgm:pt>
    <dgm:pt modelId="{59C5A814-510A-4BD9-B4E8-6E73DD56CA9E}" type="pres">
      <dgm:prSet presAssocID="{B3CA5799-E6F0-4706-B3BF-6727A7D75685}" presName="background2" presStyleLbl="node2" presStyleIdx="4" presStyleCnt="5"/>
      <dgm:spPr/>
      <dgm:t>
        <a:bodyPr/>
        <a:lstStyle/>
        <a:p>
          <a:endParaRPr lang="fr-FR"/>
        </a:p>
      </dgm:t>
    </dgm:pt>
    <dgm:pt modelId="{1F279088-42C8-4E9B-87B6-A94FAAB86D0D}" type="pres">
      <dgm:prSet presAssocID="{B3CA5799-E6F0-4706-B3BF-6727A7D7568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63E0D52-6AAC-4626-92D8-186700E6C758}" type="pres">
      <dgm:prSet presAssocID="{B3CA5799-E6F0-4706-B3BF-6727A7D75685}" presName="hierChild3" presStyleCnt="0"/>
      <dgm:spPr/>
      <dgm:t>
        <a:bodyPr/>
        <a:lstStyle/>
        <a:p>
          <a:endParaRPr lang="fr-FR"/>
        </a:p>
      </dgm:t>
    </dgm:pt>
  </dgm:ptLst>
  <dgm:cxnLst>
    <dgm:cxn modelId="{4632DCAF-A1C3-45BF-B661-10628FF8F8E6}" srcId="{2B43745C-FEB9-4C7B-96EC-D4BDDEB10827}" destId="{D95C56F6-7E16-4130-B44A-C06E119CC41D}" srcOrd="1" destOrd="0" parTransId="{08200103-483F-4A0F-AEAD-AD95B2D5C6A5}" sibTransId="{95B0B928-0F25-4F4A-8467-16002EAD5D3D}"/>
    <dgm:cxn modelId="{96FA57E6-9013-447D-9844-B4576AB487E3}" srcId="{2B43745C-FEB9-4C7B-96EC-D4BDDEB10827}" destId="{06AAFB20-3598-4675-B941-75E724617FBB}" srcOrd="2" destOrd="0" parTransId="{4DFD4FF3-C54C-429D-B7DB-046C4C6B38DD}" sibTransId="{B0959D0F-283A-4E73-BB23-0B22D9F32A27}"/>
    <dgm:cxn modelId="{BCEFAFF6-16F6-4F1D-9C23-7EDEB22A7954}" type="presOf" srcId="{090DE27F-1473-45B2-92A7-D3D912EB9799}" destId="{68DB70D4-5204-4619-84DB-9BA8565539C0}" srcOrd="0" destOrd="0" presId="urn:microsoft.com/office/officeart/2005/8/layout/hierarchy1"/>
    <dgm:cxn modelId="{17602FCA-9870-4AB1-A685-BC4024C975FE}" type="presOf" srcId="{9119AE47-A28D-4078-991D-320F10E36C69}" destId="{5CDC10FB-9660-4B0F-B236-CED9432A9FD9}" srcOrd="0" destOrd="0" presId="urn:microsoft.com/office/officeart/2005/8/layout/hierarchy1"/>
    <dgm:cxn modelId="{C147943F-F45D-45F2-A4CC-CF127485301A}" type="presOf" srcId="{08200103-483F-4A0F-AEAD-AD95B2D5C6A5}" destId="{6D7B358C-888D-466A-89ED-CD8A3FA075CD}" srcOrd="0" destOrd="0" presId="urn:microsoft.com/office/officeart/2005/8/layout/hierarchy1"/>
    <dgm:cxn modelId="{77C6E80E-98C2-4101-8205-251EAC512A12}" type="presOf" srcId="{4DFD4FF3-C54C-429D-B7DB-046C4C6B38DD}" destId="{CD64F461-4536-431B-BBDC-3F205CB30BB8}" srcOrd="0" destOrd="0" presId="urn:microsoft.com/office/officeart/2005/8/layout/hierarchy1"/>
    <dgm:cxn modelId="{98EF8C11-29BE-4CE7-96E7-3637C061B4C5}" type="presOf" srcId="{D007F419-A2C9-4C04-92F6-4CB42F35BA80}" destId="{6773219D-38F0-48D7-A13D-0D078548CB49}" srcOrd="0" destOrd="0" presId="urn:microsoft.com/office/officeart/2005/8/layout/hierarchy1"/>
    <dgm:cxn modelId="{A39563D3-2702-458C-B441-C89241ABC0E5}" type="presOf" srcId="{D6C07792-6F61-4861-B7C7-99AF4E2CD963}" destId="{0F583B0E-CF46-4169-8B3B-0D266865809C}" srcOrd="0" destOrd="0" presId="urn:microsoft.com/office/officeart/2005/8/layout/hierarchy1"/>
    <dgm:cxn modelId="{A1EB8024-C3F0-4155-9EAF-033023F6A098}" srcId="{2B43745C-FEB9-4C7B-96EC-D4BDDEB10827}" destId="{9119AE47-A28D-4078-991D-320F10E36C69}" srcOrd="0" destOrd="0" parTransId="{D007F419-A2C9-4C04-92F6-4CB42F35BA80}" sibTransId="{1CBFF687-062C-45C7-BC24-A60DD70CC5FD}"/>
    <dgm:cxn modelId="{973835BE-714B-4E40-AD04-C9193F8F5948}" type="presOf" srcId="{B3CA5799-E6F0-4706-B3BF-6727A7D75685}" destId="{1F279088-42C8-4E9B-87B6-A94FAAB86D0D}" srcOrd="0" destOrd="0" presId="urn:microsoft.com/office/officeart/2005/8/layout/hierarchy1"/>
    <dgm:cxn modelId="{EE9600C3-8808-4B0E-A313-3005E294B688}" type="presOf" srcId="{D95C56F6-7E16-4130-B44A-C06E119CC41D}" destId="{4C34293E-ECAE-4E94-A0AA-40256460D3D9}" srcOrd="0" destOrd="0" presId="urn:microsoft.com/office/officeart/2005/8/layout/hierarchy1"/>
    <dgm:cxn modelId="{5216BAD5-57AB-45FC-9441-0C4C055CC8AB}" type="presOf" srcId="{4EA43A8C-3185-424F-A14C-D844E21F91A0}" destId="{41039E06-07F8-435D-BE9E-3C027219A4D9}" srcOrd="0" destOrd="0" presId="urn:microsoft.com/office/officeart/2005/8/layout/hierarchy1"/>
    <dgm:cxn modelId="{992D108F-F93E-425E-B1E6-8D2BF5B6DC06}" type="presOf" srcId="{2B43745C-FEB9-4C7B-96EC-D4BDDEB10827}" destId="{4BA970E9-D774-465F-BDEE-2E41239B329E}" srcOrd="0" destOrd="0" presId="urn:microsoft.com/office/officeart/2005/8/layout/hierarchy1"/>
    <dgm:cxn modelId="{AAD1B9CB-4F95-4D23-A039-FD8C5D26A30D}" type="presOf" srcId="{06AAFB20-3598-4675-B941-75E724617FBB}" destId="{7FE4B863-16B5-48F9-B0C8-D2BF607DFE05}" srcOrd="0" destOrd="0" presId="urn:microsoft.com/office/officeart/2005/8/layout/hierarchy1"/>
    <dgm:cxn modelId="{B5C733B0-08AA-43F0-9194-A03399485136}" type="presOf" srcId="{4AE0B756-8C1A-40E3-9E41-28FC8B85996F}" destId="{8817D41B-4F26-442A-B829-A176D9ECF162}" srcOrd="0" destOrd="0" presId="urn:microsoft.com/office/officeart/2005/8/layout/hierarchy1"/>
    <dgm:cxn modelId="{540937F1-07E8-4CDD-9127-3782A7A57D30}" srcId="{2B43745C-FEB9-4C7B-96EC-D4BDDEB10827}" destId="{090DE27F-1473-45B2-92A7-D3D912EB9799}" srcOrd="3" destOrd="0" parTransId="{4AE0B756-8C1A-40E3-9E41-28FC8B85996F}" sibTransId="{6A56C34A-934D-4839-B180-4F002163927E}"/>
    <dgm:cxn modelId="{22ED700E-8E6B-46B2-935A-08A2F2C3B9F1}" srcId="{D6C07792-6F61-4861-B7C7-99AF4E2CD963}" destId="{B3CA5799-E6F0-4706-B3BF-6727A7D75685}" srcOrd="0" destOrd="0" parTransId="{4EA43A8C-3185-424F-A14C-D844E21F91A0}" sibTransId="{658B6B0E-D569-456B-A535-20EF8734C8CB}"/>
    <dgm:cxn modelId="{C17C7D5B-73F2-4E6C-A194-5CA8349DE240}" srcId="{0D41F010-6064-4262-98FF-1105F355D7D9}" destId="{D6C07792-6F61-4861-B7C7-99AF4E2CD963}" srcOrd="1" destOrd="0" parTransId="{3D0AC081-A8F8-4EF7-A110-91D03168C0C0}" sibTransId="{CF05BB19-8493-4A00-98CB-7916F88C141C}"/>
    <dgm:cxn modelId="{A2C4F587-ABD6-473E-AAE2-E8556D348930}" type="presOf" srcId="{0D41F010-6064-4262-98FF-1105F355D7D9}" destId="{3F9284A5-FA9A-43F7-A7CC-CD0E0DDFC93E}" srcOrd="0" destOrd="0" presId="urn:microsoft.com/office/officeart/2005/8/layout/hierarchy1"/>
    <dgm:cxn modelId="{815A5D68-CD8A-4D9A-A66D-236CB3056593}" srcId="{0D41F010-6064-4262-98FF-1105F355D7D9}" destId="{2B43745C-FEB9-4C7B-96EC-D4BDDEB10827}" srcOrd="0" destOrd="0" parTransId="{B0F32CA3-94D8-4E0F-B2A1-D188CB17AF5B}" sibTransId="{F9A1F11C-CFA1-4E93-AB1C-AD2D8D698248}"/>
    <dgm:cxn modelId="{A8C8F5A6-FFDE-4404-B4D9-EC6A2E98518F}" type="presParOf" srcId="{3F9284A5-FA9A-43F7-A7CC-CD0E0DDFC93E}" destId="{C8838322-C13E-4B29-AC9A-4AC3B447BF4C}" srcOrd="0" destOrd="0" presId="urn:microsoft.com/office/officeart/2005/8/layout/hierarchy1"/>
    <dgm:cxn modelId="{98D18FFD-D9E5-44AF-9784-0316CD0AEBC0}" type="presParOf" srcId="{C8838322-C13E-4B29-AC9A-4AC3B447BF4C}" destId="{EBD21827-FD92-4E92-9460-B7020B733177}" srcOrd="0" destOrd="0" presId="urn:microsoft.com/office/officeart/2005/8/layout/hierarchy1"/>
    <dgm:cxn modelId="{415530F3-880E-4F23-9B37-9C550D5C35DA}" type="presParOf" srcId="{EBD21827-FD92-4E92-9460-B7020B733177}" destId="{EDCBE84D-1A74-40E7-A444-7A073F24F8A1}" srcOrd="0" destOrd="0" presId="urn:microsoft.com/office/officeart/2005/8/layout/hierarchy1"/>
    <dgm:cxn modelId="{B0B238EA-9537-43FF-9418-A7628E0E15B4}" type="presParOf" srcId="{EBD21827-FD92-4E92-9460-B7020B733177}" destId="{4BA970E9-D774-465F-BDEE-2E41239B329E}" srcOrd="1" destOrd="0" presId="urn:microsoft.com/office/officeart/2005/8/layout/hierarchy1"/>
    <dgm:cxn modelId="{46CF5605-0388-4933-88A1-195FF3F2B1DE}" type="presParOf" srcId="{C8838322-C13E-4B29-AC9A-4AC3B447BF4C}" destId="{A66EFAB4-123E-49BF-9236-A4371FD4AD46}" srcOrd="1" destOrd="0" presId="urn:microsoft.com/office/officeart/2005/8/layout/hierarchy1"/>
    <dgm:cxn modelId="{F71D496C-A89E-4789-A3F6-232B1C095FB0}" type="presParOf" srcId="{A66EFAB4-123E-49BF-9236-A4371FD4AD46}" destId="{6773219D-38F0-48D7-A13D-0D078548CB49}" srcOrd="0" destOrd="0" presId="urn:microsoft.com/office/officeart/2005/8/layout/hierarchy1"/>
    <dgm:cxn modelId="{CE959763-C8D4-48F7-8342-73BFDB416CAB}" type="presParOf" srcId="{A66EFAB4-123E-49BF-9236-A4371FD4AD46}" destId="{B18DFE2A-D7B0-4028-85EF-8AE868C20F84}" srcOrd="1" destOrd="0" presId="urn:microsoft.com/office/officeart/2005/8/layout/hierarchy1"/>
    <dgm:cxn modelId="{A2E00C9E-78E3-499D-8A6B-91A9B3DA8CE1}" type="presParOf" srcId="{B18DFE2A-D7B0-4028-85EF-8AE868C20F84}" destId="{876E53EA-100A-4498-9D52-CD9DC68CB4F8}" srcOrd="0" destOrd="0" presId="urn:microsoft.com/office/officeart/2005/8/layout/hierarchy1"/>
    <dgm:cxn modelId="{19BB2479-19FF-4C61-9BB1-3D030C93A123}" type="presParOf" srcId="{876E53EA-100A-4498-9D52-CD9DC68CB4F8}" destId="{922F018A-7BD3-4342-9A66-3237F0EC63D4}" srcOrd="0" destOrd="0" presId="urn:microsoft.com/office/officeart/2005/8/layout/hierarchy1"/>
    <dgm:cxn modelId="{B24826E6-FB68-400B-86E2-3AEA53B45959}" type="presParOf" srcId="{876E53EA-100A-4498-9D52-CD9DC68CB4F8}" destId="{5CDC10FB-9660-4B0F-B236-CED9432A9FD9}" srcOrd="1" destOrd="0" presId="urn:microsoft.com/office/officeart/2005/8/layout/hierarchy1"/>
    <dgm:cxn modelId="{C5344AA8-C9D2-4593-A215-7951D36971D1}" type="presParOf" srcId="{B18DFE2A-D7B0-4028-85EF-8AE868C20F84}" destId="{0D38C67E-786D-4A83-95E4-1DEBE1C969E7}" srcOrd="1" destOrd="0" presId="urn:microsoft.com/office/officeart/2005/8/layout/hierarchy1"/>
    <dgm:cxn modelId="{31F422FD-2882-463B-B562-EE769D8CE6FD}" type="presParOf" srcId="{A66EFAB4-123E-49BF-9236-A4371FD4AD46}" destId="{6D7B358C-888D-466A-89ED-CD8A3FA075CD}" srcOrd="2" destOrd="0" presId="urn:microsoft.com/office/officeart/2005/8/layout/hierarchy1"/>
    <dgm:cxn modelId="{0219C040-3F65-433C-B51A-251323C4843E}" type="presParOf" srcId="{A66EFAB4-123E-49BF-9236-A4371FD4AD46}" destId="{2E3F5DCD-D1E6-4816-913D-C7B15B5F8167}" srcOrd="3" destOrd="0" presId="urn:microsoft.com/office/officeart/2005/8/layout/hierarchy1"/>
    <dgm:cxn modelId="{22C79993-A9BA-4E91-9F2F-7B4C633096F0}" type="presParOf" srcId="{2E3F5DCD-D1E6-4816-913D-C7B15B5F8167}" destId="{8319EC98-E7CC-4A22-ADB9-E9FEC274D25E}" srcOrd="0" destOrd="0" presId="urn:microsoft.com/office/officeart/2005/8/layout/hierarchy1"/>
    <dgm:cxn modelId="{A6328DEA-D3F8-4315-A47C-BF908C7BB584}" type="presParOf" srcId="{8319EC98-E7CC-4A22-ADB9-E9FEC274D25E}" destId="{390A3E29-7A91-4F6D-B90B-DE56C9DD1793}" srcOrd="0" destOrd="0" presId="urn:microsoft.com/office/officeart/2005/8/layout/hierarchy1"/>
    <dgm:cxn modelId="{4C5C68DF-5409-4403-9CB0-AF0BB33DDE20}" type="presParOf" srcId="{8319EC98-E7CC-4A22-ADB9-E9FEC274D25E}" destId="{4C34293E-ECAE-4E94-A0AA-40256460D3D9}" srcOrd="1" destOrd="0" presId="urn:microsoft.com/office/officeart/2005/8/layout/hierarchy1"/>
    <dgm:cxn modelId="{B1601097-215B-4024-B487-3BBD24D30FDF}" type="presParOf" srcId="{2E3F5DCD-D1E6-4816-913D-C7B15B5F8167}" destId="{0AE70D19-AA10-4350-8B8A-11F23E493C98}" srcOrd="1" destOrd="0" presId="urn:microsoft.com/office/officeart/2005/8/layout/hierarchy1"/>
    <dgm:cxn modelId="{173B81CD-F26F-42DC-B939-13C80A8548C7}" type="presParOf" srcId="{A66EFAB4-123E-49BF-9236-A4371FD4AD46}" destId="{CD64F461-4536-431B-BBDC-3F205CB30BB8}" srcOrd="4" destOrd="0" presId="urn:microsoft.com/office/officeart/2005/8/layout/hierarchy1"/>
    <dgm:cxn modelId="{DA4E1530-6152-460B-8D4B-FE94697B81DB}" type="presParOf" srcId="{A66EFAB4-123E-49BF-9236-A4371FD4AD46}" destId="{B15C8EB5-ED55-4609-A0AE-D563093E099B}" srcOrd="5" destOrd="0" presId="urn:microsoft.com/office/officeart/2005/8/layout/hierarchy1"/>
    <dgm:cxn modelId="{2CF2F77D-0DDD-4832-A72B-882D9722757A}" type="presParOf" srcId="{B15C8EB5-ED55-4609-A0AE-D563093E099B}" destId="{4F2AE4FF-9FCA-447E-8E27-BD94B3BEBD9A}" srcOrd="0" destOrd="0" presId="urn:microsoft.com/office/officeart/2005/8/layout/hierarchy1"/>
    <dgm:cxn modelId="{3DF59D54-1A86-40AE-8AA5-C41B03A9258B}" type="presParOf" srcId="{4F2AE4FF-9FCA-447E-8E27-BD94B3BEBD9A}" destId="{B54B2308-B374-4BA6-802C-F6CBAEE831E7}" srcOrd="0" destOrd="0" presId="urn:microsoft.com/office/officeart/2005/8/layout/hierarchy1"/>
    <dgm:cxn modelId="{94D05B92-A506-4126-BC1B-C58B82DF975F}" type="presParOf" srcId="{4F2AE4FF-9FCA-447E-8E27-BD94B3BEBD9A}" destId="{7FE4B863-16B5-48F9-B0C8-D2BF607DFE05}" srcOrd="1" destOrd="0" presId="urn:microsoft.com/office/officeart/2005/8/layout/hierarchy1"/>
    <dgm:cxn modelId="{CBBD1469-56CE-406A-9214-730724737E64}" type="presParOf" srcId="{B15C8EB5-ED55-4609-A0AE-D563093E099B}" destId="{59297A7F-4D43-427B-9E10-867227CF2DD1}" srcOrd="1" destOrd="0" presId="urn:microsoft.com/office/officeart/2005/8/layout/hierarchy1"/>
    <dgm:cxn modelId="{D68D0B85-CC6D-4AFD-B1E0-38BE92D15C37}" type="presParOf" srcId="{A66EFAB4-123E-49BF-9236-A4371FD4AD46}" destId="{8817D41B-4F26-442A-B829-A176D9ECF162}" srcOrd="6" destOrd="0" presId="urn:microsoft.com/office/officeart/2005/8/layout/hierarchy1"/>
    <dgm:cxn modelId="{4B572C70-9527-453A-A8D6-A03671731304}" type="presParOf" srcId="{A66EFAB4-123E-49BF-9236-A4371FD4AD46}" destId="{26DB0D22-1BAE-45F2-8666-139E6D00F9B8}" srcOrd="7" destOrd="0" presId="urn:microsoft.com/office/officeart/2005/8/layout/hierarchy1"/>
    <dgm:cxn modelId="{7F521E35-965A-4ED6-AA02-36FDA8570799}" type="presParOf" srcId="{26DB0D22-1BAE-45F2-8666-139E6D00F9B8}" destId="{0E1907FB-706E-4F15-A302-5FBB0989E588}" srcOrd="0" destOrd="0" presId="urn:microsoft.com/office/officeart/2005/8/layout/hierarchy1"/>
    <dgm:cxn modelId="{CD7ED938-44F6-4C18-AF84-29A813D7F596}" type="presParOf" srcId="{0E1907FB-706E-4F15-A302-5FBB0989E588}" destId="{EC5C9ED8-8F6E-403F-953A-F358511F2975}" srcOrd="0" destOrd="0" presId="urn:microsoft.com/office/officeart/2005/8/layout/hierarchy1"/>
    <dgm:cxn modelId="{E2863F2E-2BA4-4CA4-B661-3D1A68B40170}" type="presParOf" srcId="{0E1907FB-706E-4F15-A302-5FBB0989E588}" destId="{68DB70D4-5204-4619-84DB-9BA8565539C0}" srcOrd="1" destOrd="0" presId="urn:microsoft.com/office/officeart/2005/8/layout/hierarchy1"/>
    <dgm:cxn modelId="{377AE779-FF79-4A93-8673-8226D006853E}" type="presParOf" srcId="{26DB0D22-1BAE-45F2-8666-139E6D00F9B8}" destId="{30DAEEFF-B5D4-4CBE-8881-6F366E0E350B}" srcOrd="1" destOrd="0" presId="urn:microsoft.com/office/officeart/2005/8/layout/hierarchy1"/>
    <dgm:cxn modelId="{97D2A477-56F8-4125-9823-3B8DCCCE3939}" type="presParOf" srcId="{3F9284A5-FA9A-43F7-A7CC-CD0E0DDFC93E}" destId="{5EFB1C40-5B7B-4310-BBFC-DAD03BA30AF1}" srcOrd="1" destOrd="0" presId="urn:microsoft.com/office/officeart/2005/8/layout/hierarchy1"/>
    <dgm:cxn modelId="{03E2F5F9-2C19-466C-8DC9-69F4C84C8E62}" type="presParOf" srcId="{5EFB1C40-5B7B-4310-BBFC-DAD03BA30AF1}" destId="{B607B4C8-8D7A-4337-84FC-816E11D290F7}" srcOrd="0" destOrd="0" presId="urn:microsoft.com/office/officeart/2005/8/layout/hierarchy1"/>
    <dgm:cxn modelId="{4268BA49-169B-427E-9739-488668BFFE7B}" type="presParOf" srcId="{B607B4C8-8D7A-4337-84FC-816E11D290F7}" destId="{8AB553D6-BDB6-41C2-A8BC-5D27E41C9368}" srcOrd="0" destOrd="0" presId="urn:microsoft.com/office/officeart/2005/8/layout/hierarchy1"/>
    <dgm:cxn modelId="{B5E2571A-9C4F-4A28-A418-EF5CFFC07DC8}" type="presParOf" srcId="{B607B4C8-8D7A-4337-84FC-816E11D290F7}" destId="{0F583B0E-CF46-4169-8B3B-0D266865809C}" srcOrd="1" destOrd="0" presId="urn:microsoft.com/office/officeart/2005/8/layout/hierarchy1"/>
    <dgm:cxn modelId="{1573D1E7-2D77-4CCF-9598-056E4E7FD99B}" type="presParOf" srcId="{5EFB1C40-5B7B-4310-BBFC-DAD03BA30AF1}" destId="{6BC4FD2D-8BB2-4956-BCEB-236F0F86AD38}" srcOrd="1" destOrd="0" presId="urn:microsoft.com/office/officeart/2005/8/layout/hierarchy1"/>
    <dgm:cxn modelId="{8D3606F0-D248-41D7-97A6-47BA5B4B0616}" type="presParOf" srcId="{6BC4FD2D-8BB2-4956-BCEB-236F0F86AD38}" destId="{41039E06-07F8-435D-BE9E-3C027219A4D9}" srcOrd="0" destOrd="0" presId="urn:microsoft.com/office/officeart/2005/8/layout/hierarchy1"/>
    <dgm:cxn modelId="{B9CF821E-BF00-433B-97B9-4E96BA1EF550}" type="presParOf" srcId="{6BC4FD2D-8BB2-4956-BCEB-236F0F86AD38}" destId="{A0F5F063-968B-41E7-BE1B-441E112CE037}" srcOrd="1" destOrd="0" presId="urn:microsoft.com/office/officeart/2005/8/layout/hierarchy1"/>
    <dgm:cxn modelId="{B24505F4-2EB9-473E-8C21-76B7E81D52FE}" type="presParOf" srcId="{A0F5F063-968B-41E7-BE1B-441E112CE037}" destId="{4392FA4E-450A-47C9-B792-CD1E42A5FA20}" srcOrd="0" destOrd="0" presId="urn:microsoft.com/office/officeart/2005/8/layout/hierarchy1"/>
    <dgm:cxn modelId="{32BB4895-7016-476D-8E34-2FEF8BAA129F}" type="presParOf" srcId="{4392FA4E-450A-47C9-B792-CD1E42A5FA20}" destId="{59C5A814-510A-4BD9-B4E8-6E73DD56CA9E}" srcOrd="0" destOrd="0" presId="urn:microsoft.com/office/officeart/2005/8/layout/hierarchy1"/>
    <dgm:cxn modelId="{6FB3E463-D020-4CB3-83D9-4A769297541D}" type="presParOf" srcId="{4392FA4E-450A-47C9-B792-CD1E42A5FA20}" destId="{1F279088-42C8-4E9B-87B6-A94FAAB86D0D}" srcOrd="1" destOrd="0" presId="urn:microsoft.com/office/officeart/2005/8/layout/hierarchy1"/>
    <dgm:cxn modelId="{4811E7CA-B766-4543-AEF7-BFD13E13EEE1}" type="presParOf" srcId="{A0F5F063-968B-41E7-BE1B-441E112CE037}" destId="{C63E0D52-6AAC-4626-92D8-186700E6C75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6B14B37-5B90-4A30-B3F1-6978E04807E2}" type="doc">
      <dgm:prSet loTypeId="urn:microsoft.com/office/officeart/2005/8/layout/hProcess11" loCatId="process" qsTypeId="urn:microsoft.com/office/officeart/2005/8/quickstyle/simple1" qsCatId="simple" csTypeId="urn:microsoft.com/office/officeart/2005/8/colors/colorful1" csCatId="colorful" phldr="1"/>
      <dgm:spPr/>
    </dgm:pt>
    <dgm:pt modelId="{E09D11FE-B81B-474F-9BCE-75AFCB5540EF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24/05/16</a:t>
          </a:r>
        </a:p>
        <a:p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Publication des appels à projets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476E433-9D7C-4842-BCE8-CB25BAAD87CE}" type="parTrans" cxnId="{E2156928-0B91-4381-A019-BB130748B2F3}">
      <dgm:prSet/>
      <dgm:spPr/>
      <dgm:t>
        <a:bodyPr/>
        <a:lstStyle/>
        <a:p>
          <a:endParaRPr lang="fr-FR"/>
        </a:p>
      </dgm:t>
    </dgm:pt>
    <dgm:pt modelId="{CCF2E777-8682-4F1C-BD8F-9D4385B2C151}" type="sibTrans" cxnId="{E2156928-0B91-4381-A019-BB130748B2F3}">
      <dgm:prSet/>
      <dgm:spPr/>
      <dgm:t>
        <a:bodyPr/>
        <a:lstStyle/>
        <a:p>
          <a:endParaRPr lang="fr-FR"/>
        </a:p>
      </dgm:t>
    </dgm:pt>
    <dgm:pt modelId="{20AA236D-1298-45C0-94EF-E4E64ACC5A3E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30/10/16</a:t>
          </a:r>
        </a:p>
        <a:p>
          <a:r>
            <a:rPr lang="fr-FR" b="0" dirty="0" smtClean="0">
              <a:latin typeface="Calibri" panose="020F0502020204030204" pitchFamily="34" charset="0"/>
              <a:cs typeface="Calibri" panose="020F0502020204030204" pitchFamily="34" charset="0"/>
            </a:rPr>
            <a:t>Seconde date butoir pour les autres opérations</a:t>
          </a:r>
        </a:p>
        <a:p>
          <a:r>
            <a:rPr lang="fr-FR" b="0" dirty="0" smtClean="0">
              <a:latin typeface="Calibri" panose="020F0502020204030204" pitchFamily="34" charset="0"/>
              <a:cs typeface="Calibri" panose="020F0502020204030204" pitchFamily="34" charset="0"/>
            </a:rPr>
            <a:t>(6 mois de rétroactivité maximum)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0F908B6-9C2C-4A5F-B3B3-DEA3435BC920}" type="parTrans" cxnId="{79F5753E-9D62-430A-A857-FA9DC4C82992}">
      <dgm:prSet/>
      <dgm:spPr/>
      <dgm:t>
        <a:bodyPr/>
        <a:lstStyle/>
        <a:p>
          <a:endParaRPr lang="fr-FR"/>
        </a:p>
      </dgm:t>
    </dgm:pt>
    <dgm:pt modelId="{C8B3578F-5354-4BBA-990E-FF542D167FD7}" type="sibTrans" cxnId="{79F5753E-9D62-430A-A857-FA9DC4C82992}">
      <dgm:prSet/>
      <dgm:spPr/>
      <dgm:t>
        <a:bodyPr/>
        <a:lstStyle/>
        <a:p>
          <a:endParaRPr lang="fr-FR"/>
        </a:p>
      </dgm:t>
    </dgm:pt>
    <dgm:pt modelId="{A8E364F5-0090-45E7-B298-2CE292C4A244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30/06/16</a:t>
          </a:r>
        </a:p>
        <a:p>
          <a:r>
            <a:rPr lang="fr-FR" dirty="0" smtClean="0">
              <a:latin typeface="Calibri" panose="020F0502020204030204" pitchFamily="34" charset="0"/>
              <a:cs typeface="Calibri" panose="020F0502020204030204" pitchFamily="34" charset="0"/>
            </a:rPr>
            <a:t>Date butoir de réponses aux AP pour les projets débutant au 01/01/16</a:t>
          </a:r>
          <a:endParaRPr lang="fr-FR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63A8C90-C243-4D6A-8F01-B2B4DA2CD17D}" type="parTrans" cxnId="{26AB8A22-1F06-4C04-AF0B-0D3B963B629D}">
      <dgm:prSet/>
      <dgm:spPr/>
      <dgm:t>
        <a:bodyPr/>
        <a:lstStyle/>
        <a:p>
          <a:endParaRPr lang="fr-FR"/>
        </a:p>
      </dgm:t>
    </dgm:pt>
    <dgm:pt modelId="{FCB809FE-C1CB-4055-9E54-971DAAECF67B}" type="sibTrans" cxnId="{26AB8A22-1F06-4C04-AF0B-0D3B963B629D}">
      <dgm:prSet/>
      <dgm:spPr/>
      <dgm:t>
        <a:bodyPr/>
        <a:lstStyle/>
        <a:p>
          <a:endParaRPr lang="fr-FR"/>
        </a:p>
      </dgm:t>
    </dgm:pt>
    <dgm:pt modelId="{9BEF0D88-B746-462D-B5F3-89C33367A291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01/07/16</a:t>
          </a:r>
        </a:p>
        <a:p>
          <a:r>
            <a:rPr lang="fr-FR" b="0" dirty="0" smtClean="0">
              <a:latin typeface="Calibri" panose="020F0502020204030204" pitchFamily="34" charset="0"/>
              <a:cs typeface="Calibri" panose="020F0502020204030204" pitchFamily="34" charset="0"/>
            </a:rPr>
            <a:t>Démarrage de l’instruction </a:t>
          </a:r>
          <a:endParaRPr lang="fr-FR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51A358C-020B-45B0-BA75-9872A424F36D}" type="parTrans" cxnId="{55894212-D407-4801-92E0-53EAC0C40816}">
      <dgm:prSet/>
      <dgm:spPr/>
      <dgm:t>
        <a:bodyPr/>
        <a:lstStyle/>
        <a:p>
          <a:endParaRPr lang="fr-FR"/>
        </a:p>
      </dgm:t>
    </dgm:pt>
    <dgm:pt modelId="{FB1F62FC-7DAF-4BDC-9977-AC14C480AEEB}" type="sibTrans" cxnId="{55894212-D407-4801-92E0-53EAC0C40816}">
      <dgm:prSet/>
      <dgm:spPr/>
      <dgm:t>
        <a:bodyPr/>
        <a:lstStyle/>
        <a:p>
          <a:endParaRPr lang="fr-FR"/>
        </a:p>
      </dgm:t>
    </dgm:pt>
    <dgm:pt modelId="{D044EEDB-8EFA-415A-A1D0-BA0BEDB1E3B4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01/12/16</a:t>
          </a:r>
        </a:p>
        <a:p>
          <a:r>
            <a:rPr lang="fr-FR" b="0" dirty="0" smtClean="0">
              <a:latin typeface="Calibri" panose="020F0502020204030204" pitchFamily="34" charset="0"/>
              <a:cs typeface="Calibri" panose="020F0502020204030204" pitchFamily="34" charset="0"/>
            </a:rPr>
            <a:t>Publication d’un marché public pour externalisation des CSF </a:t>
          </a:r>
          <a:endParaRPr lang="fr-FR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13F12A-ADE5-4870-9265-93A5F7210036}" type="parTrans" cxnId="{BEA1893F-21BB-4F29-B91B-D830734F328C}">
      <dgm:prSet/>
      <dgm:spPr/>
      <dgm:t>
        <a:bodyPr/>
        <a:lstStyle/>
        <a:p>
          <a:endParaRPr lang="fr-FR"/>
        </a:p>
      </dgm:t>
    </dgm:pt>
    <dgm:pt modelId="{530B67BB-F76E-4CEE-B1F4-64939E913203}" type="sibTrans" cxnId="{BEA1893F-21BB-4F29-B91B-D830734F328C}">
      <dgm:prSet/>
      <dgm:spPr/>
      <dgm:t>
        <a:bodyPr/>
        <a:lstStyle/>
        <a:p>
          <a:endParaRPr lang="fr-FR"/>
        </a:p>
      </dgm:t>
    </dgm:pt>
    <dgm:pt modelId="{F9AAA72E-4C3B-416D-9CD3-80D15F55E0CE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01/09/16</a:t>
          </a:r>
        </a:p>
        <a:p>
          <a:r>
            <a:rPr lang="fr-FR" b="0" dirty="0" smtClean="0">
              <a:latin typeface="Calibri" panose="020F0502020204030204" pitchFamily="34" charset="0"/>
              <a:cs typeface="Calibri" panose="020F0502020204030204" pitchFamily="34" charset="0"/>
            </a:rPr>
            <a:t>Début des visites sur place</a:t>
          </a:r>
          <a:endParaRPr lang="fr-FR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0D42757-8024-4E2A-97C5-E9FD57D579FA}" type="parTrans" cxnId="{367D743D-341C-4B90-8476-5A435F0D2DB5}">
      <dgm:prSet/>
      <dgm:spPr/>
      <dgm:t>
        <a:bodyPr/>
        <a:lstStyle/>
        <a:p>
          <a:endParaRPr lang="fr-FR"/>
        </a:p>
      </dgm:t>
    </dgm:pt>
    <dgm:pt modelId="{C37BDC49-BB5C-4793-B7D3-5F8488374637}" type="sibTrans" cxnId="{367D743D-341C-4B90-8476-5A435F0D2DB5}">
      <dgm:prSet/>
      <dgm:spPr/>
      <dgm:t>
        <a:bodyPr/>
        <a:lstStyle/>
        <a:p>
          <a:endParaRPr lang="fr-FR"/>
        </a:p>
      </dgm:t>
    </dgm:pt>
    <dgm:pt modelId="{C822BB7B-1F97-44F1-B4B9-9F8A01ED44A8}">
      <dgm:prSet phldrT="[Texte]"/>
      <dgm:spPr/>
      <dgm:t>
        <a:bodyPr/>
        <a:lstStyle/>
        <a:p>
          <a:r>
            <a:rPr lang="fr-FR" b="1" dirty="0" smtClean="0">
              <a:latin typeface="Calibri" panose="020F0502020204030204" pitchFamily="34" charset="0"/>
              <a:cs typeface="Calibri" panose="020F0502020204030204" pitchFamily="34" charset="0"/>
            </a:rPr>
            <a:t>23/09/16</a:t>
          </a:r>
        </a:p>
        <a:p>
          <a:r>
            <a:rPr lang="fr-FR" b="0" dirty="0" smtClean="0">
              <a:latin typeface="Calibri" panose="020F0502020204030204" pitchFamily="34" charset="0"/>
              <a:cs typeface="Calibri" panose="020F0502020204030204" pitchFamily="34" charset="0"/>
            </a:rPr>
            <a:t>CRP </a:t>
          </a:r>
          <a:endParaRPr lang="fr-FR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6BC00C-2E12-488E-B545-C5263B648A47}" type="parTrans" cxnId="{6E70B2D1-78F5-4916-9539-2009D1EA47D2}">
      <dgm:prSet/>
      <dgm:spPr/>
      <dgm:t>
        <a:bodyPr/>
        <a:lstStyle/>
        <a:p>
          <a:endParaRPr lang="fr-FR"/>
        </a:p>
      </dgm:t>
    </dgm:pt>
    <dgm:pt modelId="{76905291-CB75-4DED-8AA9-0C8EC2A6E019}" type="sibTrans" cxnId="{6E70B2D1-78F5-4916-9539-2009D1EA47D2}">
      <dgm:prSet/>
      <dgm:spPr/>
      <dgm:t>
        <a:bodyPr/>
        <a:lstStyle/>
        <a:p>
          <a:endParaRPr lang="fr-FR"/>
        </a:p>
      </dgm:t>
    </dgm:pt>
    <dgm:pt modelId="{A9170EB8-8CDA-4678-9230-E946BF2E7EC3}" type="pres">
      <dgm:prSet presAssocID="{16B14B37-5B90-4A30-B3F1-6978E04807E2}" presName="Name0" presStyleCnt="0">
        <dgm:presLayoutVars>
          <dgm:dir/>
          <dgm:resizeHandles val="exact"/>
        </dgm:presLayoutVars>
      </dgm:prSet>
      <dgm:spPr/>
    </dgm:pt>
    <dgm:pt modelId="{ADA91621-D564-4397-A15B-EA361244EB6F}" type="pres">
      <dgm:prSet presAssocID="{16B14B37-5B90-4A30-B3F1-6978E04807E2}" presName="arrow" presStyleLbl="bgShp" presStyleIdx="0" presStyleCnt="1"/>
      <dgm:spPr/>
    </dgm:pt>
    <dgm:pt modelId="{B15DE156-8F5F-4DFE-901D-F522D238444A}" type="pres">
      <dgm:prSet presAssocID="{16B14B37-5B90-4A30-B3F1-6978E04807E2}" presName="points" presStyleCnt="0"/>
      <dgm:spPr/>
    </dgm:pt>
    <dgm:pt modelId="{1B310BF4-DA2E-44B9-B727-12EF4B78AF35}" type="pres">
      <dgm:prSet presAssocID="{E09D11FE-B81B-474F-9BCE-75AFCB5540EF}" presName="compositeA" presStyleCnt="0"/>
      <dgm:spPr/>
    </dgm:pt>
    <dgm:pt modelId="{205067DB-88C9-4E79-A1F3-3227C376B606}" type="pres">
      <dgm:prSet presAssocID="{E09D11FE-B81B-474F-9BCE-75AFCB5540EF}" presName="textA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F94BC9-D60F-4C9C-848C-D9FCDDF6D4FB}" type="pres">
      <dgm:prSet presAssocID="{E09D11FE-B81B-474F-9BCE-75AFCB5540EF}" presName="circleA" presStyleLbl="node1" presStyleIdx="0" presStyleCnt="7"/>
      <dgm:spPr/>
    </dgm:pt>
    <dgm:pt modelId="{E2B6FC0E-2525-47C3-B3AA-4E50226435CB}" type="pres">
      <dgm:prSet presAssocID="{E09D11FE-B81B-474F-9BCE-75AFCB5540EF}" presName="spaceA" presStyleCnt="0"/>
      <dgm:spPr/>
    </dgm:pt>
    <dgm:pt modelId="{19EE9F55-EBDF-4A71-A0DB-5B0F5CE42154}" type="pres">
      <dgm:prSet presAssocID="{CCF2E777-8682-4F1C-BD8F-9D4385B2C151}" presName="space" presStyleCnt="0"/>
      <dgm:spPr/>
    </dgm:pt>
    <dgm:pt modelId="{6AECE1D0-9077-4518-AB57-DF838FA586C0}" type="pres">
      <dgm:prSet presAssocID="{A8E364F5-0090-45E7-B298-2CE292C4A244}" presName="compositeB" presStyleCnt="0"/>
      <dgm:spPr/>
    </dgm:pt>
    <dgm:pt modelId="{543C9E74-44B7-479F-890C-C8C5EC0DB539}" type="pres">
      <dgm:prSet presAssocID="{A8E364F5-0090-45E7-B298-2CE292C4A244}" presName="textB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82C924-0804-4C9D-92E5-DB1FCDF029C7}" type="pres">
      <dgm:prSet presAssocID="{A8E364F5-0090-45E7-B298-2CE292C4A244}" presName="circleB" presStyleLbl="node1" presStyleIdx="1" presStyleCnt="7"/>
      <dgm:spPr/>
    </dgm:pt>
    <dgm:pt modelId="{BCEE3276-2879-4133-AD04-81095CDAC141}" type="pres">
      <dgm:prSet presAssocID="{A8E364F5-0090-45E7-B298-2CE292C4A244}" presName="spaceB" presStyleCnt="0"/>
      <dgm:spPr/>
    </dgm:pt>
    <dgm:pt modelId="{A0457BE1-7AF5-444D-B662-AD6C175404AA}" type="pres">
      <dgm:prSet presAssocID="{FCB809FE-C1CB-4055-9E54-971DAAECF67B}" presName="space" presStyleCnt="0"/>
      <dgm:spPr/>
    </dgm:pt>
    <dgm:pt modelId="{EC714375-6CBD-4826-A0FB-88668C709DEB}" type="pres">
      <dgm:prSet presAssocID="{9BEF0D88-B746-462D-B5F3-89C33367A291}" presName="compositeA" presStyleCnt="0"/>
      <dgm:spPr/>
    </dgm:pt>
    <dgm:pt modelId="{AFB38DCB-D63B-433B-AB28-B09B42BE6072}" type="pres">
      <dgm:prSet presAssocID="{9BEF0D88-B746-462D-B5F3-89C33367A291}" presName="textA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E160DF-B996-42A4-95A2-1DF7A1EC9719}" type="pres">
      <dgm:prSet presAssocID="{9BEF0D88-B746-462D-B5F3-89C33367A291}" presName="circleA" presStyleLbl="node1" presStyleIdx="2" presStyleCnt="7"/>
      <dgm:spPr/>
    </dgm:pt>
    <dgm:pt modelId="{A6EB570B-B9C3-406A-B69E-E57283391535}" type="pres">
      <dgm:prSet presAssocID="{9BEF0D88-B746-462D-B5F3-89C33367A291}" presName="spaceA" presStyleCnt="0"/>
      <dgm:spPr/>
    </dgm:pt>
    <dgm:pt modelId="{6225CA7E-E5A0-4F3F-B0C7-168D2005905F}" type="pres">
      <dgm:prSet presAssocID="{FB1F62FC-7DAF-4BDC-9977-AC14C480AEEB}" presName="space" presStyleCnt="0"/>
      <dgm:spPr/>
    </dgm:pt>
    <dgm:pt modelId="{1639C71D-BA0D-48E6-AB0F-945FBE5C4FA0}" type="pres">
      <dgm:prSet presAssocID="{F9AAA72E-4C3B-416D-9CD3-80D15F55E0CE}" presName="compositeB" presStyleCnt="0"/>
      <dgm:spPr/>
    </dgm:pt>
    <dgm:pt modelId="{D3E8E439-1E60-4FAE-9DF2-1147BD725FF4}" type="pres">
      <dgm:prSet presAssocID="{F9AAA72E-4C3B-416D-9CD3-80D15F55E0CE}" presName="textB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ED2855E-CCB1-434F-856B-4376D703EC58}" type="pres">
      <dgm:prSet presAssocID="{F9AAA72E-4C3B-416D-9CD3-80D15F55E0CE}" presName="circleB" presStyleLbl="node1" presStyleIdx="3" presStyleCnt="7"/>
      <dgm:spPr/>
    </dgm:pt>
    <dgm:pt modelId="{D09D5479-D5A3-43BD-A8C7-205243B15B6B}" type="pres">
      <dgm:prSet presAssocID="{F9AAA72E-4C3B-416D-9CD3-80D15F55E0CE}" presName="spaceB" presStyleCnt="0"/>
      <dgm:spPr/>
    </dgm:pt>
    <dgm:pt modelId="{27C7DE00-EB5C-45D0-A7AE-A661E64F2DE0}" type="pres">
      <dgm:prSet presAssocID="{C37BDC49-BB5C-4793-B7D3-5F8488374637}" presName="space" presStyleCnt="0"/>
      <dgm:spPr/>
    </dgm:pt>
    <dgm:pt modelId="{D6B781F4-E2CB-441A-935E-5E0693351B0B}" type="pres">
      <dgm:prSet presAssocID="{C822BB7B-1F97-44F1-B4B9-9F8A01ED44A8}" presName="compositeA" presStyleCnt="0"/>
      <dgm:spPr/>
    </dgm:pt>
    <dgm:pt modelId="{E04B6E1B-D8AE-4BB8-8909-D7CE67C3F904}" type="pres">
      <dgm:prSet presAssocID="{C822BB7B-1F97-44F1-B4B9-9F8A01ED44A8}" presName="textA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341FFC-1574-4855-B680-21056E7F8AC6}" type="pres">
      <dgm:prSet presAssocID="{C822BB7B-1F97-44F1-B4B9-9F8A01ED44A8}" presName="circleA" presStyleLbl="node1" presStyleIdx="4" presStyleCnt="7"/>
      <dgm:spPr/>
    </dgm:pt>
    <dgm:pt modelId="{35C6922E-6E4D-48CA-B13A-8E71D9BF8801}" type="pres">
      <dgm:prSet presAssocID="{C822BB7B-1F97-44F1-B4B9-9F8A01ED44A8}" presName="spaceA" presStyleCnt="0"/>
      <dgm:spPr/>
    </dgm:pt>
    <dgm:pt modelId="{3AAC367D-2181-47AC-A449-FA99D03B35D1}" type="pres">
      <dgm:prSet presAssocID="{76905291-CB75-4DED-8AA9-0C8EC2A6E019}" presName="space" presStyleCnt="0"/>
      <dgm:spPr/>
    </dgm:pt>
    <dgm:pt modelId="{85F97C0D-378D-42C0-A71C-782E1A028012}" type="pres">
      <dgm:prSet presAssocID="{20AA236D-1298-45C0-94EF-E4E64ACC5A3E}" presName="compositeB" presStyleCnt="0"/>
      <dgm:spPr/>
    </dgm:pt>
    <dgm:pt modelId="{20A57FCB-C190-431D-8C83-235ADFF0B59B}" type="pres">
      <dgm:prSet presAssocID="{20AA236D-1298-45C0-94EF-E4E64ACC5A3E}" presName="textB" presStyleLbl="revTx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BCDFD26-4C25-4554-A737-15115F84AA7F}" type="pres">
      <dgm:prSet presAssocID="{20AA236D-1298-45C0-94EF-E4E64ACC5A3E}" presName="circleB" presStyleLbl="node1" presStyleIdx="5" presStyleCnt="7"/>
      <dgm:spPr/>
    </dgm:pt>
    <dgm:pt modelId="{55671075-8428-4892-97B5-8D4482FACA6F}" type="pres">
      <dgm:prSet presAssocID="{20AA236D-1298-45C0-94EF-E4E64ACC5A3E}" presName="spaceB" presStyleCnt="0"/>
      <dgm:spPr/>
    </dgm:pt>
    <dgm:pt modelId="{1B66E900-E050-4CD1-8EF2-5D4DBE6B1226}" type="pres">
      <dgm:prSet presAssocID="{C8B3578F-5354-4BBA-990E-FF542D167FD7}" presName="space" presStyleCnt="0"/>
      <dgm:spPr/>
    </dgm:pt>
    <dgm:pt modelId="{D5E29596-2856-42C7-9B01-6ABC62FC936E}" type="pres">
      <dgm:prSet presAssocID="{D044EEDB-8EFA-415A-A1D0-BA0BEDB1E3B4}" presName="compositeA" presStyleCnt="0"/>
      <dgm:spPr/>
    </dgm:pt>
    <dgm:pt modelId="{775AD64B-4722-4BFA-A14C-599C0E0B7246}" type="pres">
      <dgm:prSet presAssocID="{D044EEDB-8EFA-415A-A1D0-BA0BEDB1E3B4}" presName="textA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11293F3-75DA-493B-AF92-0353BB4D19D3}" type="pres">
      <dgm:prSet presAssocID="{D044EEDB-8EFA-415A-A1D0-BA0BEDB1E3B4}" presName="circleA" presStyleLbl="node1" presStyleIdx="6" presStyleCnt="7"/>
      <dgm:spPr/>
    </dgm:pt>
    <dgm:pt modelId="{50851F36-21FA-46CE-B096-DC6F0044DCA1}" type="pres">
      <dgm:prSet presAssocID="{D044EEDB-8EFA-415A-A1D0-BA0BEDB1E3B4}" presName="spaceA" presStyleCnt="0"/>
      <dgm:spPr/>
    </dgm:pt>
  </dgm:ptLst>
  <dgm:cxnLst>
    <dgm:cxn modelId="{00E784A5-047F-4723-B647-0DC3C8061E53}" type="presOf" srcId="{A8E364F5-0090-45E7-B298-2CE292C4A244}" destId="{543C9E74-44B7-479F-890C-C8C5EC0DB539}" srcOrd="0" destOrd="0" presId="urn:microsoft.com/office/officeart/2005/8/layout/hProcess11"/>
    <dgm:cxn modelId="{7040E823-9C21-43CA-9E7E-8A8639494314}" type="presOf" srcId="{E09D11FE-B81B-474F-9BCE-75AFCB5540EF}" destId="{205067DB-88C9-4E79-A1F3-3227C376B606}" srcOrd="0" destOrd="0" presId="urn:microsoft.com/office/officeart/2005/8/layout/hProcess11"/>
    <dgm:cxn modelId="{24A17099-2726-4ADE-BF40-12C41BA0B5FC}" type="presOf" srcId="{F9AAA72E-4C3B-416D-9CD3-80D15F55E0CE}" destId="{D3E8E439-1E60-4FAE-9DF2-1147BD725FF4}" srcOrd="0" destOrd="0" presId="urn:microsoft.com/office/officeart/2005/8/layout/hProcess11"/>
    <dgm:cxn modelId="{26AB8A22-1F06-4C04-AF0B-0D3B963B629D}" srcId="{16B14B37-5B90-4A30-B3F1-6978E04807E2}" destId="{A8E364F5-0090-45E7-B298-2CE292C4A244}" srcOrd="1" destOrd="0" parTransId="{E63A8C90-C243-4D6A-8F01-B2B4DA2CD17D}" sibTransId="{FCB809FE-C1CB-4055-9E54-971DAAECF67B}"/>
    <dgm:cxn modelId="{6E70B2D1-78F5-4916-9539-2009D1EA47D2}" srcId="{16B14B37-5B90-4A30-B3F1-6978E04807E2}" destId="{C822BB7B-1F97-44F1-B4B9-9F8A01ED44A8}" srcOrd="4" destOrd="0" parTransId="{FD6BC00C-2E12-488E-B545-C5263B648A47}" sibTransId="{76905291-CB75-4DED-8AA9-0C8EC2A6E019}"/>
    <dgm:cxn modelId="{864DD4E7-83CA-4E38-992A-3680F8593DC3}" type="presOf" srcId="{16B14B37-5B90-4A30-B3F1-6978E04807E2}" destId="{A9170EB8-8CDA-4678-9230-E946BF2E7EC3}" srcOrd="0" destOrd="0" presId="urn:microsoft.com/office/officeart/2005/8/layout/hProcess11"/>
    <dgm:cxn modelId="{55894212-D407-4801-92E0-53EAC0C40816}" srcId="{16B14B37-5B90-4A30-B3F1-6978E04807E2}" destId="{9BEF0D88-B746-462D-B5F3-89C33367A291}" srcOrd="2" destOrd="0" parTransId="{651A358C-020B-45B0-BA75-9872A424F36D}" sibTransId="{FB1F62FC-7DAF-4BDC-9977-AC14C480AEEB}"/>
    <dgm:cxn modelId="{9705B8AE-F8A6-4557-A21F-61BFFA8309E6}" type="presOf" srcId="{C822BB7B-1F97-44F1-B4B9-9F8A01ED44A8}" destId="{E04B6E1B-D8AE-4BB8-8909-D7CE67C3F904}" srcOrd="0" destOrd="0" presId="urn:microsoft.com/office/officeart/2005/8/layout/hProcess11"/>
    <dgm:cxn modelId="{2001BB01-5609-439D-A8B8-A3E43257C5EE}" type="presOf" srcId="{9BEF0D88-B746-462D-B5F3-89C33367A291}" destId="{AFB38DCB-D63B-433B-AB28-B09B42BE6072}" srcOrd="0" destOrd="0" presId="urn:microsoft.com/office/officeart/2005/8/layout/hProcess11"/>
    <dgm:cxn modelId="{367D743D-341C-4B90-8476-5A435F0D2DB5}" srcId="{16B14B37-5B90-4A30-B3F1-6978E04807E2}" destId="{F9AAA72E-4C3B-416D-9CD3-80D15F55E0CE}" srcOrd="3" destOrd="0" parTransId="{80D42757-8024-4E2A-97C5-E9FD57D579FA}" sibTransId="{C37BDC49-BB5C-4793-B7D3-5F8488374637}"/>
    <dgm:cxn modelId="{E2156928-0B91-4381-A019-BB130748B2F3}" srcId="{16B14B37-5B90-4A30-B3F1-6978E04807E2}" destId="{E09D11FE-B81B-474F-9BCE-75AFCB5540EF}" srcOrd="0" destOrd="0" parTransId="{F476E433-9D7C-4842-BCE8-CB25BAAD87CE}" sibTransId="{CCF2E777-8682-4F1C-BD8F-9D4385B2C151}"/>
    <dgm:cxn modelId="{67EA72BB-DA42-4804-853A-47673C9CEAD6}" type="presOf" srcId="{20AA236D-1298-45C0-94EF-E4E64ACC5A3E}" destId="{20A57FCB-C190-431D-8C83-235ADFF0B59B}" srcOrd="0" destOrd="0" presId="urn:microsoft.com/office/officeart/2005/8/layout/hProcess11"/>
    <dgm:cxn modelId="{02A278B9-780D-4D88-B1A8-F9E72A6D4B54}" type="presOf" srcId="{D044EEDB-8EFA-415A-A1D0-BA0BEDB1E3B4}" destId="{775AD64B-4722-4BFA-A14C-599C0E0B7246}" srcOrd="0" destOrd="0" presId="urn:microsoft.com/office/officeart/2005/8/layout/hProcess11"/>
    <dgm:cxn modelId="{BEA1893F-21BB-4F29-B91B-D830734F328C}" srcId="{16B14B37-5B90-4A30-B3F1-6978E04807E2}" destId="{D044EEDB-8EFA-415A-A1D0-BA0BEDB1E3B4}" srcOrd="6" destOrd="0" parTransId="{7413F12A-ADE5-4870-9265-93A5F7210036}" sibTransId="{530B67BB-F76E-4CEE-B1F4-64939E913203}"/>
    <dgm:cxn modelId="{79F5753E-9D62-430A-A857-FA9DC4C82992}" srcId="{16B14B37-5B90-4A30-B3F1-6978E04807E2}" destId="{20AA236D-1298-45C0-94EF-E4E64ACC5A3E}" srcOrd="5" destOrd="0" parTransId="{60F908B6-9C2C-4A5F-B3B3-DEA3435BC920}" sibTransId="{C8B3578F-5354-4BBA-990E-FF542D167FD7}"/>
    <dgm:cxn modelId="{0B75C23C-2220-45E7-BDCD-A0771B29F5A5}" type="presParOf" srcId="{A9170EB8-8CDA-4678-9230-E946BF2E7EC3}" destId="{ADA91621-D564-4397-A15B-EA361244EB6F}" srcOrd="0" destOrd="0" presId="urn:microsoft.com/office/officeart/2005/8/layout/hProcess11"/>
    <dgm:cxn modelId="{E2E65399-B10C-4DE7-A352-D924388AC940}" type="presParOf" srcId="{A9170EB8-8CDA-4678-9230-E946BF2E7EC3}" destId="{B15DE156-8F5F-4DFE-901D-F522D238444A}" srcOrd="1" destOrd="0" presId="urn:microsoft.com/office/officeart/2005/8/layout/hProcess11"/>
    <dgm:cxn modelId="{DB539F77-3548-4207-A574-3E9455428F0C}" type="presParOf" srcId="{B15DE156-8F5F-4DFE-901D-F522D238444A}" destId="{1B310BF4-DA2E-44B9-B727-12EF4B78AF35}" srcOrd="0" destOrd="0" presId="urn:microsoft.com/office/officeart/2005/8/layout/hProcess11"/>
    <dgm:cxn modelId="{9699C6A7-D06F-4C2B-A1F3-E88E3433796C}" type="presParOf" srcId="{1B310BF4-DA2E-44B9-B727-12EF4B78AF35}" destId="{205067DB-88C9-4E79-A1F3-3227C376B606}" srcOrd="0" destOrd="0" presId="urn:microsoft.com/office/officeart/2005/8/layout/hProcess11"/>
    <dgm:cxn modelId="{E5FC92FC-0238-4CFC-846F-557A933E4283}" type="presParOf" srcId="{1B310BF4-DA2E-44B9-B727-12EF4B78AF35}" destId="{09F94BC9-D60F-4C9C-848C-D9FCDDF6D4FB}" srcOrd="1" destOrd="0" presId="urn:microsoft.com/office/officeart/2005/8/layout/hProcess11"/>
    <dgm:cxn modelId="{1880CA79-1F13-467B-9516-D7BBC3F4168F}" type="presParOf" srcId="{1B310BF4-DA2E-44B9-B727-12EF4B78AF35}" destId="{E2B6FC0E-2525-47C3-B3AA-4E50226435CB}" srcOrd="2" destOrd="0" presId="urn:microsoft.com/office/officeart/2005/8/layout/hProcess11"/>
    <dgm:cxn modelId="{33EE49F5-494D-4E10-94B6-737757667F18}" type="presParOf" srcId="{B15DE156-8F5F-4DFE-901D-F522D238444A}" destId="{19EE9F55-EBDF-4A71-A0DB-5B0F5CE42154}" srcOrd="1" destOrd="0" presId="urn:microsoft.com/office/officeart/2005/8/layout/hProcess11"/>
    <dgm:cxn modelId="{B7895483-5830-4075-BDE5-59937DAC8FD0}" type="presParOf" srcId="{B15DE156-8F5F-4DFE-901D-F522D238444A}" destId="{6AECE1D0-9077-4518-AB57-DF838FA586C0}" srcOrd="2" destOrd="0" presId="urn:microsoft.com/office/officeart/2005/8/layout/hProcess11"/>
    <dgm:cxn modelId="{9ABFA723-27E1-46ED-985A-963CAD3EE8F2}" type="presParOf" srcId="{6AECE1D0-9077-4518-AB57-DF838FA586C0}" destId="{543C9E74-44B7-479F-890C-C8C5EC0DB539}" srcOrd="0" destOrd="0" presId="urn:microsoft.com/office/officeart/2005/8/layout/hProcess11"/>
    <dgm:cxn modelId="{F483D2B9-2E76-4F88-9CE3-F6FF24E88551}" type="presParOf" srcId="{6AECE1D0-9077-4518-AB57-DF838FA586C0}" destId="{7282C924-0804-4C9D-92E5-DB1FCDF029C7}" srcOrd="1" destOrd="0" presId="urn:microsoft.com/office/officeart/2005/8/layout/hProcess11"/>
    <dgm:cxn modelId="{1FE9E535-EF84-4521-8695-047E73884F3B}" type="presParOf" srcId="{6AECE1D0-9077-4518-AB57-DF838FA586C0}" destId="{BCEE3276-2879-4133-AD04-81095CDAC141}" srcOrd="2" destOrd="0" presId="urn:microsoft.com/office/officeart/2005/8/layout/hProcess11"/>
    <dgm:cxn modelId="{58B3AAF9-2D14-456D-9EE5-18478948F095}" type="presParOf" srcId="{B15DE156-8F5F-4DFE-901D-F522D238444A}" destId="{A0457BE1-7AF5-444D-B662-AD6C175404AA}" srcOrd="3" destOrd="0" presId="urn:microsoft.com/office/officeart/2005/8/layout/hProcess11"/>
    <dgm:cxn modelId="{898E7CE4-6D2B-4FF5-87F5-0D5C968BB7DB}" type="presParOf" srcId="{B15DE156-8F5F-4DFE-901D-F522D238444A}" destId="{EC714375-6CBD-4826-A0FB-88668C709DEB}" srcOrd="4" destOrd="0" presId="urn:microsoft.com/office/officeart/2005/8/layout/hProcess11"/>
    <dgm:cxn modelId="{93D301C1-1883-4120-AFC9-F25111D1D936}" type="presParOf" srcId="{EC714375-6CBD-4826-A0FB-88668C709DEB}" destId="{AFB38DCB-D63B-433B-AB28-B09B42BE6072}" srcOrd="0" destOrd="0" presId="urn:microsoft.com/office/officeart/2005/8/layout/hProcess11"/>
    <dgm:cxn modelId="{15851BD5-88DD-46A3-9F28-626B4E977ED8}" type="presParOf" srcId="{EC714375-6CBD-4826-A0FB-88668C709DEB}" destId="{FBE160DF-B996-42A4-95A2-1DF7A1EC9719}" srcOrd="1" destOrd="0" presId="urn:microsoft.com/office/officeart/2005/8/layout/hProcess11"/>
    <dgm:cxn modelId="{B62B92C0-E549-44DA-9BED-F86E8FA787D0}" type="presParOf" srcId="{EC714375-6CBD-4826-A0FB-88668C709DEB}" destId="{A6EB570B-B9C3-406A-B69E-E57283391535}" srcOrd="2" destOrd="0" presId="urn:microsoft.com/office/officeart/2005/8/layout/hProcess11"/>
    <dgm:cxn modelId="{9475DF59-FB7F-4FCB-AA3E-8CC59FE096F8}" type="presParOf" srcId="{B15DE156-8F5F-4DFE-901D-F522D238444A}" destId="{6225CA7E-E5A0-4F3F-B0C7-168D2005905F}" srcOrd="5" destOrd="0" presId="urn:microsoft.com/office/officeart/2005/8/layout/hProcess11"/>
    <dgm:cxn modelId="{DC4D5876-613C-462B-9700-7774376870C6}" type="presParOf" srcId="{B15DE156-8F5F-4DFE-901D-F522D238444A}" destId="{1639C71D-BA0D-48E6-AB0F-945FBE5C4FA0}" srcOrd="6" destOrd="0" presId="urn:microsoft.com/office/officeart/2005/8/layout/hProcess11"/>
    <dgm:cxn modelId="{2292E97E-78B2-4006-8A25-2AD4A9314660}" type="presParOf" srcId="{1639C71D-BA0D-48E6-AB0F-945FBE5C4FA0}" destId="{D3E8E439-1E60-4FAE-9DF2-1147BD725FF4}" srcOrd="0" destOrd="0" presId="urn:microsoft.com/office/officeart/2005/8/layout/hProcess11"/>
    <dgm:cxn modelId="{AB4E29DE-EA43-4AA4-9515-13F04937C99F}" type="presParOf" srcId="{1639C71D-BA0D-48E6-AB0F-945FBE5C4FA0}" destId="{DED2855E-CCB1-434F-856B-4376D703EC58}" srcOrd="1" destOrd="0" presId="urn:microsoft.com/office/officeart/2005/8/layout/hProcess11"/>
    <dgm:cxn modelId="{7ECBB42F-DC2B-4CBC-A581-1E79E53A6AF0}" type="presParOf" srcId="{1639C71D-BA0D-48E6-AB0F-945FBE5C4FA0}" destId="{D09D5479-D5A3-43BD-A8C7-205243B15B6B}" srcOrd="2" destOrd="0" presId="urn:microsoft.com/office/officeart/2005/8/layout/hProcess11"/>
    <dgm:cxn modelId="{730B4D4F-43B8-4175-B77D-24FC327BF808}" type="presParOf" srcId="{B15DE156-8F5F-4DFE-901D-F522D238444A}" destId="{27C7DE00-EB5C-45D0-A7AE-A661E64F2DE0}" srcOrd="7" destOrd="0" presId="urn:microsoft.com/office/officeart/2005/8/layout/hProcess11"/>
    <dgm:cxn modelId="{99972D6C-0AE8-4C47-9419-A88304F806B4}" type="presParOf" srcId="{B15DE156-8F5F-4DFE-901D-F522D238444A}" destId="{D6B781F4-E2CB-441A-935E-5E0693351B0B}" srcOrd="8" destOrd="0" presId="urn:microsoft.com/office/officeart/2005/8/layout/hProcess11"/>
    <dgm:cxn modelId="{3C6096DC-0B92-4D6F-BB63-8E5FFC74171E}" type="presParOf" srcId="{D6B781F4-E2CB-441A-935E-5E0693351B0B}" destId="{E04B6E1B-D8AE-4BB8-8909-D7CE67C3F904}" srcOrd="0" destOrd="0" presId="urn:microsoft.com/office/officeart/2005/8/layout/hProcess11"/>
    <dgm:cxn modelId="{35E7A1B0-DED2-4D92-8303-F9D51CE2BBFA}" type="presParOf" srcId="{D6B781F4-E2CB-441A-935E-5E0693351B0B}" destId="{55341FFC-1574-4855-B680-21056E7F8AC6}" srcOrd="1" destOrd="0" presId="urn:microsoft.com/office/officeart/2005/8/layout/hProcess11"/>
    <dgm:cxn modelId="{477A5CFA-1673-47D4-8402-7D56E95431B6}" type="presParOf" srcId="{D6B781F4-E2CB-441A-935E-5E0693351B0B}" destId="{35C6922E-6E4D-48CA-B13A-8E71D9BF8801}" srcOrd="2" destOrd="0" presId="urn:microsoft.com/office/officeart/2005/8/layout/hProcess11"/>
    <dgm:cxn modelId="{5D347764-D90A-47D9-B46E-9917D508F921}" type="presParOf" srcId="{B15DE156-8F5F-4DFE-901D-F522D238444A}" destId="{3AAC367D-2181-47AC-A449-FA99D03B35D1}" srcOrd="9" destOrd="0" presId="urn:microsoft.com/office/officeart/2005/8/layout/hProcess11"/>
    <dgm:cxn modelId="{5DE9D711-4DFA-4389-A46D-914339EF52AA}" type="presParOf" srcId="{B15DE156-8F5F-4DFE-901D-F522D238444A}" destId="{85F97C0D-378D-42C0-A71C-782E1A028012}" srcOrd="10" destOrd="0" presId="urn:microsoft.com/office/officeart/2005/8/layout/hProcess11"/>
    <dgm:cxn modelId="{62FAD7C1-68F6-44B3-8190-6EA781B5C01B}" type="presParOf" srcId="{85F97C0D-378D-42C0-A71C-782E1A028012}" destId="{20A57FCB-C190-431D-8C83-235ADFF0B59B}" srcOrd="0" destOrd="0" presId="urn:microsoft.com/office/officeart/2005/8/layout/hProcess11"/>
    <dgm:cxn modelId="{435E5A90-27E9-423A-9D5E-4A4B03D2E0E4}" type="presParOf" srcId="{85F97C0D-378D-42C0-A71C-782E1A028012}" destId="{CBCDFD26-4C25-4554-A737-15115F84AA7F}" srcOrd="1" destOrd="0" presId="urn:microsoft.com/office/officeart/2005/8/layout/hProcess11"/>
    <dgm:cxn modelId="{AEC1AF60-646B-4FDC-A60F-8BA4081D2963}" type="presParOf" srcId="{85F97C0D-378D-42C0-A71C-782E1A028012}" destId="{55671075-8428-4892-97B5-8D4482FACA6F}" srcOrd="2" destOrd="0" presId="urn:microsoft.com/office/officeart/2005/8/layout/hProcess11"/>
    <dgm:cxn modelId="{3612C3D5-B3D4-4263-873D-20D26EFCBAF3}" type="presParOf" srcId="{B15DE156-8F5F-4DFE-901D-F522D238444A}" destId="{1B66E900-E050-4CD1-8EF2-5D4DBE6B1226}" srcOrd="11" destOrd="0" presId="urn:microsoft.com/office/officeart/2005/8/layout/hProcess11"/>
    <dgm:cxn modelId="{E8BA8DA4-BB18-49E8-B57E-F6AE38C83FFA}" type="presParOf" srcId="{B15DE156-8F5F-4DFE-901D-F522D238444A}" destId="{D5E29596-2856-42C7-9B01-6ABC62FC936E}" srcOrd="12" destOrd="0" presId="urn:microsoft.com/office/officeart/2005/8/layout/hProcess11"/>
    <dgm:cxn modelId="{2AC6ED42-3745-429C-A3DD-6DDDD1F1C10B}" type="presParOf" srcId="{D5E29596-2856-42C7-9B01-6ABC62FC936E}" destId="{775AD64B-4722-4BFA-A14C-599C0E0B7246}" srcOrd="0" destOrd="0" presId="urn:microsoft.com/office/officeart/2005/8/layout/hProcess11"/>
    <dgm:cxn modelId="{7A7BF15F-BD8A-43E7-801B-BB1D3B5B04B6}" type="presParOf" srcId="{D5E29596-2856-42C7-9B01-6ABC62FC936E}" destId="{111293F3-75DA-493B-AF92-0353BB4D19D3}" srcOrd="1" destOrd="0" presId="urn:microsoft.com/office/officeart/2005/8/layout/hProcess11"/>
    <dgm:cxn modelId="{0E00FF49-43B8-4537-BAEC-4852E9914DB9}" type="presParOf" srcId="{D5E29596-2856-42C7-9B01-6ABC62FC936E}" destId="{50851F36-21FA-46CE-B096-DC6F0044DCA1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9F107-07EE-4EFD-A481-58A6EDE1BF1C}">
      <dsp:nvSpPr>
        <dsp:cNvPr id="0" name=""/>
        <dsp:cNvSpPr/>
      </dsp:nvSpPr>
      <dsp:spPr>
        <a:xfrm>
          <a:off x="3264" y="0"/>
          <a:ext cx="1289893" cy="40324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CD 06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i="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  <a:endParaRPr lang="fr-FR" sz="1200" b="1" i="0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264" y="0"/>
        <a:ext cx="1289893" cy="1209734"/>
      </dsp:txXfrm>
    </dsp:sp>
    <dsp:sp modelId="{CD4E5BE6-21A6-4B13-8269-2F5CD3BC53A2}">
      <dsp:nvSpPr>
        <dsp:cNvPr id="0" name=""/>
        <dsp:cNvSpPr/>
      </dsp:nvSpPr>
      <dsp:spPr>
        <a:xfrm>
          <a:off x="132254" y="1210497"/>
          <a:ext cx="1031914" cy="4664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6 599 280 €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5917" y="1224160"/>
        <a:ext cx="1004588" cy="439171"/>
      </dsp:txXfrm>
    </dsp:sp>
    <dsp:sp modelId="{9848B723-A89A-4D99-B806-36C1B5D1F346}">
      <dsp:nvSpPr>
        <dsp:cNvPr id="0" name=""/>
        <dsp:cNvSpPr/>
      </dsp:nvSpPr>
      <dsp:spPr>
        <a:xfrm>
          <a:off x="132254" y="1748764"/>
          <a:ext cx="1031914" cy="4664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6 599 139€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5917" y="1762427"/>
        <a:ext cx="1004588" cy="439171"/>
      </dsp:txXfrm>
    </dsp:sp>
    <dsp:sp modelId="{BBD86FE2-96A6-43F4-95B8-53CC3436CA52}">
      <dsp:nvSpPr>
        <dsp:cNvPr id="0" name=""/>
        <dsp:cNvSpPr/>
      </dsp:nvSpPr>
      <dsp:spPr>
        <a:xfrm>
          <a:off x="132254" y="2287031"/>
          <a:ext cx="1031914" cy="4664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100%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5917" y="2300694"/>
        <a:ext cx="1004588" cy="439171"/>
      </dsp:txXfrm>
    </dsp:sp>
    <dsp:sp modelId="{BEF4F92D-3743-4C41-B986-A929A2DCA59D}">
      <dsp:nvSpPr>
        <dsp:cNvPr id="0" name=""/>
        <dsp:cNvSpPr/>
      </dsp:nvSpPr>
      <dsp:spPr>
        <a:xfrm>
          <a:off x="132254" y="2825297"/>
          <a:ext cx="1031914" cy="4664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141,27€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5917" y="2838960"/>
        <a:ext cx="1004588" cy="439171"/>
      </dsp:txXfrm>
    </dsp:sp>
    <dsp:sp modelId="{AC06E0C7-8ACD-473E-BBB6-9AFA7870AAAD}">
      <dsp:nvSpPr>
        <dsp:cNvPr id="0" name=""/>
        <dsp:cNvSpPr/>
      </dsp:nvSpPr>
      <dsp:spPr>
        <a:xfrm>
          <a:off x="132254" y="3363564"/>
          <a:ext cx="1031914" cy="4664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7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5917" y="3377227"/>
        <a:ext cx="1004588" cy="439171"/>
      </dsp:txXfrm>
    </dsp:sp>
    <dsp:sp modelId="{844B50BD-6B5B-4302-B0DC-FB82FA69E804}">
      <dsp:nvSpPr>
        <dsp:cNvPr id="0" name=""/>
        <dsp:cNvSpPr/>
      </dsp:nvSpPr>
      <dsp:spPr>
        <a:xfrm>
          <a:off x="1389900" y="0"/>
          <a:ext cx="1289893" cy="40324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CD 13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</a:p>
      </dsp:txBody>
      <dsp:txXfrm>
        <a:off x="1389900" y="0"/>
        <a:ext cx="1289893" cy="1209734"/>
      </dsp:txXfrm>
    </dsp:sp>
    <dsp:sp modelId="{9C769BDA-23D3-4B1A-994E-9B6D6F8E2E92}">
      <dsp:nvSpPr>
        <dsp:cNvPr id="0" name=""/>
        <dsp:cNvSpPr/>
      </dsp:nvSpPr>
      <dsp:spPr>
        <a:xfrm>
          <a:off x="1518889" y="1210497"/>
          <a:ext cx="1031914" cy="4664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10 205 000 €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32552" y="1224160"/>
        <a:ext cx="1004588" cy="439171"/>
      </dsp:txXfrm>
    </dsp:sp>
    <dsp:sp modelId="{40D95B39-3FA6-4529-91E1-03D6E0CE6F47}">
      <dsp:nvSpPr>
        <dsp:cNvPr id="0" name=""/>
        <dsp:cNvSpPr/>
      </dsp:nvSpPr>
      <dsp:spPr>
        <a:xfrm>
          <a:off x="1518889" y="1748764"/>
          <a:ext cx="1031914" cy="4664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9 673 184,39€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32552" y="1762427"/>
        <a:ext cx="1004588" cy="439171"/>
      </dsp:txXfrm>
    </dsp:sp>
    <dsp:sp modelId="{25138C0F-1823-4DD1-A073-21F31B2E7E1B}">
      <dsp:nvSpPr>
        <dsp:cNvPr id="0" name=""/>
        <dsp:cNvSpPr/>
      </dsp:nvSpPr>
      <dsp:spPr>
        <a:xfrm>
          <a:off x="1518889" y="2287031"/>
          <a:ext cx="1031914" cy="4664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95%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32552" y="2300694"/>
        <a:ext cx="1004588" cy="439171"/>
      </dsp:txXfrm>
    </dsp:sp>
    <dsp:sp modelId="{987D097C-C0F8-4425-8493-7367ACB18D75}">
      <dsp:nvSpPr>
        <dsp:cNvPr id="0" name=""/>
        <dsp:cNvSpPr/>
      </dsp:nvSpPr>
      <dsp:spPr>
        <a:xfrm>
          <a:off x="1518889" y="2825297"/>
          <a:ext cx="1031914" cy="4664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531 815,61€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32552" y="2838960"/>
        <a:ext cx="1004588" cy="439171"/>
      </dsp:txXfrm>
    </dsp:sp>
    <dsp:sp modelId="{F1A54697-C5E2-46E5-BEBD-FB87CED89A9B}">
      <dsp:nvSpPr>
        <dsp:cNvPr id="0" name=""/>
        <dsp:cNvSpPr/>
      </dsp:nvSpPr>
      <dsp:spPr>
        <a:xfrm>
          <a:off x="1518889" y="3363564"/>
          <a:ext cx="1031914" cy="4664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8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32552" y="3377227"/>
        <a:ext cx="1004588" cy="439171"/>
      </dsp:txXfrm>
    </dsp:sp>
    <dsp:sp modelId="{2A769388-49AC-4808-89FF-29444DFF0AC0}">
      <dsp:nvSpPr>
        <dsp:cNvPr id="0" name=""/>
        <dsp:cNvSpPr/>
      </dsp:nvSpPr>
      <dsp:spPr>
        <a:xfrm>
          <a:off x="2776535" y="0"/>
          <a:ext cx="1289893" cy="40324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CD 83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2015-2016</a:t>
          </a:r>
          <a:endParaRPr lang="fr-FR" sz="1200" b="1" kern="1200" dirty="0">
            <a:solidFill>
              <a:schemeClr val="tx1"/>
            </a:solidFill>
          </a:endParaRPr>
        </a:p>
      </dsp:txBody>
      <dsp:txXfrm>
        <a:off x="2776535" y="0"/>
        <a:ext cx="1289893" cy="1209734"/>
      </dsp:txXfrm>
    </dsp:sp>
    <dsp:sp modelId="{57040E8A-CE43-4157-95CC-31CCE086F93F}">
      <dsp:nvSpPr>
        <dsp:cNvPr id="0" name=""/>
        <dsp:cNvSpPr/>
      </dsp:nvSpPr>
      <dsp:spPr>
        <a:xfrm>
          <a:off x="2905524" y="1210497"/>
          <a:ext cx="1031914" cy="4664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5 125 000 €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919187" y="1224160"/>
        <a:ext cx="1004588" cy="439171"/>
      </dsp:txXfrm>
    </dsp:sp>
    <dsp:sp modelId="{7E7B6F31-8C27-4127-BE79-A7F1AA47E5CD}">
      <dsp:nvSpPr>
        <dsp:cNvPr id="0" name=""/>
        <dsp:cNvSpPr/>
      </dsp:nvSpPr>
      <dsp:spPr>
        <a:xfrm>
          <a:off x="2905524" y="1748764"/>
          <a:ext cx="1031914" cy="4664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4 268 509,59€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919187" y="1762427"/>
        <a:ext cx="1004588" cy="439171"/>
      </dsp:txXfrm>
    </dsp:sp>
    <dsp:sp modelId="{C7EB8FDC-EC0F-4072-B00E-762B792AEBA0}">
      <dsp:nvSpPr>
        <dsp:cNvPr id="0" name=""/>
        <dsp:cNvSpPr/>
      </dsp:nvSpPr>
      <dsp:spPr>
        <a:xfrm>
          <a:off x="2905524" y="2287031"/>
          <a:ext cx="1031914" cy="4664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83%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919187" y="2300694"/>
        <a:ext cx="1004588" cy="439171"/>
      </dsp:txXfrm>
    </dsp:sp>
    <dsp:sp modelId="{214A0DA5-1115-4650-ACA1-C2796BE9D16D}">
      <dsp:nvSpPr>
        <dsp:cNvPr id="0" name=""/>
        <dsp:cNvSpPr/>
      </dsp:nvSpPr>
      <dsp:spPr>
        <a:xfrm>
          <a:off x="2905524" y="2825297"/>
          <a:ext cx="1031914" cy="4664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856 490,41€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919187" y="2838960"/>
        <a:ext cx="1004588" cy="439171"/>
      </dsp:txXfrm>
    </dsp:sp>
    <dsp:sp modelId="{10B1547D-48D8-4911-AF00-9E95982DD9AC}">
      <dsp:nvSpPr>
        <dsp:cNvPr id="0" name=""/>
        <dsp:cNvSpPr/>
      </dsp:nvSpPr>
      <dsp:spPr>
        <a:xfrm>
          <a:off x="2905524" y="3363564"/>
          <a:ext cx="1031914" cy="4664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26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919187" y="3377227"/>
        <a:ext cx="1004588" cy="439171"/>
      </dsp:txXfrm>
    </dsp:sp>
    <dsp:sp modelId="{4823571C-FF2E-47B2-AC9F-9870E64E94A4}">
      <dsp:nvSpPr>
        <dsp:cNvPr id="0" name=""/>
        <dsp:cNvSpPr/>
      </dsp:nvSpPr>
      <dsp:spPr>
        <a:xfrm>
          <a:off x="4163171" y="0"/>
          <a:ext cx="1289893" cy="40324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CD 84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</a:p>
      </dsp:txBody>
      <dsp:txXfrm>
        <a:off x="4163171" y="0"/>
        <a:ext cx="1289893" cy="1209734"/>
      </dsp:txXfrm>
    </dsp:sp>
    <dsp:sp modelId="{2ADC65BA-B600-4075-A3BF-67B505A1DF8D}">
      <dsp:nvSpPr>
        <dsp:cNvPr id="0" name=""/>
        <dsp:cNvSpPr/>
      </dsp:nvSpPr>
      <dsp:spPr>
        <a:xfrm>
          <a:off x="4292160" y="1210497"/>
          <a:ext cx="1031914" cy="4664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6 133 636 €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305823" y="1224160"/>
        <a:ext cx="1004588" cy="439171"/>
      </dsp:txXfrm>
    </dsp:sp>
    <dsp:sp modelId="{AA614E24-1ED2-48F4-BFC8-BF65743AACA1}">
      <dsp:nvSpPr>
        <dsp:cNvPr id="0" name=""/>
        <dsp:cNvSpPr/>
      </dsp:nvSpPr>
      <dsp:spPr>
        <a:xfrm>
          <a:off x="4292160" y="1748764"/>
          <a:ext cx="1031914" cy="4664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1 645 310,23€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305823" y="1762427"/>
        <a:ext cx="1004588" cy="439171"/>
      </dsp:txXfrm>
    </dsp:sp>
    <dsp:sp modelId="{E002C817-8089-4242-B1A0-C2BE3F873D79}">
      <dsp:nvSpPr>
        <dsp:cNvPr id="0" name=""/>
        <dsp:cNvSpPr/>
      </dsp:nvSpPr>
      <dsp:spPr>
        <a:xfrm>
          <a:off x="4292160" y="2287031"/>
          <a:ext cx="1031914" cy="4664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27%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305823" y="2300694"/>
        <a:ext cx="1004588" cy="439171"/>
      </dsp:txXfrm>
    </dsp:sp>
    <dsp:sp modelId="{EDB96E4C-5C2B-4712-9F24-541BA94A48BA}">
      <dsp:nvSpPr>
        <dsp:cNvPr id="0" name=""/>
        <dsp:cNvSpPr/>
      </dsp:nvSpPr>
      <dsp:spPr>
        <a:xfrm>
          <a:off x="4292160" y="2825297"/>
          <a:ext cx="1031914" cy="4664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4 488 325,77€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305823" y="2838960"/>
        <a:ext cx="1004588" cy="439171"/>
      </dsp:txXfrm>
    </dsp:sp>
    <dsp:sp modelId="{363BFAB5-68DB-41C8-BCE3-EA6304F50EBC}">
      <dsp:nvSpPr>
        <dsp:cNvPr id="0" name=""/>
        <dsp:cNvSpPr/>
      </dsp:nvSpPr>
      <dsp:spPr>
        <a:xfrm>
          <a:off x="4292160" y="3363564"/>
          <a:ext cx="1031914" cy="4664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13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305823" y="3377227"/>
        <a:ext cx="1004588" cy="439171"/>
      </dsp:txXfrm>
    </dsp:sp>
    <dsp:sp modelId="{D78456F1-73EE-4386-B10D-BB68EB01FCD4}">
      <dsp:nvSpPr>
        <dsp:cNvPr id="0" name=""/>
        <dsp:cNvSpPr/>
      </dsp:nvSpPr>
      <dsp:spPr>
        <a:xfrm>
          <a:off x="5549806" y="0"/>
          <a:ext cx="1289893" cy="40324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MPM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  <a:endParaRPr lang="fr-FR" sz="12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549806" y="0"/>
        <a:ext cx="1289893" cy="1209734"/>
      </dsp:txXfrm>
    </dsp:sp>
    <dsp:sp modelId="{F304A397-7111-4B3B-9D22-59D488844EE2}">
      <dsp:nvSpPr>
        <dsp:cNvPr id="0" name=""/>
        <dsp:cNvSpPr/>
      </dsp:nvSpPr>
      <dsp:spPr>
        <a:xfrm>
          <a:off x="5678795" y="1210497"/>
          <a:ext cx="1031914" cy="4664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7 380 000 €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92458" y="1224160"/>
        <a:ext cx="1004588" cy="439171"/>
      </dsp:txXfrm>
    </dsp:sp>
    <dsp:sp modelId="{C9794BA4-BB99-41F9-BA3F-E30019FAB035}">
      <dsp:nvSpPr>
        <dsp:cNvPr id="0" name=""/>
        <dsp:cNvSpPr/>
      </dsp:nvSpPr>
      <dsp:spPr>
        <a:xfrm>
          <a:off x="5678795" y="1748764"/>
          <a:ext cx="1031914" cy="4664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5 873 184,30 €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92458" y="1762427"/>
        <a:ext cx="1004588" cy="439171"/>
      </dsp:txXfrm>
    </dsp:sp>
    <dsp:sp modelId="{EA3A55FB-CBEA-4C28-A06E-684E1CD26FC1}">
      <dsp:nvSpPr>
        <dsp:cNvPr id="0" name=""/>
        <dsp:cNvSpPr/>
      </dsp:nvSpPr>
      <dsp:spPr>
        <a:xfrm>
          <a:off x="5678795" y="2287031"/>
          <a:ext cx="1031914" cy="4664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80%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92458" y="2300694"/>
        <a:ext cx="1004588" cy="439171"/>
      </dsp:txXfrm>
    </dsp:sp>
    <dsp:sp modelId="{9462EB9C-72A4-484E-B211-A3D1E284F406}">
      <dsp:nvSpPr>
        <dsp:cNvPr id="0" name=""/>
        <dsp:cNvSpPr/>
      </dsp:nvSpPr>
      <dsp:spPr>
        <a:xfrm>
          <a:off x="5678795" y="2825297"/>
          <a:ext cx="1031914" cy="4664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1 506 815,70€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92458" y="2838960"/>
        <a:ext cx="1004588" cy="439171"/>
      </dsp:txXfrm>
    </dsp:sp>
    <dsp:sp modelId="{EC686283-E860-4F31-A7AB-2FDAE5B02450}">
      <dsp:nvSpPr>
        <dsp:cNvPr id="0" name=""/>
        <dsp:cNvSpPr/>
      </dsp:nvSpPr>
      <dsp:spPr>
        <a:xfrm>
          <a:off x="5678795" y="3363564"/>
          <a:ext cx="1031914" cy="4664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 </a:t>
          </a:r>
          <a:b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9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92458" y="3377227"/>
        <a:ext cx="1004588" cy="439171"/>
      </dsp:txXfrm>
    </dsp:sp>
    <dsp:sp modelId="{8587EFC3-ED10-4592-9EFC-E0073CF8CE9A}">
      <dsp:nvSpPr>
        <dsp:cNvPr id="0" name=""/>
        <dsp:cNvSpPr/>
      </dsp:nvSpPr>
      <dsp:spPr>
        <a:xfrm>
          <a:off x="6936441" y="0"/>
          <a:ext cx="1289893" cy="40324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MNCA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2015-2017</a:t>
          </a:r>
          <a:endParaRPr lang="fr-FR" sz="12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936441" y="0"/>
        <a:ext cx="1289893" cy="1209734"/>
      </dsp:txXfrm>
    </dsp:sp>
    <dsp:sp modelId="{55609390-3A34-4718-94EB-9F3CF2E0BBEA}">
      <dsp:nvSpPr>
        <dsp:cNvPr id="0" name=""/>
        <dsp:cNvSpPr/>
      </dsp:nvSpPr>
      <dsp:spPr>
        <a:xfrm>
          <a:off x="7065431" y="1210497"/>
          <a:ext cx="1031914" cy="4664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FSE total: </a:t>
          </a:r>
          <a:b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2 680 740 €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079094" y="1224160"/>
        <a:ext cx="1004588" cy="439171"/>
      </dsp:txXfrm>
    </dsp:sp>
    <dsp:sp modelId="{BF8E62C5-BA9A-469B-9D5C-68C507C05011}">
      <dsp:nvSpPr>
        <dsp:cNvPr id="0" name=""/>
        <dsp:cNvSpPr/>
      </dsp:nvSpPr>
      <dsp:spPr>
        <a:xfrm>
          <a:off x="7065431" y="1748764"/>
          <a:ext cx="1031914" cy="4664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En cours de programmation: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1 448 941,84€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079094" y="1762427"/>
        <a:ext cx="1004588" cy="439171"/>
      </dsp:txXfrm>
    </dsp:sp>
    <dsp:sp modelId="{E659B4AA-5CA0-4DB4-B060-3B9C4F6F79FB}">
      <dsp:nvSpPr>
        <dsp:cNvPr id="0" name=""/>
        <dsp:cNvSpPr/>
      </dsp:nvSpPr>
      <dsp:spPr>
        <a:xfrm>
          <a:off x="7065431" y="2287031"/>
          <a:ext cx="1031914" cy="4664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Taux de programmation:</a:t>
          </a:r>
          <a:br>
            <a:rPr lang="fr-FR" sz="1100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54%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079094" y="2300694"/>
        <a:ext cx="1004588" cy="439171"/>
      </dsp:txXfrm>
    </dsp:sp>
    <dsp:sp modelId="{32BDDC35-7504-409F-9A52-B789BBCB9288}">
      <dsp:nvSpPr>
        <dsp:cNvPr id="0" name=""/>
        <dsp:cNvSpPr/>
      </dsp:nvSpPr>
      <dsp:spPr>
        <a:xfrm>
          <a:off x="7065431" y="2825297"/>
          <a:ext cx="1031914" cy="4664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Reste à programmer: 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1 231 798,16€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079094" y="2838960"/>
        <a:ext cx="1004588" cy="439171"/>
      </dsp:txXfrm>
    </dsp:sp>
    <dsp:sp modelId="{191630A3-7CDE-48F6-8C0C-DDF0FD4C2F62}">
      <dsp:nvSpPr>
        <dsp:cNvPr id="0" name=""/>
        <dsp:cNvSpPr/>
      </dsp:nvSpPr>
      <dsp:spPr>
        <a:xfrm>
          <a:off x="7065431" y="3363564"/>
          <a:ext cx="1031914" cy="4664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Nombre d’opérations:</a:t>
          </a:r>
          <a:br>
            <a:rPr lang="fr-FR" sz="11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1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26</a:t>
          </a:r>
          <a:endParaRPr lang="fr-FR" sz="11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079094" y="3377227"/>
        <a:ext cx="1004588" cy="4391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A91621-D564-4397-A15B-EA361244EB6F}">
      <dsp:nvSpPr>
        <dsp:cNvPr id="0" name=""/>
        <dsp:cNvSpPr/>
      </dsp:nvSpPr>
      <dsp:spPr>
        <a:xfrm>
          <a:off x="0" y="1245870"/>
          <a:ext cx="8229600" cy="1661160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5067DB-88C9-4E79-A1F3-3227C376B606}">
      <dsp:nvSpPr>
        <dsp:cNvPr id="0" name=""/>
        <dsp:cNvSpPr/>
      </dsp:nvSpPr>
      <dsp:spPr>
        <a:xfrm>
          <a:off x="2034" y="0"/>
          <a:ext cx="1184411" cy="166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Mai 2015</a:t>
          </a: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Rédactions DSGC et début des itérations OI-DIRECCTE-DGEFP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034" y="0"/>
        <a:ext cx="1184411" cy="1661160"/>
      </dsp:txXfrm>
    </dsp:sp>
    <dsp:sp modelId="{09F94BC9-D60F-4C9C-848C-D9FCDDF6D4FB}">
      <dsp:nvSpPr>
        <dsp:cNvPr id="0" name=""/>
        <dsp:cNvSpPr/>
      </dsp:nvSpPr>
      <dsp:spPr>
        <a:xfrm>
          <a:off x="386595" y="1868805"/>
          <a:ext cx="415290" cy="41529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3C9E74-44B7-479F-890C-C8C5EC0DB539}">
      <dsp:nvSpPr>
        <dsp:cNvPr id="0" name=""/>
        <dsp:cNvSpPr/>
      </dsp:nvSpPr>
      <dsp:spPr>
        <a:xfrm>
          <a:off x="1245666" y="2491740"/>
          <a:ext cx="1184411" cy="166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Juin 2015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Programmation des SG au CRP du 25 juin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245666" y="2491740"/>
        <a:ext cx="1184411" cy="1661160"/>
      </dsp:txXfrm>
    </dsp:sp>
    <dsp:sp modelId="{7282C924-0804-4C9D-92E5-DB1FCDF029C7}">
      <dsp:nvSpPr>
        <dsp:cNvPr id="0" name=""/>
        <dsp:cNvSpPr/>
      </dsp:nvSpPr>
      <dsp:spPr>
        <a:xfrm>
          <a:off x="1630227" y="1868805"/>
          <a:ext cx="415290" cy="41529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38DCB-D63B-433B-AB28-B09B42BE6072}">
      <dsp:nvSpPr>
        <dsp:cNvPr id="0" name=""/>
        <dsp:cNvSpPr/>
      </dsp:nvSpPr>
      <dsp:spPr>
        <a:xfrm>
          <a:off x="2489298" y="0"/>
          <a:ext cx="1184411" cy="166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Octobre 2016</a:t>
          </a: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Octroi des avances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489298" y="0"/>
        <a:ext cx="1184411" cy="1661160"/>
      </dsp:txXfrm>
    </dsp:sp>
    <dsp:sp modelId="{FBE160DF-B996-42A4-95A2-1DF7A1EC9719}">
      <dsp:nvSpPr>
        <dsp:cNvPr id="0" name=""/>
        <dsp:cNvSpPr/>
      </dsp:nvSpPr>
      <dsp:spPr>
        <a:xfrm>
          <a:off x="2873859" y="1868805"/>
          <a:ext cx="415290" cy="41529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A57FCB-C190-431D-8C83-235ADFF0B59B}">
      <dsp:nvSpPr>
        <dsp:cNvPr id="0" name=""/>
        <dsp:cNvSpPr/>
      </dsp:nvSpPr>
      <dsp:spPr>
        <a:xfrm>
          <a:off x="3732930" y="2491740"/>
          <a:ext cx="1184411" cy="166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Avril 2016</a:t>
          </a: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Présentation des descriptifs en comité interne DGEFP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732930" y="2491740"/>
        <a:ext cx="1184411" cy="1661160"/>
      </dsp:txXfrm>
    </dsp:sp>
    <dsp:sp modelId="{CBCDFD26-4C25-4554-A737-15115F84AA7F}">
      <dsp:nvSpPr>
        <dsp:cNvPr id="0" name=""/>
        <dsp:cNvSpPr/>
      </dsp:nvSpPr>
      <dsp:spPr>
        <a:xfrm>
          <a:off x="4117490" y="1868805"/>
          <a:ext cx="415290" cy="41529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7A666F-AA35-43B8-81DB-A0708AE5D5E5}">
      <dsp:nvSpPr>
        <dsp:cNvPr id="0" name=""/>
        <dsp:cNvSpPr/>
      </dsp:nvSpPr>
      <dsp:spPr>
        <a:xfrm>
          <a:off x="4976562" y="0"/>
          <a:ext cx="1184411" cy="166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Juin 2016</a:t>
          </a: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Transmission définitive des DSGC à la CICC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976562" y="0"/>
        <a:ext cx="1184411" cy="1661160"/>
      </dsp:txXfrm>
    </dsp:sp>
    <dsp:sp modelId="{2A47B0CD-557D-440E-9F66-04098E9DCFCE}">
      <dsp:nvSpPr>
        <dsp:cNvPr id="0" name=""/>
        <dsp:cNvSpPr/>
      </dsp:nvSpPr>
      <dsp:spPr>
        <a:xfrm>
          <a:off x="5361122" y="1868805"/>
          <a:ext cx="415290" cy="41529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AB7888-18D4-4DF1-9378-06FB8B989D57}">
      <dsp:nvSpPr>
        <dsp:cNvPr id="0" name=""/>
        <dsp:cNvSpPr/>
      </dsp:nvSpPr>
      <dsp:spPr>
        <a:xfrm>
          <a:off x="6220194" y="2491740"/>
          <a:ext cx="1184411" cy="166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Septembre 2016</a:t>
          </a: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Validation attendue des DSGC par la CICC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220194" y="2491740"/>
        <a:ext cx="1184411" cy="1661160"/>
      </dsp:txXfrm>
    </dsp:sp>
    <dsp:sp modelId="{28EBE840-83BC-43A8-BE27-9D07F4E83A5E}">
      <dsp:nvSpPr>
        <dsp:cNvPr id="0" name=""/>
        <dsp:cNvSpPr/>
      </dsp:nvSpPr>
      <dsp:spPr>
        <a:xfrm>
          <a:off x="6604754" y="1868805"/>
          <a:ext cx="415290" cy="41529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4A85D-EA98-4AA9-8F3D-6C07A3B36F49}">
      <dsp:nvSpPr>
        <dsp:cNvPr id="0" name=""/>
        <dsp:cNvSpPr/>
      </dsp:nvSpPr>
      <dsp:spPr>
        <a:xfrm rot="5400000">
          <a:off x="5548052" y="-2500720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SPERO 13</a:t>
          </a:r>
          <a:endParaRPr lang="fr-FR" sz="1200" kern="1200" dirty="0"/>
        </a:p>
      </dsp:txBody>
      <dsp:txXfrm rot="-5400000">
        <a:off x="3010558" y="50302"/>
        <a:ext cx="5338574" cy="250057"/>
      </dsp:txXfrm>
    </dsp:sp>
    <dsp:sp modelId="{A1C2E33E-9D42-4BBE-AE85-CBB77F2626BB}">
      <dsp:nvSpPr>
        <dsp:cNvPr id="0" name=""/>
        <dsp:cNvSpPr/>
      </dsp:nvSpPr>
      <dsp:spPr>
        <a:xfrm>
          <a:off x="0" y="2134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L’ADREP </a:t>
          </a:r>
          <a:endParaRPr lang="fr-FR" sz="1400" kern="1200" dirty="0"/>
        </a:p>
      </dsp:txBody>
      <dsp:txXfrm>
        <a:off x="16909" y="19043"/>
        <a:ext cx="2976739" cy="312573"/>
      </dsp:txXfrm>
    </dsp:sp>
    <dsp:sp modelId="{263024F8-AB8F-42D8-9421-00DA1C481F85}">
      <dsp:nvSpPr>
        <dsp:cNvPr id="0" name=""/>
        <dsp:cNvSpPr/>
      </dsp:nvSpPr>
      <dsp:spPr>
        <a:xfrm rot="5400000">
          <a:off x="5548052" y="-2137009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Dispositif d'accompagnement vers la qualification et l'emploi DAVEQE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558" y="414013"/>
        <a:ext cx="5338574" cy="250057"/>
      </dsp:txXfrm>
    </dsp:sp>
    <dsp:sp modelId="{B415904C-FCAF-44EC-B9D8-4DCA600DA204}">
      <dsp:nvSpPr>
        <dsp:cNvPr id="0" name=""/>
        <dsp:cNvSpPr/>
      </dsp:nvSpPr>
      <dsp:spPr>
        <a:xfrm>
          <a:off x="0" y="365845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Auteuil Formation Continue </a:t>
          </a:r>
          <a:r>
            <a:rPr lang="fr-FR" sz="14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Asprocep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909" y="382754"/>
        <a:ext cx="2976739" cy="312573"/>
      </dsp:txXfrm>
    </dsp:sp>
    <dsp:sp modelId="{095FEB33-4B80-4B12-BE4A-6653AFFCB055}">
      <dsp:nvSpPr>
        <dsp:cNvPr id="0" name=""/>
        <dsp:cNvSpPr/>
      </dsp:nvSpPr>
      <dsp:spPr>
        <a:xfrm rot="5400000">
          <a:off x="5548052" y="-1773297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Pépites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558" y="777725"/>
        <a:ext cx="5338574" cy="250057"/>
      </dsp:txXfrm>
    </dsp:sp>
    <dsp:sp modelId="{DC425F47-68B3-4AE0-B9FC-E2F765A3FC40}">
      <dsp:nvSpPr>
        <dsp:cNvPr id="0" name=""/>
        <dsp:cNvSpPr/>
      </dsp:nvSpPr>
      <dsp:spPr>
        <a:xfrm>
          <a:off x="0" y="729557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L’ACPM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909" y="746466"/>
        <a:ext cx="2976739" cy="312573"/>
      </dsp:txXfrm>
    </dsp:sp>
    <dsp:sp modelId="{A24A48D8-7F2D-49A0-9D2D-32AF30AD686A}">
      <dsp:nvSpPr>
        <dsp:cNvPr id="0" name=""/>
        <dsp:cNvSpPr/>
      </dsp:nvSpPr>
      <dsp:spPr>
        <a:xfrm rot="5400000">
          <a:off x="5548052" y="-1409586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Assistants de plateforme de suivi et d'appui aux décrocheurs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558" y="1141436"/>
        <a:ext cx="5338574" cy="250057"/>
      </dsp:txXfrm>
    </dsp:sp>
    <dsp:sp modelId="{946A85F7-D8E7-45F0-8893-8BBAB0C60945}">
      <dsp:nvSpPr>
        <dsp:cNvPr id="0" name=""/>
        <dsp:cNvSpPr/>
      </dsp:nvSpPr>
      <dsp:spPr>
        <a:xfrm>
          <a:off x="0" y="1093268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GIP FCIP Aix-Marseille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909" y="1110177"/>
        <a:ext cx="2976739" cy="312573"/>
      </dsp:txXfrm>
    </dsp:sp>
    <dsp:sp modelId="{F9703C47-60E0-4919-900D-69AA95DE5C3E}">
      <dsp:nvSpPr>
        <dsp:cNvPr id="0" name=""/>
        <dsp:cNvSpPr/>
      </dsp:nvSpPr>
      <dsp:spPr>
        <a:xfrm rot="5400000">
          <a:off x="5548052" y="-1045874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Pépinière d'entreprises l'Ouvre Boite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558" y="1505148"/>
        <a:ext cx="5338574" cy="250057"/>
      </dsp:txXfrm>
    </dsp:sp>
    <dsp:sp modelId="{8432F61A-611E-429E-B9F7-09B6C1371F30}">
      <dsp:nvSpPr>
        <dsp:cNvPr id="0" name=""/>
        <dsp:cNvSpPr/>
      </dsp:nvSpPr>
      <dsp:spPr>
        <a:xfrm>
          <a:off x="0" y="1456980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Fondation d'Auteuil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909" y="1473889"/>
        <a:ext cx="2976739" cy="312573"/>
      </dsp:txXfrm>
    </dsp:sp>
    <dsp:sp modelId="{EF7AD64B-8B1E-438C-AB2F-393CA7378782}">
      <dsp:nvSpPr>
        <dsp:cNvPr id="0" name=""/>
        <dsp:cNvSpPr/>
      </dsp:nvSpPr>
      <dsp:spPr>
        <a:xfrm rot="5400000">
          <a:off x="5548052" y="-682163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Réussite apprentissage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558" y="1868859"/>
        <a:ext cx="5338574" cy="250057"/>
      </dsp:txXfrm>
    </dsp:sp>
    <dsp:sp modelId="{6F762E27-CA1C-4FA3-ACC4-FE0219D3F0C8}">
      <dsp:nvSpPr>
        <dsp:cNvPr id="0" name=""/>
        <dsp:cNvSpPr/>
      </dsp:nvSpPr>
      <dsp:spPr>
        <a:xfrm>
          <a:off x="0" y="1820691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Formation et Métier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909" y="1837600"/>
        <a:ext cx="2976739" cy="312573"/>
      </dsp:txXfrm>
    </dsp:sp>
    <dsp:sp modelId="{2E95C5DB-B3B3-4A5A-8CFB-9F50178727DE}">
      <dsp:nvSpPr>
        <dsp:cNvPr id="0" name=""/>
        <dsp:cNvSpPr/>
      </dsp:nvSpPr>
      <dsp:spPr>
        <a:xfrm rot="5400000">
          <a:off x="5548052" y="-318452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Accompagnement renforcé et innovant vers l'emploi aux jeunes NEETS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558" y="2232570"/>
        <a:ext cx="5338574" cy="250057"/>
      </dsp:txXfrm>
    </dsp:sp>
    <dsp:sp modelId="{83461F45-0D47-4581-A64F-E6CA1C21902F}">
      <dsp:nvSpPr>
        <dsp:cNvPr id="0" name=""/>
        <dsp:cNvSpPr/>
      </dsp:nvSpPr>
      <dsp:spPr>
        <a:xfrm>
          <a:off x="0" y="2184403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EPFF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909" y="2201312"/>
        <a:ext cx="2976739" cy="312573"/>
      </dsp:txXfrm>
    </dsp:sp>
    <dsp:sp modelId="{341BF24A-2C4D-49C0-8A9C-2A94086E7316}">
      <dsp:nvSpPr>
        <dsp:cNvPr id="0" name=""/>
        <dsp:cNvSpPr/>
      </dsp:nvSpPr>
      <dsp:spPr>
        <a:xfrm rot="5400000">
          <a:off x="5548052" y="45259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Soutien des jeunes diplômés en difficulté, des Bouches-du-Rhône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558" y="2596281"/>
        <a:ext cx="5338574" cy="250057"/>
      </dsp:txXfrm>
    </dsp:sp>
    <dsp:sp modelId="{DF23EE92-D792-49C4-B700-202D55BC5519}">
      <dsp:nvSpPr>
        <dsp:cNvPr id="0" name=""/>
        <dsp:cNvSpPr/>
      </dsp:nvSpPr>
      <dsp:spPr>
        <a:xfrm>
          <a:off x="0" y="2548114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NQT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909" y="2565023"/>
        <a:ext cx="2976739" cy="312573"/>
      </dsp:txXfrm>
    </dsp:sp>
    <dsp:sp modelId="{CD9AC516-D10F-49F0-955F-557D9221BBC9}">
      <dsp:nvSpPr>
        <dsp:cNvPr id="0" name=""/>
        <dsp:cNvSpPr/>
      </dsp:nvSpPr>
      <dsp:spPr>
        <a:xfrm rot="5400000">
          <a:off x="5548052" y="408970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IEJ "réussite apprentissage" en Pays </a:t>
          </a:r>
          <a:r>
            <a:rPr lang="fr-FR" sz="1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Salonais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558" y="2959992"/>
        <a:ext cx="5338574" cy="250057"/>
      </dsp:txXfrm>
    </dsp:sp>
    <dsp:sp modelId="{2FD58F3B-9B7F-48EF-A54F-D4125720B868}">
      <dsp:nvSpPr>
        <dsp:cNvPr id="0" name=""/>
        <dsp:cNvSpPr/>
      </dsp:nvSpPr>
      <dsp:spPr>
        <a:xfrm>
          <a:off x="0" y="2911826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Mission Locale du Pays </a:t>
          </a:r>
          <a:r>
            <a:rPr lang="fr-FR" sz="14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Salonais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909" y="2928735"/>
        <a:ext cx="2976739" cy="312573"/>
      </dsp:txXfrm>
    </dsp:sp>
    <dsp:sp modelId="{BC478BC2-7ADD-45C0-B8E2-81B75FCF50FD}">
      <dsp:nvSpPr>
        <dsp:cNvPr id="0" name=""/>
        <dsp:cNvSpPr/>
      </dsp:nvSpPr>
      <dsp:spPr>
        <a:xfrm rot="5400000">
          <a:off x="5548052" y="772682"/>
          <a:ext cx="277113" cy="5352102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Accompagnement renforcé et innovant vers l'emploi des jeunes NEETS dans les Bouches-du-Rhône</a:t>
          </a: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558" y="3323704"/>
        <a:ext cx="5338574" cy="250057"/>
      </dsp:txXfrm>
    </dsp:sp>
    <dsp:sp modelId="{19485775-757D-410C-B815-1BB25B472F40}">
      <dsp:nvSpPr>
        <dsp:cNvPr id="0" name=""/>
        <dsp:cNvSpPr/>
      </dsp:nvSpPr>
      <dsp:spPr>
        <a:xfrm>
          <a:off x="0" y="3275537"/>
          <a:ext cx="3010557" cy="34639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FCMB Les compagnons du devoir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909" y="3292446"/>
        <a:ext cx="2976739" cy="3125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8633A-8B85-4D29-81E6-57D8EC12D556}">
      <dsp:nvSpPr>
        <dsp:cNvPr id="0" name=""/>
        <dsp:cNvSpPr/>
      </dsp:nvSpPr>
      <dsp:spPr>
        <a:xfrm>
          <a:off x="0" y="194318"/>
          <a:ext cx="7704856" cy="195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982" tIns="645668" rIns="597982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Rassurer les porteurs de projets suite à un plan de reprise ayant conduit à des rejets significatifs de dépenses.</a:t>
          </a:r>
          <a:endParaRPr lang="fr-FR" sz="13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Mieux faire connaitre le FSE et tenter de renouveler les opérateurs</a:t>
          </a:r>
          <a:endParaRPr lang="fr-FR" sz="13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Expliquer le processus d’une demande de subvention et les règles de gestion 2014-2020</a:t>
          </a:r>
          <a:endParaRPr lang="fr-FR" sz="13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Garantir le succès futur des appels à projets 2016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Définir clairement les lignes de partage entre la Région et l’Etat à des fins de lisibilité</a:t>
          </a:r>
          <a:endParaRPr lang="fr-FR" sz="13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194318"/>
        <a:ext cx="7704856" cy="1953000"/>
      </dsp:txXfrm>
    </dsp:sp>
    <dsp:sp modelId="{12B5D04D-D9DF-434B-A686-431AC1E07307}">
      <dsp:nvSpPr>
        <dsp:cNvPr id="0" name=""/>
        <dsp:cNvSpPr/>
      </dsp:nvSpPr>
      <dsp:spPr>
        <a:xfrm>
          <a:off x="385242" y="65277"/>
          <a:ext cx="5393399" cy="586601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Objectifs</a:t>
          </a:r>
          <a:endParaRPr lang="fr-FR" sz="2400" kern="1200" dirty="0"/>
        </a:p>
      </dsp:txBody>
      <dsp:txXfrm>
        <a:off x="413878" y="93913"/>
        <a:ext cx="5336127" cy="529329"/>
      </dsp:txXfrm>
    </dsp:sp>
    <dsp:sp modelId="{00713DC3-33D3-4B10-A541-36C2EFDFAAE8}">
      <dsp:nvSpPr>
        <dsp:cNvPr id="0" name=""/>
        <dsp:cNvSpPr/>
      </dsp:nvSpPr>
      <dsp:spPr>
        <a:xfrm>
          <a:off x="0" y="2443759"/>
          <a:ext cx="7704856" cy="20994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shade val="80000"/>
              <a:hueOff val="-57142"/>
              <a:satOff val="-29381"/>
              <a:lumOff val="34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982" tIns="645668" rIns="597982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Document définissant les lignes de partage entre CR et Etat: </a:t>
          </a:r>
          <a:r>
            <a:rPr lang="fr-FR" sz="13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co</a:t>
          </a: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-rédaction avec le Conseil régional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Lien entre la rubrique FSE du site internet de la DIRECCTE et le site internet </a:t>
          </a:r>
          <a:r>
            <a:rPr lang="fr-FR" sz="13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interfonds</a:t>
          </a: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de la région: ce site complet ne sera pas doublonné par l’Etat mais des informations seront partagées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Guide de gestion et vidéo tutorielle et didactique à l’attention des bénéficiaires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Projets les plus exemplaires susceptibles d’être mis en avant à sélectionner</a:t>
          </a:r>
          <a:endParaRPr lang="fr-FR" sz="13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2443759"/>
        <a:ext cx="7704856" cy="2099475"/>
      </dsp:txXfrm>
    </dsp:sp>
    <dsp:sp modelId="{C13DB8C5-4141-4567-9CB8-43553946AE39}">
      <dsp:nvSpPr>
        <dsp:cNvPr id="0" name=""/>
        <dsp:cNvSpPr/>
      </dsp:nvSpPr>
      <dsp:spPr>
        <a:xfrm>
          <a:off x="385242" y="2314718"/>
          <a:ext cx="5393399" cy="586601"/>
        </a:xfrm>
        <a:prstGeom prst="roundRect">
          <a:avLst/>
        </a:prstGeom>
        <a:solidFill>
          <a:schemeClr val="accent6">
            <a:shade val="80000"/>
            <a:hueOff val="-57142"/>
            <a:satOff val="-29381"/>
            <a:lumOff val="3453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Outils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13878" y="2343354"/>
        <a:ext cx="5336127" cy="5293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77F9F-408E-4515-BC31-4DD5E8AF8515}">
      <dsp:nvSpPr>
        <dsp:cNvPr id="0" name=""/>
        <dsp:cNvSpPr/>
      </dsp:nvSpPr>
      <dsp:spPr>
        <a:xfrm>
          <a:off x="0" y="164931"/>
          <a:ext cx="8568952" cy="1354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46" tIns="208280" rIns="66504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50 000 € de participation FSE minimum</a:t>
          </a:r>
          <a:endParaRPr lang="fr-FR" sz="13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6 mois de rétroactivité maximum pour tous les dossiers déposés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Présence de plafonds de prise en charge des salaires: 115 000 euros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Valorisation des personnels à compter de 10% du temps de travail dédié au projet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Exclusion des forums (sauf  si la comptabilisation des participants est possible) et des études</a:t>
          </a:r>
        </a:p>
      </dsp:txBody>
      <dsp:txXfrm>
        <a:off x="0" y="164931"/>
        <a:ext cx="8568952" cy="1354500"/>
      </dsp:txXfrm>
    </dsp:sp>
    <dsp:sp modelId="{F745321B-F8E6-4E39-B968-741832A1EB2B}">
      <dsp:nvSpPr>
        <dsp:cNvPr id="0" name=""/>
        <dsp:cNvSpPr/>
      </dsp:nvSpPr>
      <dsp:spPr>
        <a:xfrm>
          <a:off x="428447" y="17331"/>
          <a:ext cx="5998266" cy="295200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Règles de gestion et seuils fixés en PACA </a:t>
          </a:r>
          <a:endParaRPr lang="fr-FR" sz="1600" b="1" kern="1200" dirty="0">
            <a:solidFill>
              <a:schemeClr val="bg1"/>
            </a:solidFill>
          </a:endParaRPr>
        </a:p>
      </dsp:txBody>
      <dsp:txXfrm>
        <a:off x="442857" y="31741"/>
        <a:ext cx="5969446" cy="266380"/>
      </dsp:txXfrm>
    </dsp:sp>
    <dsp:sp modelId="{40B0F288-7DED-4D59-82EA-3E8C6CF54011}">
      <dsp:nvSpPr>
        <dsp:cNvPr id="0" name=""/>
        <dsp:cNvSpPr/>
      </dsp:nvSpPr>
      <dsp:spPr>
        <a:xfrm>
          <a:off x="0" y="1721032"/>
          <a:ext cx="8568952" cy="1354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shade val="80000"/>
              <a:hueOff val="-28571"/>
              <a:satOff val="-14690"/>
              <a:lumOff val="172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46" tIns="208280" rIns="66504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Travail en binôme</a:t>
          </a:r>
          <a:endParaRPr lang="fr-FR" sz="13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smtClean="0">
              <a:latin typeface="Calibri" panose="020F0502020204030204" pitchFamily="34" charset="0"/>
              <a:cs typeface="Calibri" panose="020F0502020204030204" pitchFamily="34" charset="0"/>
            </a:rPr>
            <a:t>Comités internes de sélection des projets avec participation de la DRFIP</a:t>
          </a:r>
          <a:endParaRPr lang="fr-FR" sz="1300" kern="1200" dirty="0" smtClean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Objectif de 80% de visites sur place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Utilisation de la grille de notation validée au CRS de mai 2015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Réunions techniques avec le CR PACA pour prévenir le risque de double financement des opérations</a:t>
          </a:r>
        </a:p>
      </dsp:txBody>
      <dsp:txXfrm>
        <a:off x="0" y="1721032"/>
        <a:ext cx="8568952" cy="1354500"/>
      </dsp:txXfrm>
    </dsp:sp>
    <dsp:sp modelId="{60B3F354-DD0D-4634-B2C8-D9B4CCD6CF59}">
      <dsp:nvSpPr>
        <dsp:cNvPr id="0" name=""/>
        <dsp:cNvSpPr/>
      </dsp:nvSpPr>
      <dsp:spPr>
        <a:xfrm>
          <a:off x="428447" y="1573431"/>
          <a:ext cx="5998266" cy="295200"/>
        </a:xfrm>
        <a:prstGeom prst="roundRect">
          <a:avLst/>
        </a:prstGeom>
        <a:solidFill>
          <a:schemeClr val="accent6">
            <a:shade val="80000"/>
            <a:hueOff val="-28571"/>
            <a:satOff val="-14690"/>
            <a:lumOff val="17265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Sécuriser l’instruction et la programmation </a:t>
          </a:r>
        </a:p>
      </dsp:txBody>
      <dsp:txXfrm>
        <a:off x="442857" y="1587841"/>
        <a:ext cx="5969446" cy="266380"/>
      </dsp:txXfrm>
    </dsp:sp>
    <dsp:sp modelId="{FE2EE101-0063-4AAD-9BC3-9D23D06DED0D}">
      <dsp:nvSpPr>
        <dsp:cNvPr id="0" name=""/>
        <dsp:cNvSpPr/>
      </dsp:nvSpPr>
      <dsp:spPr>
        <a:xfrm>
          <a:off x="0" y="3277132"/>
          <a:ext cx="856895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6">
              <a:shade val="80000"/>
              <a:hueOff val="-57142"/>
              <a:satOff val="-29381"/>
              <a:lumOff val="34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46" tIns="208280" rIns="66504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smtClean="0">
              <a:latin typeface="Calibri" panose="020F0502020204030204" pitchFamily="34" charset="0"/>
              <a:cs typeface="Calibri" panose="020F0502020204030204" pitchFamily="34" charset="0"/>
            </a:rPr>
            <a:t>Accompagner les OI en s’assurant de la qualité de leurs vérifications via le contrôle d’un échantillon de 20%  de leurs opérations (montant de subvention FSE élevé, opérations à risque…)</a:t>
          </a:r>
          <a:endParaRPr lang="fr-FR" sz="1300" kern="1200" dirty="0" smtClean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smtClean="0">
              <a:latin typeface="Calibri" panose="020F0502020204030204" pitchFamily="34" charset="0"/>
              <a:cs typeface="Calibri" panose="020F0502020204030204" pitchFamily="34" charset="0"/>
            </a:rPr>
            <a:t>Définition d’un rétroplanning  pour assurer en 2016, le contrôle de supervision</a:t>
          </a:r>
          <a:endParaRPr lang="fr-FR" sz="13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3277132"/>
        <a:ext cx="8568952" cy="882000"/>
      </dsp:txXfrm>
    </dsp:sp>
    <dsp:sp modelId="{AA8B530C-E60E-4E06-8152-04811640AFDB}">
      <dsp:nvSpPr>
        <dsp:cNvPr id="0" name=""/>
        <dsp:cNvSpPr/>
      </dsp:nvSpPr>
      <dsp:spPr>
        <a:xfrm>
          <a:off x="428447" y="3129532"/>
          <a:ext cx="5998266" cy="295200"/>
        </a:xfrm>
        <a:prstGeom prst="roundRect">
          <a:avLst/>
        </a:prstGeom>
        <a:solidFill>
          <a:schemeClr val="accent6">
            <a:shade val="80000"/>
            <a:hueOff val="-57142"/>
            <a:satOff val="-29381"/>
            <a:lumOff val="3453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Suivi des OI </a:t>
          </a:r>
        </a:p>
      </dsp:txBody>
      <dsp:txXfrm>
        <a:off x="442857" y="3143942"/>
        <a:ext cx="5969446" cy="2663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DCA424A-9998-4717-AB39-A53688807FF3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3EDC512-69FD-4934-B3ED-40449C9825BD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5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/>
              <a:t/>
            </a:r>
            <a:br>
              <a:rPr lang="fr-FR" dirty="0"/>
            </a:br>
            <a:r>
              <a:rPr lang="fr-FR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COMITE REGIONAL DE SUIVI</a:t>
            </a:r>
            <a:r>
              <a:rPr lang="fr-FR" sz="4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4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Fonds social européen</a:t>
            </a:r>
            <a:endParaRPr lang="fr-FR" sz="2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6640" cy="1752600"/>
          </a:xfrm>
        </p:spPr>
        <p:txBody>
          <a:bodyPr>
            <a:normAutofit lnSpcReduction="10000"/>
          </a:bodyPr>
          <a:lstStyle/>
          <a:p>
            <a:pPr algn="ctr">
              <a:spcBef>
                <a:spcPct val="0"/>
              </a:spcBef>
            </a:pPr>
            <a:r>
              <a:rPr lang="fr-FR" sz="2800" dirty="0">
                <a:ln w="10160">
                  <a:noFill/>
                  <a:prstDash val="solid"/>
                </a:ln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 Opérationnel FSE 2014-2020</a:t>
            </a:r>
          </a:p>
          <a:p>
            <a:pPr algn="ctr">
              <a:spcBef>
                <a:spcPct val="0"/>
              </a:spcBef>
            </a:pPr>
            <a:r>
              <a:rPr lang="fr-FR" sz="2800" dirty="0" smtClean="0">
                <a:ln w="10160">
                  <a:noFill/>
                  <a:prstDash val="solid"/>
                </a:ln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26/05/2016</a:t>
            </a:r>
          </a:p>
          <a:p>
            <a:pPr algn="ctr">
              <a:spcBef>
                <a:spcPct val="0"/>
              </a:spcBef>
            </a:pPr>
            <a:endParaRPr lang="fr-FR" sz="2800" dirty="0">
              <a:ln w="10160">
                <a:noFill/>
                <a:prstDash val="solid"/>
              </a:ln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fr-FR" sz="2800" dirty="0" smtClean="0">
                <a:ln w="10160">
                  <a:noFill/>
                  <a:prstDash val="solid"/>
                </a:ln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DIRECCTE PACA</a:t>
            </a:r>
            <a:endParaRPr lang="fr-FR" sz="2800" dirty="0">
              <a:ln w="10160">
                <a:noFill/>
                <a:prstDash val="solid"/>
              </a:ln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9" name="Picture 5" descr="logo l'europe s'engage en pac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9"/>
          <a:stretch/>
        </p:blipFill>
        <p:spPr bwMode="auto">
          <a:xfrm>
            <a:off x="6156176" y="0"/>
            <a:ext cx="2884383" cy="184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5509605" y="404664"/>
            <a:ext cx="646572" cy="44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4716016" y="407877"/>
            <a:ext cx="743293" cy="44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533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Programmation de </a:t>
            </a:r>
            <a:r>
              <a:rPr lang="fr-FR" dirty="0" smtClean="0"/>
              <a:t>l’IEJ</a:t>
            </a:r>
            <a:r>
              <a:rPr lang="fr-FR" dirty="0"/>
              <a:t/>
            </a:r>
            <a:br>
              <a:rPr lang="fr-FR" dirty="0"/>
            </a:br>
            <a:r>
              <a:rPr lang="fr-FR" sz="2700" i="1" dirty="0" smtClean="0"/>
              <a:t>Etat d’avancement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9853" y="1981200"/>
            <a:ext cx="8229600" cy="487680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fr-F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Crédits mobilisés</a:t>
            </a:r>
          </a:p>
          <a:p>
            <a:pPr algn="just">
              <a:lnSpc>
                <a:spcPct val="120000"/>
              </a:lnSpc>
            </a:pPr>
            <a:endParaRPr lang="fr-FR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fr-F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3 appels à projets</a:t>
            </a:r>
          </a:p>
          <a:p>
            <a:pPr lvl="1" algn="just"/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Accompagner les jeunes NEETS vers et dans l’emploi dans les Bouches-du-Rhône;</a:t>
            </a:r>
          </a:p>
          <a:p>
            <a:pPr lvl="1" algn="just"/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Repérer, accompagner et suivre les jeunes en situation de décrochage scolaire pour leur proposer une solution de retour en formation, d’emploi ou d’accompagnement vers l’emploi;</a:t>
            </a:r>
          </a:p>
          <a:p>
            <a:pPr lvl="1" algn="just"/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Proposer un parcours d’accompagnement « Réussite apprentissage »2015.</a:t>
            </a:r>
          </a:p>
          <a:p>
            <a:pPr marL="274320" lvl="1" indent="0" algn="just">
              <a:buNone/>
            </a:pPr>
            <a:endParaRPr lang="fr-FR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fr-F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16 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réponses aux appels à projets </a:t>
            </a:r>
            <a:r>
              <a:rPr lang="fr-F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reçues</a:t>
            </a: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6000" lvl="1" algn="just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projets </a:t>
            </a: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avec avis 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défavorable après </a:t>
            </a:r>
            <a:r>
              <a:rPr lang="fr-FR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-instruction DGEFP/DIRECCTE</a:t>
            </a:r>
          </a:p>
          <a:p>
            <a:pPr marL="576000" lvl="1" algn="just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projet ajourné</a:t>
            </a:r>
            <a:endParaRPr lang="fr-FR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6000" lvl="1" algn="just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projets </a:t>
            </a: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retenus</a:t>
            </a:r>
            <a:endParaRPr lang="fr-FR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323056"/>
              </p:ext>
            </p:extLst>
          </p:nvPr>
        </p:nvGraphicFramePr>
        <p:xfrm>
          <a:off x="755576" y="2492896"/>
          <a:ext cx="8064896" cy="540444"/>
        </p:xfrm>
        <a:graphic>
          <a:graphicData uri="http://schemas.openxmlformats.org/drawingml/2006/table">
            <a:tbl>
              <a:tblPr firstRow="1">
                <a:tableStyleId>{912C8C85-51F0-491E-9774-3900AFEF0FD7}</a:tableStyleId>
              </a:tblPr>
              <a:tblGrid>
                <a:gridCol w="1910107"/>
                <a:gridCol w="3002336"/>
                <a:gridCol w="3152453"/>
              </a:tblGrid>
              <a:tr h="348039"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 smtClean="0">
                          <a:effectLst/>
                        </a:rPr>
                        <a:t>Maquette IEJ</a:t>
                      </a:r>
                      <a:endParaRPr lang="fr-F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Crédits </a:t>
                      </a:r>
                      <a:r>
                        <a:rPr lang="fr-FR" sz="1400" u="none" strike="noStrike" dirty="0" smtClean="0">
                          <a:effectLst/>
                        </a:rPr>
                        <a:t>programmés</a:t>
                      </a:r>
                      <a:r>
                        <a:rPr lang="fr-FR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400" u="none" strike="noStrike" dirty="0" smtClean="0">
                          <a:effectLst/>
                        </a:rPr>
                        <a:t>2015-2016</a:t>
                      </a:r>
                      <a:endParaRPr lang="fr-F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Crédits non </a:t>
                      </a:r>
                      <a:r>
                        <a:rPr lang="fr-FR" sz="1400" u="none" strike="noStrike" dirty="0" smtClean="0">
                          <a:effectLst/>
                        </a:rPr>
                        <a:t>programmés</a:t>
                      </a:r>
                      <a:endParaRPr lang="fr-F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601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effectLst/>
                        </a:rPr>
                        <a:t>            10 414 </a:t>
                      </a:r>
                      <a:r>
                        <a:rPr lang="fr-FR" sz="1200" u="none" strike="noStrike" dirty="0" smtClean="0">
                          <a:effectLst/>
                        </a:rPr>
                        <a:t>548 €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 smtClean="0">
                          <a:effectLst/>
                        </a:rPr>
                        <a:t>4 092 160 €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                                         6 </a:t>
                      </a:r>
                      <a:r>
                        <a:rPr lang="fr-FR" sz="1200" u="none" strike="noStrike" dirty="0" smtClean="0">
                          <a:effectLst/>
                        </a:rPr>
                        <a:t>322 388 €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319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752" y="1002018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Programmation de l’IEJ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700" i="1" dirty="0" smtClean="0"/>
              <a:t>Les </a:t>
            </a:r>
            <a:r>
              <a:rPr lang="fr-FR" sz="2700" i="1" dirty="0"/>
              <a:t>bénéficiaires et </a:t>
            </a:r>
            <a:r>
              <a:rPr lang="fr-FR" sz="2700" i="1" dirty="0" smtClean="0"/>
              <a:t>leurs projets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7801611"/>
              </p:ext>
            </p:extLst>
          </p:nvPr>
        </p:nvGraphicFramePr>
        <p:xfrm>
          <a:off x="395536" y="2492896"/>
          <a:ext cx="8362660" cy="3624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153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752" y="926232"/>
            <a:ext cx="8229600" cy="9906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073E87"/>
                </a:solidFill>
              </a:rPr>
              <a:t>Programmation de l’IEJ </a:t>
            </a:r>
            <a:r>
              <a:rPr lang="fr-FR" sz="3600" dirty="0">
                <a:solidFill>
                  <a:srgbClr val="073E87"/>
                </a:solidFill>
              </a:rPr>
              <a:t/>
            </a:r>
            <a:br>
              <a:rPr lang="fr-FR" sz="3600" dirty="0">
                <a:solidFill>
                  <a:srgbClr val="073E87"/>
                </a:solidFill>
              </a:rPr>
            </a:br>
            <a:r>
              <a:rPr lang="fr-FR" sz="2700" i="1" dirty="0" smtClean="0">
                <a:solidFill>
                  <a:srgbClr val="073E87"/>
                </a:solidFill>
              </a:rPr>
              <a:t>Bilan </a:t>
            </a:r>
            <a:endParaRPr lang="fr-FR" sz="2700" i="1" dirty="0">
              <a:solidFill>
                <a:srgbClr val="073E87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457200" y="1956072"/>
            <a:ext cx="3931920" cy="38444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Complexité de mise en œuvre</a:t>
            </a:r>
            <a:r>
              <a:rPr lang="fr-FR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fr-FR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457200" y="2492896"/>
            <a:ext cx="3931920" cy="3951288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fr-FR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fr-FR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premier appel à projets </a:t>
            </a:r>
            <a:r>
              <a:rPr lang="fr-FR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trop standardisé (peu de marge de manœuvre pour les projets inédits)</a:t>
            </a:r>
          </a:p>
          <a:p>
            <a:pPr marL="411480" lvl="1" indent="0">
              <a:buNone/>
            </a:pPr>
            <a:endParaRPr lang="fr-FR" sz="22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fr-FR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défaut d’orientation des jeunes vers les bénéficiaires par les Missions </a:t>
            </a:r>
            <a:r>
              <a:rPr lang="fr-FR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locales voire une concurrence directe de la garantie jeunes qui cible le même public. </a:t>
            </a:r>
          </a:p>
          <a:p>
            <a:pPr marL="411480" lvl="1" indent="0">
              <a:buNone/>
            </a:pPr>
            <a:endParaRPr lang="fr-FR" sz="22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défaut de candidature des missions locales aux appels à projets.</a:t>
            </a:r>
          </a:p>
          <a:p>
            <a:endParaRPr lang="fr-FR" dirty="0" smtClean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3"/>
          </p:nvPr>
        </p:nvSpPr>
        <p:spPr>
          <a:xfrm>
            <a:off x="4754880" y="1956072"/>
            <a:ext cx="3931920" cy="384448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anchor="ctr">
            <a:no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fr-FR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esures </a:t>
            </a:r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palliatives: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4"/>
          </p:nvPr>
        </p:nvSpPr>
        <p:spPr>
          <a:xfrm>
            <a:off x="4754880" y="2492896"/>
            <a:ext cx="3931920" cy="3951288"/>
          </a:xfrm>
        </p:spPr>
        <p:txBody>
          <a:bodyPr>
            <a:normAutofit/>
          </a:bodyPr>
          <a:lstStyle/>
          <a:p>
            <a:pPr lvl="1"/>
            <a:r>
              <a:rPr lang="fr-FR" sz="1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</a:t>
            </a:r>
            <a:r>
              <a:rPr lang="fr-FR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appels à projets prolongés et un accompagnement renforcé par le service instructeur</a:t>
            </a:r>
            <a:r>
              <a:rPr lang="fr-FR" sz="1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11480" lvl="1" indent="0">
              <a:buNone/>
            </a:pPr>
            <a:endParaRPr lang="fr-FR" sz="19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Deux réunions de suivi organisées en vue de solliciter notamment l’ARDML. </a:t>
            </a:r>
          </a:p>
          <a:p>
            <a:pPr marL="109728" indent="0">
              <a:buNone/>
            </a:pPr>
            <a:endParaRPr lang="fr-F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9728" indent="0">
              <a:buNone/>
            </a:pPr>
            <a:r>
              <a:rPr lang="fr-FR" sz="1900" dirty="0">
                <a:latin typeface="Calibri" panose="020F0502020204030204" pitchFamily="34" charset="0"/>
                <a:cs typeface="Calibri" panose="020F0502020204030204" pitchFamily="34" charset="0"/>
              </a:rPr>
              <a:t>Les prescriptions en 2016 seront décisives pour la bonne réalisation du programme.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059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fr-FR" sz="3600" dirty="0"/>
              <a:t>Lancement de la </a:t>
            </a:r>
            <a:r>
              <a:rPr lang="fr-FR" sz="3600" dirty="0" smtClean="0"/>
              <a:t>programmation</a:t>
            </a:r>
            <a:r>
              <a:rPr lang="fr-FR" dirty="0"/>
              <a:t/>
            </a:r>
            <a:br>
              <a:rPr lang="fr-FR" dirty="0"/>
            </a:br>
            <a:r>
              <a:rPr lang="fr-FR" sz="2400" i="1" dirty="0"/>
              <a:t>Stratégie de communication </a:t>
            </a:r>
            <a:endParaRPr lang="fr-FR" sz="3200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653710"/>
              </p:ext>
            </p:extLst>
          </p:nvPr>
        </p:nvGraphicFramePr>
        <p:xfrm>
          <a:off x="755576" y="2204864"/>
          <a:ext cx="770485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27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8762" y="1052736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Lancement de la programmation</a:t>
            </a:r>
            <a:br>
              <a:rPr lang="fr-FR" dirty="0" smtClean="0"/>
            </a:br>
            <a:r>
              <a:rPr lang="fr-FR" sz="2700" i="1" dirty="0"/>
              <a:t>Gestion et suivi des opérations </a:t>
            </a: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78769187"/>
              </p:ext>
            </p:extLst>
          </p:nvPr>
        </p:nvGraphicFramePr>
        <p:xfrm>
          <a:off x="323528" y="2276872"/>
          <a:ext cx="85689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364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752" y="1124744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Lancement de la programmation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700" i="1" dirty="0" smtClean="0"/>
              <a:t>Axe 1 – Accompagner vers l’emploi les demandeurs d’emploi et les inactifs</a:t>
            </a:r>
            <a:endParaRPr lang="fr-FR" sz="2700" i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464387"/>
              </p:ext>
            </p:extLst>
          </p:nvPr>
        </p:nvGraphicFramePr>
        <p:xfrm>
          <a:off x="507752" y="2492896"/>
          <a:ext cx="8291264" cy="2907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728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752" y="126876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Lancement de la programmation</a:t>
            </a:r>
            <a:r>
              <a:rPr lang="fr-FR" sz="2700" i="1" dirty="0" smtClean="0"/>
              <a:t/>
            </a:r>
            <a:br>
              <a:rPr lang="fr-FR" sz="2700" i="1" dirty="0" smtClean="0"/>
            </a:br>
            <a:r>
              <a:rPr lang="fr-FR" sz="2700" i="1" dirty="0" smtClean="0"/>
              <a:t>Axe </a:t>
            </a:r>
            <a:r>
              <a:rPr lang="fr-FR" sz="2700" i="1" dirty="0"/>
              <a:t>2</a:t>
            </a:r>
            <a:r>
              <a:rPr lang="fr-FR" sz="2700" i="1" dirty="0" smtClean="0"/>
              <a:t> – Anticiper les mutations et sécuriser les parcours et les transitions professionnelles </a:t>
            </a:r>
            <a:endParaRPr lang="fr-FR" sz="2700" i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115304"/>
              </p:ext>
            </p:extLst>
          </p:nvPr>
        </p:nvGraphicFramePr>
        <p:xfrm>
          <a:off x="395536" y="1700808"/>
          <a:ext cx="8424936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793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402" y="980728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>Lancement de la programmation</a:t>
            </a:r>
            <a:r>
              <a:rPr lang="fr-FR" dirty="0">
                <a:solidFill>
                  <a:srgbClr val="FF0000"/>
                </a:solidFill>
              </a:rPr>
              <a:t/>
            </a:r>
            <a:br>
              <a:rPr lang="fr-FR" dirty="0">
                <a:solidFill>
                  <a:srgbClr val="FF0000"/>
                </a:solidFill>
              </a:rPr>
            </a:br>
            <a:r>
              <a:rPr lang="fr-FR" sz="2700" i="1" dirty="0" smtClean="0"/>
              <a:t>Calendrier prévisionnel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132389"/>
              </p:ext>
            </p:extLst>
          </p:nvPr>
        </p:nvGraphicFramePr>
        <p:xfrm>
          <a:off x="467544" y="2132856"/>
          <a:ext cx="8229600" cy="4152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781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478253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fr-FR" sz="3600" dirty="0"/>
              <a:t>Sommaire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768248"/>
            <a:ext cx="8229600" cy="5089752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PON FSE </a:t>
            </a:r>
            <a:endParaRPr lang="fr-FR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Programmation 2014-2020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-F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Programmation de l’inclusion active (PON Axe 3)</a:t>
            </a: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Répartition des crédits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Programmation des OI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Calendrier de gestion des Subventions </a:t>
            </a: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Globales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Cibles et des indicateurs de réalisation du cadre de performance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-F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Programmation de l’IEJ 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Etat 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d’avancement 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bénéficiaires et </a:t>
            </a: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leurs projets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Lancement de la programmation DIRECCTE PACA (PON FSE Axes 1 et 2)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Stratégie de communication </a:t>
            </a:r>
            <a:endParaRPr lang="fr-F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Gestion et suivi des opérations </a:t>
            </a:r>
            <a:endParaRPr lang="fr-F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Axe 1 – Accompagner vers l’emploi les demandeurs d’emploi et les </a:t>
            </a: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inactifs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Axe 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– Anticiper les mutations et sécuriser les parcours et les transitions </a:t>
            </a: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professionnelles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fr-FR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Calendrier prévisionnel 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endParaRPr lang="fr-F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300"/>
              </a:spcAft>
            </a:pPr>
            <a:endParaRPr lang="fr-FR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78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3600" dirty="0" smtClean="0"/>
              <a:t>PON FSE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700" i="1" dirty="0" smtClean="0"/>
              <a:t>Programmation 2014 - 2020 </a:t>
            </a:r>
            <a:endParaRPr lang="fr-FR" sz="2700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076891"/>
            <a:ext cx="8229600" cy="392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022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3600" dirty="0"/>
              <a:t>PON FSE </a:t>
            </a:r>
            <a:br>
              <a:rPr lang="fr-FR" sz="3600" dirty="0"/>
            </a:br>
            <a:r>
              <a:rPr lang="fr-FR" sz="2700" i="1" dirty="0"/>
              <a:t>Programmation </a:t>
            </a:r>
            <a:r>
              <a:rPr lang="fr-FR" sz="2700" i="1" dirty="0" smtClean="0"/>
              <a:t>2014 - 2020 </a:t>
            </a:r>
            <a:endParaRPr lang="fr-FR" sz="27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7500" lnSpcReduction="20000"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fr-FR" sz="3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crédits </a:t>
            </a: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inclusion </a:t>
            </a:r>
            <a:r>
              <a:rPr lang="fr-F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active d’un montant de 99 321 525 € sont pilotés </a:t>
            </a: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en PACA pour la totalité de la programmation de 2014 à 2020 par </a:t>
            </a:r>
            <a:r>
              <a:rPr lang="fr-FR" sz="3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fr-FR" sz="21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conseils départementaux (CD06 - CD13 - CD83 - CD84) 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fr-FR" sz="21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communautés d’agglomération (MPM - MNCA) 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fr-FR" sz="21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l’Etat dont 4 PLIE (ACCM - Pays d’Aix - Ouest Provence - Pays de Martigues) et 2 départements (CD04 - CD05).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L’Initiative pour l’Emploi des Jeunes mobilise  10 414 548 € de FSE sur le département des Bouches-du-Rhône pour les années 2015 et 2016 ;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Les crédits pilotés par l’Etat en région pour un montant de </a:t>
            </a:r>
            <a:b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46 431 434</a:t>
            </a:r>
            <a:r>
              <a:rPr lang="fr-F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€ (hors Assistance Technique) </a:t>
            </a: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pour la totalité de la programmation de 2014 à 2020.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48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47248" cy="1517104"/>
          </a:xfrm>
        </p:spPr>
        <p:txBody>
          <a:bodyPr>
            <a:normAutofit/>
          </a:bodyPr>
          <a:lstStyle/>
          <a:p>
            <a:pPr algn="ctr"/>
            <a:r>
              <a:rPr lang="fr-FR" sz="3600" dirty="0"/>
              <a:t>Programmation de l’inclusion </a:t>
            </a:r>
            <a:r>
              <a:rPr lang="fr-FR" sz="3600" dirty="0" smtClean="0"/>
              <a:t>active 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400" i="1" dirty="0" smtClean="0"/>
              <a:t>Répartition </a:t>
            </a:r>
            <a:r>
              <a:rPr lang="fr-FR" sz="2400" i="1" dirty="0"/>
              <a:t>des </a:t>
            </a:r>
            <a:r>
              <a:rPr lang="fr-FR" sz="2400" i="1" dirty="0" smtClean="0"/>
              <a:t>crédits</a:t>
            </a:r>
            <a:endParaRPr lang="fr-FR" sz="24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1689100" y="1687830"/>
          <a:ext cx="5765800" cy="4701540"/>
        </p:xfrm>
        <a:graphic>
          <a:graphicData uri="http://schemas.openxmlformats.org/drawingml/2006/table">
            <a:tbl>
              <a:tblPr/>
              <a:tblGrid>
                <a:gridCol w="1662784"/>
                <a:gridCol w="3074882"/>
                <a:gridCol w="1028134"/>
              </a:tblGrid>
              <a:tr h="400050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Axe 3.9.1. : Promouvoir l'inclusion sociale et lutter contre la pauvreté et toute forme de discrimination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00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Maquette financière initiale FSE 2014-2020 - Région PACA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99 321 525,00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l" fontAlgn="ctr"/>
                      <a:endParaRPr lang="fr-FR" sz="1100" b="1" i="0" u="none" strike="noStrike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100" b="1" i="0" u="none" strike="noStrike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100" b="1" i="0" u="none" strike="noStrike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Organismes bénéficiaires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Montant FSE programmé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OI</a:t>
                      </a:r>
                      <a:b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(Subventions Globales)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6 599 280,00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10 205 000,00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4 786 813,04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6 133 636,00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7 380 000,00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MNCA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2 680 740,00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Montant attribué aux OI à la CRP 29.04.16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37 785 469,04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9050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ETAT</a:t>
                      </a:r>
                      <a:b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(Dossiers Bilatéraux - Inclusion active)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457 369,69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PLIE ACCM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476 572,14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PLIE PAYS D'AIX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723 975,00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PLIE OUEST PROVENCE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570 508,05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PLIE PAYS DE MARTIGUES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181 915,40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PLIE DEPARTEMENT 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55 999,34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Montant prévisionnel par l'Etat au 29.04.16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2 466 339,62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Montant FSE prévisionnel (OI + Etat)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40 251 808,66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l" fontAlgn="ctr"/>
                      <a:endParaRPr lang="fr-FR" sz="1100" b="1" i="0" u="none" strike="noStrike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100" b="1" i="0" u="none" strike="noStrike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100" b="1" i="0" u="none" strike="noStrike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Crédits restant à programmer au 21.03.16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59 069 716,34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5647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752" y="112474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Programmation de l’inclusion active </a:t>
            </a:r>
            <a:r>
              <a:rPr lang="fr-FR" sz="3200" dirty="0"/>
              <a:t/>
            </a:r>
            <a:br>
              <a:rPr lang="fr-FR" sz="3200" dirty="0"/>
            </a:br>
            <a:r>
              <a:rPr lang="fr-FR" sz="2700" i="1" dirty="0" smtClean="0"/>
              <a:t>Programmation des OI</a:t>
            </a:r>
            <a:endParaRPr lang="fr-FR" sz="2700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3092234"/>
              </p:ext>
            </p:extLst>
          </p:nvPr>
        </p:nvGraphicFramePr>
        <p:xfrm>
          <a:off x="467544" y="2348880"/>
          <a:ext cx="82296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255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752" y="112474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Programmation de l’inclusion active </a:t>
            </a:r>
            <a:r>
              <a:rPr lang="fr-FR" sz="3200" dirty="0"/>
              <a:t/>
            </a:r>
            <a:br>
              <a:rPr lang="fr-FR" sz="3200" dirty="0"/>
            </a:br>
            <a:r>
              <a:rPr lang="fr-FR" sz="2700" i="1" dirty="0" smtClean="0"/>
              <a:t>Programmation des OI</a:t>
            </a:r>
            <a:endParaRPr lang="fr-FR" sz="2700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5108167"/>
              </p:ext>
            </p:extLst>
          </p:nvPr>
        </p:nvGraphicFramePr>
        <p:xfrm>
          <a:off x="395536" y="2564904"/>
          <a:ext cx="8291263" cy="3026291"/>
        </p:xfrm>
        <a:graphic>
          <a:graphicData uri="http://schemas.openxmlformats.org/drawingml/2006/table">
            <a:tbl>
              <a:tblPr/>
              <a:tblGrid>
                <a:gridCol w="656085"/>
                <a:gridCol w="1137213"/>
                <a:gridCol w="1180951"/>
                <a:gridCol w="844708"/>
                <a:gridCol w="844708"/>
                <a:gridCol w="844708"/>
                <a:gridCol w="844708"/>
                <a:gridCol w="844708"/>
                <a:gridCol w="1093474"/>
              </a:tblGrid>
              <a:tr h="298157">
                <a:tc>
                  <a:txBody>
                    <a:bodyPr/>
                    <a:lstStyle/>
                    <a:p>
                      <a:pPr algn="l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53" marR="8153" marT="815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Période de programmation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Période de réalisation des actions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FSE programmé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cours de programmation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Reste à programmer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611221">
                <a:tc>
                  <a:txBody>
                    <a:bodyPr/>
                    <a:lstStyle/>
                    <a:p>
                      <a:pPr algn="l" fontAlgn="ctr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53" marR="8153" marT="815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Opérations internes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Montants redistribués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de redistribution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98157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CD06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31/12/17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31/12/18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6 599 280,00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6 599 138,73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6 599 138,73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100,00%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141,27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57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CD13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31/12/17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31/12/19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10 205 000,00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8 582 846,55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1 090 337,84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9 673 184,39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11,27%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531 815,61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57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CD83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31/12/16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31/12/17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5 125 000,00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147 208,68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4 121 300,91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4 268 509,59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96,55%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856 490,41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57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CD84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31/12/17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31/12/19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6 133 636,00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537 185,23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1 795 342,01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2 332 527,24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76,97%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3 801 108,76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57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MPM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31/12/17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31/12/17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7 380 000,00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5 873 184,30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5 873 184,30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100,00%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1 506 815,70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6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MNCA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31/12/17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01/01/15 au 31/12/17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2 680 740,00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1 326 772,00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122 169,84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1 448 941,84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8,43%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1 231 798,16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6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38 123 656,00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10 594 012,46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19 601 473,63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30 195 486,09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64,92%</a:t>
                      </a:r>
                    </a:p>
                  </a:txBody>
                  <a:tcPr marL="8153" marR="8153" marT="815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7 928 169,91</a:t>
                      </a:r>
                    </a:p>
                  </a:txBody>
                  <a:tcPr marL="8153" marR="8153" marT="81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9101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30288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Programmation de l’inclusion active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700" i="1" dirty="0" smtClean="0"/>
              <a:t>Calendrier de gestion des Subventions Globales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757232"/>
              </p:ext>
            </p:extLst>
          </p:nvPr>
        </p:nvGraphicFramePr>
        <p:xfrm>
          <a:off x="507752" y="2204864"/>
          <a:ext cx="8229600" cy="4152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102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2"/>
          <p:cNvSpPr txBox="1">
            <a:spLocks/>
          </p:cNvSpPr>
          <p:nvPr/>
        </p:nvSpPr>
        <p:spPr>
          <a:xfrm>
            <a:off x="251520" y="2060848"/>
            <a:ext cx="8435280" cy="4513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-256032" algn="just">
              <a:buClr>
                <a:schemeClr val="accent3"/>
              </a:buClr>
              <a:buFont typeface="Georgia"/>
              <a:buChar char="•"/>
            </a:pPr>
            <a:r>
              <a:rPr lang="fr-FR" dirty="0" smtClean="0">
                <a:cs typeface="Calibri" panose="020F0502020204030204" pitchFamily="34" charset="0"/>
              </a:rPr>
              <a:t>Objectifs PACA</a:t>
            </a:r>
          </a:p>
          <a:p>
            <a:pPr marL="365760" lvl="1" indent="-256032" algn="just">
              <a:buClr>
                <a:schemeClr val="accent3"/>
              </a:buClr>
              <a:buFont typeface="Georgia"/>
              <a:buChar char="•"/>
            </a:pPr>
            <a:endParaRPr lang="fr-FR" dirty="0" smtClean="0">
              <a:cs typeface="Calibri" panose="020F0502020204030204" pitchFamily="34" charset="0"/>
            </a:endParaRPr>
          </a:p>
          <a:p>
            <a:pPr marL="109728" lvl="1" indent="0" algn="just">
              <a:buClr>
                <a:schemeClr val="accent3"/>
              </a:buClr>
              <a:buNone/>
            </a:pPr>
            <a:endParaRPr lang="fr-FR" sz="3600" dirty="0" smtClean="0">
              <a:cs typeface="Calibri" panose="020F0502020204030204" pitchFamily="34" charset="0"/>
            </a:endParaRPr>
          </a:p>
          <a:p>
            <a:pPr marL="365760" lvl="1" indent="-256032" algn="just">
              <a:buClr>
                <a:schemeClr val="accent3"/>
              </a:buClr>
              <a:buFont typeface="Georgia"/>
              <a:buChar char="•"/>
            </a:pPr>
            <a:r>
              <a:rPr lang="fr-FR" dirty="0"/>
              <a:t>Suivi des objectifs fixés par le SFSE sur la période 2015-2018</a:t>
            </a:r>
          </a:p>
          <a:p>
            <a:pPr marL="109728" lvl="1" indent="0" algn="just">
              <a:buClr>
                <a:schemeClr val="accent3"/>
              </a:buClr>
              <a:buFont typeface="Arial" pitchFamily="34" charset="0"/>
              <a:buNone/>
            </a:pPr>
            <a:endParaRPr lang="fr-FR" dirty="0" smtClean="0">
              <a:cs typeface="Calibri" panose="020F0502020204030204" pitchFamily="34" charset="0"/>
            </a:endParaRPr>
          </a:p>
          <a:p>
            <a:pPr marL="365760" lvl="1" indent="-256032" algn="just">
              <a:buClr>
                <a:schemeClr val="accent3"/>
              </a:buClr>
              <a:buFont typeface="Georgia"/>
              <a:buChar char="•"/>
            </a:pPr>
            <a:endParaRPr lang="fr-FR" dirty="0" smtClean="0">
              <a:cs typeface="Calibri" panose="020F0502020204030204" pitchFamily="34" charset="0"/>
            </a:endParaRPr>
          </a:p>
          <a:p>
            <a:pPr marL="365760" lvl="1" indent="-256032" algn="just">
              <a:buClr>
                <a:schemeClr val="accent3"/>
              </a:buClr>
              <a:buFont typeface="Georgia"/>
              <a:buChar char="•"/>
            </a:pPr>
            <a:endParaRPr lang="fr-FR" dirty="0" smtClean="0">
              <a:cs typeface="Calibri" panose="020F0502020204030204" pitchFamily="34" charset="0"/>
            </a:endParaRPr>
          </a:p>
          <a:p>
            <a:pPr lvl="1"/>
            <a:endParaRPr lang="fr-FR" dirty="0" smtClean="0">
              <a:cs typeface="Calibri" panose="020F0502020204030204" pitchFamily="34" charset="0"/>
            </a:endParaRPr>
          </a:p>
          <a:p>
            <a:pPr lvl="1"/>
            <a:endParaRPr lang="fr-FR" dirty="0" smtClean="0">
              <a:cs typeface="Calibri" panose="020F0502020204030204" pitchFamily="34" charset="0"/>
            </a:endParaRPr>
          </a:p>
          <a:p>
            <a:endParaRPr lang="fr-FR" sz="20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332" y="90676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Programmation de l’inclusion active </a:t>
            </a:r>
            <a:br>
              <a:rPr lang="fr-FR" dirty="0"/>
            </a:br>
            <a:r>
              <a:rPr lang="fr-FR" sz="2700" i="1" dirty="0" smtClean="0"/>
              <a:t>Cibles </a:t>
            </a:r>
            <a:r>
              <a:rPr lang="fr-FR" sz="2700" i="1" dirty="0"/>
              <a:t>et des indicateurs de réalisation du cadre de performance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225656"/>
          </a:xfrm>
        </p:spPr>
        <p:txBody>
          <a:bodyPr>
            <a:normAutofit/>
          </a:bodyPr>
          <a:lstStyle/>
          <a:p>
            <a:pPr marL="109728" lvl="1" indent="0" algn="just">
              <a:lnSpc>
                <a:spcPct val="80000"/>
              </a:lnSpc>
              <a:buClr>
                <a:schemeClr val="accent3"/>
              </a:buClr>
              <a:buNone/>
            </a:pPr>
            <a:endParaRPr lang="fr-FR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457200" y="2348880"/>
            <a:ext cx="8229600" cy="42256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endParaRPr lang="fr-FR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00496" cy="51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0" b="15556"/>
          <a:stretch/>
        </p:blipFill>
        <p:spPr bwMode="auto">
          <a:xfrm>
            <a:off x="1889317" y="404664"/>
            <a:ext cx="738467" cy="50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1" b="9792"/>
          <a:stretch/>
        </p:blipFill>
        <p:spPr bwMode="auto">
          <a:xfrm>
            <a:off x="971600" y="414015"/>
            <a:ext cx="848934" cy="5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410510"/>
              </p:ext>
            </p:extLst>
          </p:nvPr>
        </p:nvGraphicFramePr>
        <p:xfrm>
          <a:off x="683568" y="2492896"/>
          <a:ext cx="8352929" cy="708660"/>
        </p:xfrm>
        <a:graphic>
          <a:graphicData uri="http://schemas.openxmlformats.org/drawingml/2006/table">
            <a:tbl>
              <a:tblPr firstRow="1" firstCol="1">
                <a:tableStyleId>{10A1B5D5-9B99-4C35-A422-299274C87663}</a:tableStyleId>
              </a:tblPr>
              <a:tblGrid>
                <a:gridCol w="2983187"/>
                <a:gridCol w="1789914"/>
                <a:gridCol w="1789914"/>
                <a:gridCol w="1789914"/>
              </a:tblGrid>
              <a:tr h="12601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u="none" strike="noStrike" dirty="0">
                          <a:effectLst/>
                        </a:rPr>
                        <a:t>Nombre de participants </a:t>
                      </a:r>
                      <a:endParaRPr lang="fr-F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i="1" u="none" strike="noStrike" dirty="0">
                          <a:effectLst/>
                        </a:rPr>
                        <a:t>Dont Chômeurs</a:t>
                      </a:r>
                      <a:endParaRPr lang="fr-FR" sz="1100" b="1" i="1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i="1" u="none" strike="noStrike" dirty="0">
                          <a:effectLst/>
                        </a:rPr>
                        <a:t>Dont Inactifs</a:t>
                      </a:r>
                      <a:endParaRPr lang="fr-FR" sz="1100" b="1" i="1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smtClean="0">
                          <a:effectLst/>
                        </a:rPr>
                        <a:t>Objectifs fixés SFSE - 2018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u="none" strike="noStrike" dirty="0">
                          <a:effectLst/>
                        </a:rPr>
                        <a:t>65 136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i="1" u="none" strike="noStrike" dirty="0">
                          <a:effectLst/>
                        </a:rPr>
                        <a:t>36 408</a:t>
                      </a:r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i="1" u="none" strike="noStrike" dirty="0">
                          <a:effectLst/>
                        </a:rPr>
                        <a:t>28 728</a:t>
                      </a:r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Réalisation 2015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u="none" strike="noStrike" dirty="0">
                          <a:effectLst/>
                        </a:rPr>
                        <a:t>14 091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i="1" u="none" strike="noStrike">
                          <a:effectLst/>
                        </a:rPr>
                        <a:t>7 006</a:t>
                      </a:r>
                      <a:endParaRPr lang="fr-FR" sz="11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i="1" u="none" strike="noStrike" dirty="0">
                          <a:effectLst/>
                        </a:rPr>
                        <a:t>7 085</a:t>
                      </a:r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smtClean="0">
                          <a:effectLst/>
                        </a:rPr>
                        <a:t>Cibles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à atteindre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u="none" strike="noStrike" dirty="0">
                          <a:effectLst/>
                        </a:rPr>
                        <a:t>51 045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i="1" u="none" strike="noStrike" dirty="0">
                          <a:effectLst/>
                        </a:rPr>
                        <a:t>29 402</a:t>
                      </a:r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i="1" u="none" strike="noStrike" dirty="0">
                          <a:effectLst/>
                        </a:rPr>
                        <a:t>21 643</a:t>
                      </a:r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319211"/>
              </p:ext>
            </p:extLst>
          </p:nvPr>
        </p:nvGraphicFramePr>
        <p:xfrm>
          <a:off x="6992675" y="4479138"/>
          <a:ext cx="2043821" cy="1686166"/>
        </p:xfrm>
        <a:graphic>
          <a:graphicData uri="http://schemas.openxmlformats.org/drawingml/2006/table">
            <a:tbl>
              <a:tblPr firstRow="1">
                <a:tableStyleId>{10A1B5D5-9B99-4C35-A422-299274C87663}</a:tableStyleId>
              </a:tblPr>
              <a:tblGrid>
                <a:gridCol w="891693"/>
                <a:gridCol w="1152128"/>
              </a:tblGrid>
              <a:tr h="39593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Structure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Taux d'avancement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18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CD 06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33%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18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CD 13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49%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18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CD 83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46%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18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CD 84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12%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18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MNCA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56%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18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MPM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27%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724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fr-FR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7" name="Graphique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1905626"/>
              </p:ext>
            </p:extLst>
          </p:nvPr>
        </p:nvGraphicFramePr>
        <p:xfrm>
          <a:off x="755576" y="3856626"/>
          <a:ext cx="6048672" cy="295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091652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Personnalisé 3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0A5EC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1421</TotalTime>
  <Words>1521</Words>
  <Application>Microsoft Office PowerPoint</Application>
  <PresentationFormat>Affichage à l'écran (4:3)</PresentationFormat>
  <Paragraphs>366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Clarté</vt:lpstr>
      <vt:lpstr> COMITE REGIONAL DE SUIVI Fonds social européen</vt:lpstr>
      <vt:lpstr>Sommaire</vt:lpstr>
      <vt:lpstr>PON FSE  Programmation 2014 - 2020 </vt:lpstr>
      <vt:lpstr>PON FSE  Programmation 2014 - 2020 </vt:lpstr>
      <vt:lpstr>Programmation de l’inclusion active  Répartition des crédits</vt:lpstr>
      <vt:lpstr>Programmation de l’inclusion active  Programmation des OI</vt:lpstr>
      <vt:lpstr>Programmation de l’inclusion active  Programmation des OI</vt:lpstr>
      <vt:lpstr>Programmation de l’inclusion active  Calendrier de gestion des Subventions Globales </vt:lpstr>
      <vt:lpstr>Programmation de l’inclusion active  Cibles et des indicateurs de réalisation du cadre de performance</vt:lpstr>
      <vt:lpstr>Programmation de l’IEJ Etat d’avancement</vt:lpstr>
      <vt:lpstr>Programmation de l’IEJ  Les bénéficiaires et leurs projets</vt:lpstr>
      <vt:lpstr>Programmation de l’IEJ  Bilan </vt:lpstr>
      <vt:lpstr>Lancement de la programmation Stratégie de communication </vt:lpstr>
      <vt:lpstr>Lancement de la programmation Gestion et suivi des opérations </vt:lpstr>
      <vt:lpstr>Lancement de la programmation Axe 1 – Accompagner vers l’emploi les demandeurs d’emploi et les inactifs</vt:lpstr>
      <vt:lpstr>Lancement de la programmation Axe 2 – Anticiper les mutations et sécuriser les parcours et les transitions professionnelles </vt:lpstr>
      <vt:lpstr> Lancement de la programmation Calendrier prévisionnel </vt:lpstr>
    </vt:vector>
  </TitlesOfParts>
  <Company>Ministères Chargés des Affaires Sociales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COMITE REGIONAL DE SUIVI Fonds social européen</dc:title>
  <dc:creator>SOULI Cynthia (DR-PACA)</dc:creator>
  <cp:lastModifiedBy>LAGASSE Chloe (DR-PACA)</cp:lastModifiedBy>
  <cp:revision>144</cp:revision>
  <dcterms:created xsi:type="dcterms:W3CDTF">2015-11-06T09:52:32Z</dcterms:created>
  <dcterms:modified xsi:type="dcterms:W3CDTF">2016-05-26T10:27:16Z</dcterms:modified>
</cp:coreProperties>
</file>